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FCBD4-3524-46C5-89EF-0EF4C1429AEA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7E118-5595-4759-B077-D46505E8D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919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5EEE3-BD53-4CB1-BF84-AFBCB53504A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723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first_flash-20.jpg"/>
          <p:cNvPicPr>
            <a:picLocks noChangeAspect="1"/>
          </p:cNvPicPr>
          <p:nvPr/>
        </p:nvPicPr>
        <p:blipFill>
          <a:blip r:embed="rId3" cstate="print">
            <a:lum bright="8000" contrast="-41000"/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3313" name="标题 1"/>
          <p:cNvSpPr>
            <a:spLocks noGrp="1"/>
          </p:cNvSpPr>
          <p:nvPr>
            <p:ph type="title"/>
          </p:nvPr>
        </p:nvSpPr>
        <p:spPr>
          <a:xfrm>
            <a:off x="1991544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13800" b="1" dirty="0">
                <a:solidFill>
                  <a:schemeClr val="bg1"/>
                </a:solidFill>
              </a:rPr>
              <a:t>Visa Affairs </a:t>
            </a:r>
            <a:endParaRPr lang="zh-CN" altLang="en-US" sz="13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07968" y="5517233"/>
            <a:ext cx="4860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000" dirty="0"/>
              <a:t> </a:t>
            </a:r>
            <a:r>
              <a:rPr lang="en-US" altLang="zh-CN" sz="2800" dirty="0">
                <a:solidFill>
                  <a:schemeClr val="bg1"/>
                </a:solidFill>
              </a:rPr>
              <a:t>By April Huang</a:t>
            </a:r>
          </a:p>
          <a:p>
            <a:pPr algn="r"/>
            <a:r>
              <a:rPr lang="en-US" altLang="zh-CN" sz="2800" dirty="0">
                <a:solidFill>
                  <a:schemeClr val="bg1"/>
                </a:solidFill>
              </a:rPr>
              <a:t>International Student Office</a:t>
            </a:r>
            <a:endParaRPr lang="zh-CN" altLang="en-US" sz="2800" b="1" dirty="0">
              <a:solidFill>
                <a:schemeClr val="bg1"/>
              </a:solidFill>
              <a:latin typeface="+mj-lt"/>
              <a:ea typeface="+mj-ea"/>
              <a:cs typeface="隶书" panose="020105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081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隶书</vt:lpstr>
      <vt:lpstr>宋体</vt:lpstr>
      <vt:lpstr>Arial</vt:lpstr>
      <vt:lpstr>Calibri</vt:lpstr>
      <vt:lpstr>Calibri Light</vt:lpstr>
      <vt:lpstr>Office 主题</vt:lpstr>
      <vt:lpstr>Visa Affairs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Visa Affairs </dc:title>
  <dc:creator>Administrator</dc:creator>
  <cp:lastModifiedBy>admin</cp:lastModifiedBy>
  <cp:revision>2</cp:revision>
  <dcterms:created xsi:type="dcterms:W3CDTF">2018-10-08T07:03:11Z</dcterms:created>
  <dcterms:modified xsi:type="dcterms:W3CDTF">2018-10-08T07:03:50Z</dcterms:modified>
</cp:coreProperties>
</file>