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CAAD0-50B4-4987-9627-68D0B939BD0A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B332-E926-4E9E-B79C-98AC0CF68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82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5EEE3-BD53-4CB1-BF84-AFBCB53504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98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69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29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60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64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60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89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5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3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12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78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01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973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issue concerning visa expiration</a:t>
            </a:r>
            <a:endParaRPr lang="zh-CN" alt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664" y="1988840"/>
            <a:ext cx="684076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Constantia"/>
                <a:ea typeface="宋体" panose="02010600030101010101" pitchFamily="2" charset="-122"/>
              </a:rPr>
              <a:t>1)  X1 visa/X2 visa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prstClr val="black"/>
              </a:solidFill>
              <a:latin typeface="Constantia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Constantia"/>
                <a:ea typeface="宋体" panose="02010600030101010101" pitchFamily="2" charset="-122"/>
              </a:rPr>
              <a:t>2) Please apply the visa 10 working days in advance;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prstClr val="black"/>
              </a:solidFill>
              <a:latin typeface="Constantia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Constantia"/>
                <a:ea typeface="宋体" panose="02010600030101010101" pitchFamily="2" charset="-122"/>
              </a:rPr>
              <a:t>3) If expired, penalty or even study status to be cancelled;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prstClr val="black"/>
              </a:solidFill>
              <a:latin typeface="Constantia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Constantia"/>
                <a:ea typeface="宋体" panose="02010600030101010101" pitchFamily="2" charset="-122"/>
              </a:rPr>
              <a:t>4) Update your information and inform the office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prstClr val="black"/>
              </a:solidFill>
              <a:latin typeface="Constantia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black"/>
              </a:solidFill>
              <a:latin typeface="Constantia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93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宽屏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隶书</vt:lpstr>
      <vt:lpstr>宋体</vt:lpstr>
      <vt:lpstr>Arial</vt:lpstr>
      <vt:lpstr>Calibri</vt:lpstr>
      <vt:lpstr>Constantia</vt:lpstr>
      <vt:lpstr>Wingdings 2</vt:lpstr>
      <vt:lpstr>流畅</vt:lpstr>
      <vt:lpstr>2、Other issue concerning visa expiration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2、Other issue concerning visa expiration</dc:title>
  <dc:creator>Administrator</dc:creator>
  <cp:lastModifiedBy>admin</cp:lastModifiedBy>
  <cp:revision>3</cp:revision>
  <dcterms:created xsi:type="dcterms:W3CDTF">2018-10-08T07:05:19Z</dcterms:created>
  <dcterms:modified xsi:type="dcterms:W3CDTF">2018-10-10T00:42:30Z</dcterms:modified>
</cp:coreProperties>
</file>