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CAAD0-50B4-4987-9627-68D0B939BD0A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BB332-E926-4E9E-B79C-98AC0CF689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3826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25EEE3-BD53-4CB1-BF84-AFBCB53504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7981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784F0-9E8E-41A6-8C12-F3EFD4F3CBDC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3334D-E221-4DAE-951B-90C848CF4006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569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12268-85A1-435B-AFB4-F880CEED3C9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A1AA-1B18-4735-80D0-1BEE70846DD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029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F962D-5734-4847-AA18-9A5804B06A44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1F756-2DCD-4402-8167-4E86A2348124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1600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7459-B3D7-4477-A245-58E3CCCD4FF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911D1-CD3F-4434-8A2F-6248F5136208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2640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38DF3-A50B-487E-9AEA-83216AB3E1C5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D7719-5315-4DB9-8672-306134D7339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60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028D7-FB43-468C-B172-4D895E048B1E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3A1C2-01DE-498D-AB2B-C090A46E2F9A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89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F2B10-300C-4E7E-9CAE-1169A6F1345F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8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733AA-CC43-4059-A8E7-A2DACD8A5EC1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459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80F21-924C-4396-AD9C-0DDBC44FA4B6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4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AFD7E-3AF3-481F-8E7B-6116F3743080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2536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B7A1-FEE3-4CF4-8DEA-D3201505BF6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4ABB-6868-42CB-99F5-0F3433C6AE9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912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E9FCE-3BF1-4500-938D-2611AF1CC1B1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E1148-7F87-42F3-83D8-AD9CCA12C4E4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678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单圆角矩形 8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直角三角形 11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任意多边形 9"/>
          <p:cNvSpPr/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8" name="任意多边形 10"/>
          <p:cNvSpPr/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BEA3A-E5A5-4C9B-95BF-2B4AFAD7B10A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A5AF1-D12C-46C3-B9E4-14B0469AFDB6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1018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8" name="任意多边形 7"/>
          <p:cNvSpPr/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1028" name="标题占位符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45720" rIns="0" bIns="0" numCol="1" anchor="b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9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ADABD4A-1725-4A2D-9A61-5C19DDE1474F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1C41AE-823B-483B-99AB-82CA87ABBDF5}" type="slidenum">
              <a:rPr lang="zh-CN" altLang="en-US"/>
              <a:t>‹#›</a:t>
            </a:fld>
            <a:endParaRPr lang="zh-CN" altLang="en-US"/>
          </a:p>
        </p:txBody>
      </p:sp>
      <p:grpSp>
        <p:nvGrpSpPr>
          <p:cNvPr id="1033" name="组合 1"/>
          <p:cNvGrpSpPr/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任意多边形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  <p:sp>
          <p:nvSpPr>
            <p:cNvPr id="13" name="任意多边形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973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隶书" panose="02010509060101010101" charset="-122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38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38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405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zh-CN" alt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、</a:t>
            </a:r>
            <a:r>
              <a:rPr lang="en-US" altLang="zh-CN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 issue concerning visa expiration</a:t>
            </a:r>
            <a:endParaRPr lang="zh-CN" altLang="en-US" sz="3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1664" y="1988840"/>
            <a:ext cx="684076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solidFill>
                  <a:prstClr val="black"/>
                </a:solidFill>
                <a:latin typeface="Constantia"/>
                <a:ea typeface="宋体" panose="02010600030101010101" pitchFamily="2" charset="-122"/>
              </a:rPr>
              <a:t>1)  X1 visa/X2 visa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solidFill>
                <a:prstClr val="black"/>
              </a:solidFill>
              <a:latin typeface="Constantia"/>
              <a:ea typeface="宋体" panose="02010600030101010101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solidFill>
                  <a:prstClr val="black"/>
                </a:solidFill>
                <a:latin typeface="Constantia"/>
                <a:ea typeface="宋体" panose="02010600030101010101" pitchFamily="2" charset="-122"/>
              </a:rPr>
              <a:t>2) Please apply the visa 10 working days in advance;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solidFill>
                <a:prstClr val="black"/>
              </a:solidFill>
              <a:latin typeface="Constantia"/>
              <a:ea typeface="宋体" panose="02010600030101010101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solidFill>
                  <a:prstClr val="black"/>
                </a:solidFill>
                <a:latin typeface="Constantia"/>
                <a:ea typeface="宋体" panose="02010600030101010101" pitchFamily="2" charset="-122"/>
              </a:rPr>
              <a:t>3) If expired, penalty or even study status to be cancelled;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solidFill>
                <a:prstClr val="black"/>
              </a:solidFill>
              <a:latin typeface="Constantia"/>
              <a:ea typeface="宋体" panose="02010600030101010101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solidFill>
                  <a:prstClr val="black"/>
                </a:solidFill>
                <a:latin typeface="Constantia"/>
                <a:ea typeface="宋体" panose="02010600030101010101" pitchFamily="2" charset="-122"/>
              </a:rPr>
              <a:t>4) Update your information and inform the office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solidFill>
                <a:prstClr val="black"/>
              </a:solidFill>
              <a:latin typeface="Constantia"/>
              <a:ea typeface="宋体" panose="02010600030101010101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2400" dirty="0">
              <a:solidFill>
                <a:prstClr val="black"/>
              </a:solidFill>
              <a:latin typeface="Constantia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0934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宽屏</PresentationFormat>
  <Paragraphs>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等线</vt:lpstr>
      <vt:lpstr>隶书</vt:lpstr>
      <vt:lpstr>宋体</vt:lpstr>
      <vt:lpstr>Arial</vt:lpstr>
      <vt:lpstr>Calibri</vt:lpstr>
      <vt:lpstr>Constantia</vt:lpstr>
      <vt:lpstr>Wingdings 2</vt:lpstr>
      <vt:lpstr>流畅</vt:lpstr>
      <vt:lpstr>2、Other issue concerning visa expiration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2、Other issue concerning visa expiration</dc:title>
  <dc:creator>Administrator</dc:creator>
  <cp:lastModifiedBy>admin</cp:lastModifiedBy>
  <cp:revision>3</cp:revision>
  <dcterms:created xsi:type="dcterms:W3CDTF">2018-10-08T07:05:19Z</dcterms:created>
  <dcterms:modified xsi:type="dcterms:W3CDTF">2018-10-10T00:42:30Z</dcterms:modified>
</cp:coreProperties>
</file>