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784F0-9E8E-41A6-8C12-F3EFD4F3CBDC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334D-E221-4DAE-951B-90C848CF400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45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12268-85A1-435B-AFB4-F880CEED3C9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A1AA-1B18-4735-80D0-1BEE70846DD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83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962D-5734-4847-AA18-9A5804B06A44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1F756-2DCD-4402-8167-4E86A234812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023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7459-B3D7-4477-A245-58E3CCCD4FF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11D1-CD3F-4434-8A2F-6248F5136208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06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8DF3-A50B-487E-9AEA-83216AB3E1C5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7719-5315-4DB9-8672-306134D733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67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28D7-FB43-468C-B172-4D895E048B1E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3A1C2-01DE-498D-AB2B-C090A46E2F9A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344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F2B10-300C-4E7E-9CAE-1169A6F1345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33AA-CC43-4059-A8E7-A2DACD8A5EC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14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0F21-924C-4396-AD9C-0DDBC44FA4B6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FD7E-3AF3-481F-8E7B-6116F3743080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210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B7A1-FEE3-4CF4-8DEA-D3201505BF6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4ABB-6868-42CB-99F5-0F3433C6AE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787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E9FCE-3BF1-4500-938D-2611AF1CC1B1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E1148-7F87-42F3-83D8-AD9CCA12C4E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37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8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任意多边形 9"/>
          <p:cNvSpPr/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10"/>
          <p:cNvSpPr/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BEA3A-E5A5-4C9B-95BF-2B4AFAD7B10A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5AF1-D12C-46C3-B9E4-14B0469AFDB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29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45720" rIns="0" bIns="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ADABD4A-1725-4A2D-9A61-5C19DDE1474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1C41AE-823B-483B-99AB-82CA87ABBDF5}" type="slidenum">
              <a:rPr lang="zh-CN" altLang="en-US"/>
              <a:t>‹#›</a:t>
            </a:fld>
            <a:endParaRPr lang="zh-CN" altLang="en-US"/>
          </a:p>
        </p:txBody>
      </p:sp>
      <p:grpSp>
        <p:nvGrpSpPr>
          <p:cNvPr id="1033" name="组合 1"/>
          <p:cNvGrpSpPr/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612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隶书" panose="02010509060101010101" charset="-122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3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38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5765" y="179197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>
                <a:sym typeface="+mn-ea"/>
              </a:rPr>
              <a:t>4</a:t>
            </a:r>
            <a:r>
              <a:rPr lang="zh-CN" altLang="en-US" dirty="0" smtClean="0">
                <a:sym typeface="+mn-ea"/>
              </a:rPr>
              <a:t>、</a:t>
            </a:r>
            <a:r>
              <a:rPr lang="en-US" altLang="zh-CN" dirty="0" smtClean="0">
                <a:sym typeface="+mn-ea"/>
              </a:rPr>
              <a:t>New students' group visa application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  <a:p>
            <a:r>
              <a:rPr lang="en-US" altLang="zh-CN"/>
              <a:t>Necessary Douments:</a:t>
            </a:r>
          </a:p>
          <a:p>
            <a:pPr marL="0" indent="0">
              <a:buNone/>
            </a:pPr>
            <a:r>
              <a:rPr lang="en-US" altLang="zh-CN"/>
              <a:t>       *Copy of Passport (information page</a:t>
            </a:r>
            <a:r>
              <a:rPr lang="zh-CN" altLang="en-US"/>
              <a:t>、</a:t>
            </a:r>
            <a:r>
              <a:rPr lang="en-US" altLang="zh-CN"/>
              <a:t>entrence       stamp page</a:t>
            </a:r>
            <a:r>
              <a:rPr lang="zh-CN" altLang="en-US"/>
              <a:t>、</a:t>
            </a:r>
            <a:r>
              <a:rPr lang="en-US" altLang="zh-CN"/>
              <a:t>last visa page)</a:t>
            </a:r>
          </a:p>
          <a:p>
            <a:pPr marL="0" indent="0">
              <a:buNone/>
            </a:pPr>
            <a:r>
              <a:rPr lang="en-US" altLang="zh-CN"/>
              <a:t>        *2 passport size photos</a:t>
            </a:r>
          </a:p>
          <a:p>
            <a:pPr marL="0" indent="0">
              <a:buNone/>
            </a:pPr>
            <a:r>
              <a:rPr lang="en-US" altLang="zh-CN"/>
              <a:t>        *cash for paying the visa fee                                         within 1 year: 400 RMB</a:t>
            </a:r>
          </a:p>
          <a:p>
            <a:pPr marL="0" indent="0">
              <a:buNone/>
            </a:pPr>
            <a:r>
              <a:rPr lang="en-US" altLang="zh-CN"/>
              <a:t>1 year to 3 years: 800 RMB</a:t>
            </a:r>
          </a:p>
          <a:p>
            <a:pPr marL="0" indent="0">
              <a:buNone/>
            </a:pPr>
            <a:r>
              <a:rPr lang="en-US" altLang="zh-CN"/>
              <a:t>above 3 years: 1000 RMB</a:t>
            </a:r>
          </a:p>
          <a:p>
            <a:pPr marL="0" indent="0">
              <a:buNone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691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5765" y="179197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>
                <a:sym typeface="+mn-ea"/>
              </a:rPr>
              <a:t>4</a:t>
            </a:r>
            <a:r>
              <a:rPr lang="zh-CN" altLang="en-US" dirty="0" smtClean="0">
                <a:sym typeface="+mn-ea"/>
              </a:rPr>
              <a:t>、</a:t>
            </a:r>
            <a:r>
              <a:rPr lang="en-US" altLang="zh-CN" dirty="0" smtClean="0">
                <a:sym typeface="+mn-ea"/>
              </a:rPr>
              <a:t>New students' group visa application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  <a:p>
            <a:pPr marL="0" indent="0">
              <a:buNone/>
            </a:pPr>
            <a:r>
              <a:rPr lang="en-US"/>
              <a:t> Time: 19th September (Wednesday)</a:t>
            </a:r>
          </a:p>
          <a:p>
            <a:pPr marL="0" indent="0">
              <a:buNone/>
            </a:pPr>
            <a:r>
              <a:rPr lang="en-US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2039676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宽屏</PresentationFormat>
  <Paragraphs>12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隶书</vt:lpstr>
      <vt:lpstr>宋体</vt:lpstr>
      <vt:lpstr>Calibri</vt:lpstr>
      <vt:lpstr>Constantia</vt:lpstr>
      <vt:lpstr>Wingdings 2</vt:lpstr>
      <vt:lpstr>流畅</vt:lpstr>
      <vt:lpstr> 4、New students' group visa application </vt:lpstr>
      <vt:lpstr> 4、New students' group visa application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4、New students' group visa application </dc:title>
  <dc:creator>Administrator</dc:creator>
  <cp:lastModifiedBy>admin</cp:lastModifiedBy>
  <cp:revision>3</cp:revision>
  <dcterms:created xsi:type="dcterms:W3CDTF">2018-10-08T07:06:39Z</dcterms:created>
  <dcterms:modified xsi:type="dcterms:W3CDTF">2018-10-10T00:43:04Z</dcterms:modified>
</cp:coreProperties>
</file>