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FA93F-DA21-4183-B5E7-171F48C3BAA6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3161C-792C-49A2-8BAF-46A4C81B9F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84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25EEE3-BD53-4CB1-BF84-AFBCB53504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14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84F0-9E8E-41A6-8C12-F3EFD4F3CBDC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334D-E221-4DAE-951B-90C848CF400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46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2268-85A1-435B-AFB4-F880CEED3C9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A1AA-1B18-4735-80D0-1BEE70846DD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15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962D-5734-4847-AA18-9A5804B06A44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F756-2DCD-4402-8167-4E86A234812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19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7459-B3D7-4477-A245-58E3CCCD4FF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11D1-CD3F-4434-8A2F-6248F513620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71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8DF3-A50B-487E-9AEA-83216AB3E1C5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7719-5315-4DB9-8672-306134D733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4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28D7-FB43-468C-B172-4D895E048B1E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A1C2-01DE-498D-AB2B-C090A46E2F9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54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2B10-300C-4E7E-9CAE-1169A6F1345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3AA-CC43-4059-A8E7-A2DACD8A5EC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06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0F21-924C-4396-AD9C-0DDBC44FA4B6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FD7E-3AF3-481F-8E7B-6116F374308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59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B7A1-FEE3-4CF4-8DEA-D3201505BF6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4ABB-6868-42CB-99F5-0F3433C6AE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73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9FCE-3BF1-4500-938D-2611AF1CC1B1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1148-7F87-42F3-83D8-AD9CCA12C4E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76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任意多边形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EA3A-E5A5-4C9B-95BF-2B4AFAD7B10A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5AF1-D12C-46C3-B9E4-14B0469AFDB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89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DABD4A-1725-4A2D-9A61-5C19DDE1474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1C41AE-823B-483B-99AB-82CA87ABBDF5}" type="slidenum">
              <a:rPr lang="zh-CN" altLang="en-US"/>
              <a:t>‹#›</a:t>
            </a:fld>
            <a:endParaRPr lang="zh-CN" altLang="en-US"/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22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隶书" panose="02010509060101010101" charset="-122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135560" y="2996952"/>
            <a:ext cx="8424936" cy="332764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CN" sz="3200" dirty="0"/>
              <a:t>1</a:t>
            </a:r>
            <a:r>
              <a:rPr lang="zh-CN" altLang="en-US" sz="3200" dirty="0"/>
              <a:t>、</a:t>
            </a:r>
            <a:r>
              <a:rPr lang="en-US" altLang="zh-CN" sz="3200" dirty="0"/>
              <a:t> Accommodation Registration</a:t>
            </a:r>
            <a:r>
              <a:rPr lang="zh-CN" altLang="en-US" sz="3200" dirty="0"/>
              <a:t>；</a:t>
            </a:r>
            <a:endParaRPr lang="en-US" altLang="zh-CN" sz="3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CN" sz="3200" dirty="0"/>
              <a:t>2</a:t>
            </a:r>
            <a:r>
              <a:rPr lang="zh-CN" altLang="en-US" sz="3200" dirty="0"/>
              <a:t>、</a:t>
            </a:r>
            <a:r>
              <a:rPr lang="en-US" altLang="zh-CN" sz="3200" dirty="0"/>
              <a:t>Other issue concerning visa   expiration</a:t>
            </a:r>
            <a:r>
              <a:rPr lang="zh-CN" altLang="en-US" sz="3200" dirty="0"/>
              <a:t>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CN" sz="3200" dirty="0"/>
              <a:t>3</a:t>
            </a:r>
            <a:r>
              <a:rPr lang="zh-CN" altLang="en-US" sz="3200" dirty="0"/>
              <a:t>、App for Visa Application；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CN" sz="3200" dirty="0"/>
              <a:t>4</a:t>
            </a:r>
            <a:r>
              <a:rPr lang="zh-CN" altLang="en-US" sz="3200" dirty="0"/>
              <a:t>、</a:t>
            </a:r>
            <a:r>
              <a:rPr lang="en-US" altLang="zh-CN" sz="3200" dirty="0"/>
              <a:t>New students' group visa application</a:t>
            </a:r>
          </a:p>
        </p:txBody>
      </p:sp>
    </p:spTree>
    <p:extLst>
      <p:ext uri="{BB962C8B-B14F-4D97-AF65-F5344CB8AC3E}">
        <p14:creationId xmlns:p14="http://schemas.microsoft.com/office/powerpoint/2010/main" val="4679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隶书</vt:lpstr>
      <vt:lpstr>宋体</vt:lpstr>
      <vt:lpstr>Arial</vt:lpstr>
      <vt:lpstr>Calibri</vt:lpstr>
      <vt:lpstr>Constantia</vt:lpstr>
      <vt:lpstr>Wingdings 2</vt:lpstr>
      <vt:lpstr>流畅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3</cp:revision>
  <dcterms:created xsi:type="dcterms:W3CDTF">2018-10-08T07:03:56Z</dcterms:created>
  <dcterms:modified xsi:type="dcterms:W3CDTF">2018-10-10T00:41:41Z</dcterms:modified>
</cp:coreProperties>
</file>