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FA93F-DA21-4183-B5E7-171F48C3BAA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3161C-792C-49A2-8BAF-46A4C81B9F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584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5EEE3-BD53-4CB1-BF84-AFBCB53504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14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46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15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19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71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4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54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06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59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73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76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89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22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135560" y="2996952"/>
            <a:ext cx="8424936" cy="332764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sz="3200" dirty="0"/>
              <a:t>1</a:t>
            </a:r>
            <a:r>
              <a:rPr lang="zh-CN" altLang="en-US" sz="3200" dirty="0"/>
              <a:t>、</a:t>
            </a:r>
            <a:r>
              <a:rPr lang="en-US" altLang="zh-CN" sz="3200" dirty="0"/>
              <a:t> Accommodation Registration</a:t>
            </a:r>
            <a:r>
              <a:rPr lang="zh-CN" altLang="en-US" sz="3200" dirty="0"/>
              <a:t>；</a:t>
            </a:r>
            <a:endParaRPr lang="en-US" altLang="zh-CN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sz="3200" dirty="0"/>
              <a:t>2</a:t>
            </a:r>
            <a:r>
              <a:rPr lang="zh-CN" altLang="en-US" sz="3200" dirty="0"/>
              <a:t>、</a:t>
            </a:r>
            <a:r>
              <a:rPr lang="en-US" altLang="zh-CN" sz="3200" dirty="0"/>
              <a:t>Other issue concerning visa   expiration</a:t>
            </a:r>
            <a:r>
              <a:rPr lang="zh-CN" altLang="en-US" sz="3200" dirty="0"/>
              <a:t>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sz="3200" dirty="0"/>
              <a:t>3</a:t>
            </a:r>
            <a:r>
              <a:rPr lang="zh-CN" altLang="en-US" sz="3200" dirty="0"/>
              <a:t>、App for Visa Application；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sz="3200" dirty="0"/>
              <a:t>4</a:t>
            </a:r>
            <a:r>
              <a:rPr lang="zh-CN" altLang="en-US" sz="3200" dirty="0"/>
              <a:t>、</a:t>
            </a:r>
            <a:r>
              <a:rPr lang="en-US" altLang="zh-CN" sz="3200" dirty="0"/>
              <a:t>New students' group visa application</a:t>
            </a:r>
          </a:p>
        </p:txBody>
      </p:sp>
    </p:spTree>
    <p:extLst>
      <p:ext uri="{BB962C8B-B14F-4D97-AF65-F5344CB8AC3E}">
        <p14:creationId xmlns:p14="http://schemas.microsoft.com/office/powerpoint/2010/main" val="46790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隶书</vt:lpstr>
      <vt:lpstr>宋体</vt:lpstr>
      <vt:lpstr>Arial</vt:lpstr>
      <vt:lpstr>Calibri</vt:lpstr>
      <vt:lpstr>Constantia</vt:lpstr>
      <vt:lpstr>Wingdings 2</vt:lpstr>
      <vt:lpstr>流畅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3</cp:revision>
  <dcterms:created xsi:type="dcterms:W3CDTF">2018-10-08T07:03:56Z</dcterms:created>
  <dcterms:modified xsi:type="dcterms:W3CDTF">2018-10-10T00:41:41Z</dcterms:modified>
</cp:coreProperties>
</file>