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8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62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87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70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55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02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98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17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6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11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0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96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3</a:t>
            </a:r>
            <a:r>
              <a:rPr lang="zh-CN" altLang="en-US"/>
              <a:t>、 App for Visa Application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QR code of APP for Visa Application</a:t>
            </a:r>
          </a:p>
        </p:txBody>
      </p:sp>
      <p:pic>
        <p:nvPicPr>
          <p:cNvPr id="4" name="图片 3" descr="L7I{}00DW3__FTJ38@K}O%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355" y="2815591"/>
            <a:ext cx="2585720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05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隶书</vt:lpstr>
      <vt:lpstr>宋体</vt:lpstr>
      <vt:lpstr>Calibri</vt:lpstr>
      <vt:lpstr>Constantia</vt:lpstr>
      <vt:lpstr>Wingdings 2</vt:lpstr>
      <vt:lpstr>流畅</vt:lpstr>
      <vt:lpstr>3、 App for Visa Application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3、 App for Visa Application </dc:title>
  <dc:creator>Administrator</dc:creator>
  <cp:lastModifiedBy>admin</cp:lastModifiedBy>
  <cp:revision>3</cp:revision>
  <dcterms:created xsi:type="dcterms:W3CDTF">2018-10-08T07:05:47Z</dcterms:created>
  <dcterms:modified xsi:type="dcterms:W3CDTF">2018-10-10T00:42:45Z</dcterms:modified>
</cp:coreProperties>
</file>