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784F0-9E8E-41A6-8C12-F3EFD4F3CBDC}" type="datetimeFigureOut">
              <a:rPr lang="zh-CN" altLang="en-US"/>
              <a:t>2018/10/10</a:t>
            </a:fld>
            <a:endParaRPr lang="zh-CN" altLang="en-US"/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3334D-E221-4DAE-951B-90C848CF4006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888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12268-85A1-435B-AFB4-F880CEED3C98}" type="datetimeFigureOut">
              <a:rPr lang="zh-CN" altLang="en-US"/>
              <a:t>2018/10/10</a:t>
            </a:fld>
            <a:endParaRPr lang="zh-CN" altLang="en-US"/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0A1AA-1B18-4735-80D0-1BEE70846DDE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3623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F962D-5734-4847-AA18-9A5804B06A44}" type="datetimeFigureOut">
              <a:rPr lang="zh-CN" altLang="en-US"/>
              <a:t>2018/10/10</a:t>
            </a:fld>
            <a:endParaRPr lang="zh-CN" altLang="en-US"/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1F756-2DCD-4402-8167-4E86A2348124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6873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57459-B3D7-4477-A245-58E3CCCD4FF8}" type="datetimeFigureOut">
              <a:rPr lang="zh-CN" altLang="en-US"/>
              <a:t>2018/10/10</a:t>
            </a:fld>
            <a:endParaRPr lang="zh-CN" altLang="en-US"/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911D1-CD3F-4434-8A2F-6248F5136208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6704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38DF3-A50B-487E-9AEA-83216AB3E1C5}" type="datetimeFigureOut">
              <a:rPr lang="zh-CN" altLang="en-US"/>
              <a:t>2018/10/10</a:t>
            </a:fld>
            <a:endParaRPr lang="zh-CN" altLang="en-US"/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D7719-5315-4DB9-8672-306134D7339E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7554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028D7-FB43-468C-B172-4D895E048B1E}" type="datetimeFigureOut">
              <a:rPr lang="zh-CN" altLang="en-US"/>
              <a:t>2018/10/10</a:t>
            </a:fld>
            <a:endParaRPr lang="zh-CN" altLang="en-US"/>
          </a:p>
        </p:txBody>
      </p:sp>
      <p:sp>
        <p:nvSpPr>
          <p:cNvPr id="6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3A1C2-01DE-498D-AB2B-C090A46E2F9A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5026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F2B10-300C-4E7E-9CAE-1169A6F1345F}" type="datetimeFigureOut">
              <a:rPr lang="zh-CN" altLang="en-US"/>
              <a:t>2018/10/10</a:t>
            </a:fld>
            <a:endParaRPr lang="zh-CN" altLang="en-US"/>
          </a:p>
        </p:txBody>
      </p:sp>
      <p:sp>
        <p:nvSpPr>
          <p:cNvPr id="8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733AA-CC43-4059-A8E7-A2DACD8A5EC1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6989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80F21-924C-4396-AD9C-0DDBC44FA4B6}" type="datetimeFigureOut">
              <a:rPr lang="zh-CN" altLang="en-US"/>
              <a:t>2018/10/10</a:t>
            </a:fld>
            <a:endParaRPr lang="zh-CN" altLang="en-US"/>
          </a:p>
        </p:txBody>
      </p:sp>
      <p:sp>
        <p:nvSpPr>
          <p:cNvPr id="4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AFD7E-3AF3-481F-8E7B-6116F3743080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9176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CB7A1-FEE3-4CF4-8DEA-D3201505BF68}" type="datetimeFigureOut">
              <a:rPr lang="zh-CN" altLang="en-US"/>
              <a:t>2018/10/10</a:t>
            </a:fld>
            <a:endParaRPr lang="zh-CN" altLang="en-US"/>
          </a:p>
        </p:txBody>
      </p:sp>
      <p:sp>
        <p:nvSpPr>
          <p:cNvPr id="3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54ABB-6868-42CB-99F5-0F3433C6AE9E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7601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E9FCE-3BF1-4500-938D-2611AF1CC1B1}" type="datetimeFigureOut">
              <a:rPr lang="zh-CN" altLang="en-US"/>
              <a:t>2018/10/10</a:t>
            </a:fld>
            <a:endParaRPr lang="zh-CN" altLang="en-US"/>
          </a:p>
        </p:txBody>
      </p:sp>
      <p:sp>
        <p:nvSpPr>
          <p:cNvPr id="6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E1148-7F87-42F3-83D8-AD9CCA12C4E4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9111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单圆角矩形 8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直角三角形 11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任意多边形 9"/>
          <p:cNvSpPr/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</a:endParaRPr>
          </a:p>
        </p:txBody>
      </p:sp>
      <p:sp>
        <p:nvSpPr>
          <p:cNvPr id="8" name="任意多边形 10"/>
          <p:cNvSpPr/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dirty="0"/>
          </a:p>
        </p:txBody>
      </p:sp>
      <p:sp>
        <p:nvSpPr>
          <p:cNvPr id="9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BEA3A-E5A5-4C9B-95BF-2B4AFAD7B10A}" type="datetimeFigureOut">
              <a:rPr lang="zh-CN" altLang="en-US"/>
              <a:t>2018/10/10</a:t>
            </a:fld>
            <a:endParaRPr lang="zh-CN" altLang="en-US"/>
          </a:p>
        </p:txBody>
      </p:sp>
      <p:sp>
        <p:nvSpPr>
          <p:cNvPr id="10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A5AF1-D12C-46C3-B9E4-14B0469AFDB6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3001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/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</a:endParaRPr>
          </a:p>
        </p:txBody>
      </p:sp>
      <p:sp>
        <p:nvSpPr>
          <p:cNvPr id="8" name="任意多边形 7"/>
          <p:cNvSpPr/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</a:endParaRPr>
          </a:p>
        </p:txBody>
      </p:sp>
      <p:sp>
        <p:nvSpPr>
          <p:cNvPr id="1028" name="标题占位符 8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0" tIns="45720" rIns="0" bIns="0" numCol="1" anchor="b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en-US" smtClean="0"/>
          </a:p>
        </p:txBody>
      </p:sp>
      <p:sp>
        <p:nvSpPr>
          <p:cNvPr id="1029" name="文本占位符 29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smtClean="0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ADABD4A-1725-4A2D-9A61-5C19DDE1474F}" type="datetimeFigureOut">
              <a:rPr lang="zh-CN" altLang="en-US"/>
              <a:t>2018/10/10</a:t>
            </a:fld>
            <a:endParaRPr lang="zh-CN" altLang="en-US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A1C41AE-823B-483B-99AB-82CA87ABBDF5}" type="slidenum">
              <a:rPr lang="zh-CN" altLang="en-US"/>
              <a:t>‹#›</a:t>
            </a:fld>
            <a:endParaRPr lang="zh-CN" altLang="en-US"/>
          </a:p>
        </p:txBody>
      </p:sp>
      <p:grpSp>
        <p:nvGrpSpPr>
          <p:cNvPr id="1033" name="组合 1"/>
          <p:cNvGrpSpPr/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任意多边形 11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ea typeface="+mn-ea"/>
              </a:endParaRPr>
            </a:p>
          </p:txBody>
        </p:sp>
        <p:sp>
          <p:nvSpPr>
            <p:cNvPr id="13" name="任意多边形 12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ea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09608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隶书" panose="02010509060101010101" charset="-122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  <a:ea typeface="隶书" panose="02010509060101010101" charset="-122"/>
          <a:cs typeface="隶书" panose="02010509060101010101" charset="-122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  <a:ea typeface="隶书" panose="02010509060101010101" charset="-122"/>
          <a:cs typeface="隶书" panose="02010509060101010101" charset="-122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  <a:ea typeface="隶书" panose="02010509060101010101" charset="-122"/>
          <a:cs typeface="隶书" panose="02010509060101010101" charset="-122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  <a:ea typeface="隶书" panose="02010509060101010101" charset="-122"/>
          <a:cs typeface="隶书" panose="02010509060101010101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  <a:ea typeface="隶书" panose="02010509060101010101" charset="-122"/>
          <a:cs typeface="隶书" panose="02010509060101010101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  <a:ea typeface="隶书" panose="02010509060101010101" charset="-122"/>
          <a:cs typeface="隶书" panose="02010509060101010101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  <a:ea typeface="隶书" panose="02010509060101010101" charset="-122"/>
          <a:cs typeface="隶书" panose="02010509060101010101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  <a:ea typeface="隶书" panose="02010509060101010101" charset="-122"/>
          <a:cs typeface="隶书" panose="02010509060101010101" charset="-122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38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38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405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185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 panose="05020102010507070707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 panose="05020102010507070707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3</a:t>
            </a:r>
            <a:r>
              <a:rPr lang="zh-CN" altLang="en-US"/>
              <a:t>、 App for Visa Application 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320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QR code of APP for Visa Application</a:t>
            </a:r>
          </a:p>
        </p:txBody>
      </p:sp>
      <p:pic>
        <p:nvPicPr>
          <p:cNvPr id="4" name="图片 3" descr="L7I{}00DW3__FTJ38@K}O%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2355" y="2815591"/>
            <a:ext cx="2585720" cy="3305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9057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畅">
  <a:themeElements>
    <a:clrScheme name="流畅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畅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宽屏</PresentationFormat>
  <Paragraphs>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隶书</vt:lpstr>
      <vt:lpstr>宋体</vt:lpstr>
      <vt:lpstr>Calibri</vt:lpstr>
      <vt:lpstr>Constantia</vt:lpstr>
      <vt:lpstr>Wingdings 2</vt:lpstr>
      <vt:lpstr>流畅</vt:lpstr>
      <vt:lpstr>3、 App for Visa Application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3、 App for Visa Application </dc:title>
  <dc:creator>Administrator</dc:creator>
  <cp:lastModifiedBy>admin</cp:lastModifiedBy>
  <cp:revision>3</cp:revision>
  <dcterms:created xsi:type="dcterms:W3CDTF">2018-10-08T07:05:47Z</dcterms:created>
  <dcterms:modified xsi:type="dcterms:W3CDTF">2018-10-10T00:42:45Z</dcterms:modified>
</cp:coreProperties>
</file>