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23FD7-3856-4D23-9A06-9D825B0B50D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EF384-9480-46C9-8BD5-8AC43B829D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501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25EEE3-BD53-4CB1-BF84-AFBCB53504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99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25EEE3-BD53-4CB1-BF84-AFBCB53504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27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25EEE3-BD53-4CB1-BF84-AFBCB53504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42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84F0-9E8E-41A6-8C12-F3EFD4F3CBDC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3334D-E221-4DAE-951B-90C848CF400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47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2268-85A1-435B-AFB4-F880CEED3C9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A1AA-1B18-4735-80D0-1BEE70846DD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40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962D-5734-4847-AA18-9A5804B06A44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1F756-2DCD-4402-8167-4E86A234812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752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7459-B3D7-4477-A245-58E3CCCD4FF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11D1-CD3F-4434-8A2F-6248F5136208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83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38DF3-A50B-487E-9AEA-83216AB3E1C5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7719-5315-4DB9-8672-306134D733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46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028D7-FB43-468C-B172-4D895E048B1E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A1C2-01DE-498D-AB2B-C090A46E2F9A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93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2B10-300C-4E7E-9CAE-1169A6F1345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33AA-CC43-4059-A8E7-A2DACD8A5EC1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3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0F21-924C-4396-AD9C-0DDBC44FA4B6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FD7E-3AF3-481F-8E7B-6116F374308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24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B7A1-FEE3-4CF4-8DEA-D3201505BF68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4ABB-6868-42CB-99F5-0F3433C6AE9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19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9FCE-3BF1-4500-938D-2611AF1CC1B1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E1148-7F87-42F3-83D8-AD9CCA12C4E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79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任意多边形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EA3A-E5A5-4C9B-95BF-2B4AFAD7B10A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5AF1-D12C-46C3-B9E4-14B0469AFDB6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17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0" tIns="45720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DABD4A-1725-4A2D-9A61-5C19DDE1474F}" type="datetimeFigureOut">
              <a:rPr lang="zh-CN" altLang="en-US"/>
              <a:t>2018/10/10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1C41AE-823B-483B-99AB-82CA87ABBDF5}" type="slidenum">
              <a:rPr lang="zh-CN" altLang="en-US"/>
              <a:t>‹#›</a:t>
            </a:fld>
            <a:endParaRPr lang="zh-CN" altLang="en-US"/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201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隶书" panose="02010509060101010101" charset="-122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  <a:ea typeface="隶书" panose="02010509060101010101" charset="-122"/>
          <a:cs typeface="隶书" panose="02010509060101010101" charset="-122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CN" alt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CN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Accommodation Registration</a:t>
            </a:r>
            <a:r>
              <a:rPr lang="zh-CN" alt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3575720" y="3068960"/>
            <a:ext cx="6635080" cy="325564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CN" sz="3200" dirty="0">
                <a:latin typeface="+mj-lt"/>
                <a:ea typeface="+mj-ea"/>
                <a:cs typeface="+mj-cs"/>
              </a:rPr>
              <a:t> </a:t>
            </a:r>
            <a:r>
              <a:rPr lang="en-US" altLang="zh-CN" sz="3200" dirty="0"/>
              <a:t>Registration within 24 hours</a:t>
            </a:r>
            <a:r>
              <a:rPr lang="zh-CN" altLang="en-US" sz="3200" dirty="0"/>
              <a:t>；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1134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campus</a:t>
            </a:r>
            <a:endParaRPr lang="zh-CN" altLang="en-US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图片 4" descr="宿舍住宿登记表红联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9577" y="1989139"/>
            <a:ext cx="7172399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73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 campus</a:t>
            </a:r>
            <a:endParaRPr lang="zh-CN" altLang="en-US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图片 4" descr="宿舍住宿登记表红联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15880" y="908721"/>
            <a:ext cx="5040560" cy="546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1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宽屏</PresentationFormat>
  <Paragraphs>7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等线</vt:lpstr>
      <vt:lpstr>隶书</vt:lpstr>
      <vt:lpstr>宋体</vt:lpstr>
      <vt:lpstr>Arial</vt:lpstr>
      <vt:lpstr>Calibri</vt:lpstr>
      <vt:lpstr>Constantia</vt:lpstr>
      <vt:lpstr>Wingdings 2</vt:lpstr>
      <vt:lpstr>流畅</vt:lpstr>
      <vt:lpstr>1、  Accommodation Registration； </vt:lpstr>
      <vt:lpstr>On campus</vt:lpstr>
      <vt:lpstr>Off campus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1、  Accommodation Registration； </dc:title>
  <dc:creator>Administrator</dc:creator>
  <cp:lastModifiedBy>admin</cp:lastModifiedBy>
  <cp:revision>3</cp:revision>
  <dcterms:created xsi:type="dcterms:W3CDTF">2018-10-08T07:04:38Z</dcterms:created>
  <dcterms:modified xsi:type="dcterms:W3CDTF">2018-10-10T00:42:09Z</dcterms:modified>
</cp:coreProperties>
</file>