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9" r:id="rId2"/>
    <p:sldId id="260" r:id="rId3"/>
    <p:sldId id="261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23FD7-3856-4D23-9A06-9D825B0B50D5}" type="datetimeFigureOut">
              <a:rPr lang="zh-CN" altLang="en-US" smtClean="0"/>
              <a:t>2018/10/10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DEF384-9480-46C9-8BD5-8AC43B829D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5012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B25EEE3-BD53-4CB1-BF84-AFBCB53504A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0997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B25EEE3-BD53-4CB1-BF84-AFBCB53504A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22719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B25EEE3-BD53-4CB1-BF84-AFBCB53504AA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2429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784F0-9E8E-41A6-8C12-F3EFD4F3CBDC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3334D-E221-4DAE-951B-90C848CF4006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3477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12268-85A1-435B-AFB4-F880CEED3C98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0A1AA-1B18-4735-80D0-1BEE70846DDE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5405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F962D-5734-4847-AA18-9A5804B06A44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1F756-2DCD-4402-8167-4E86A2348124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7524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57459-B3D7-4477-A245-58E3CCCD4FF8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911D1-CD3F-4434-8A2F-6248F5136208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183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38DF3-A50B-487E-9AEA-83216AB3E1C5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D7719-5315-4DB9-8672-306134D7339E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4607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028D7-FB43-468C-B172-4D895E048B1E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6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3A1C2-01DE-498D-AB2B-C090A46E2F9A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4932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F2B10-300C-4E7E-9CAE-1169A6F1345F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8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733AA-CC43-4059-A8E7-A2DACD8A5EC1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9130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80F21-924C-4396-AD9C-0DDBC44FA4B6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4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AFD7E-3AF3-481F-8E7B-6116F3743080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9249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CB7A1-FEE3-4CF4-8DEA-D3201505BF68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3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4ABB-6868-42CB-99F5-0F3433C6AE9E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9193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E9FCE-3BF1-4500-938D-2611AF1CC1B1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6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E1148-7F87-42F3-83D8-AD9CCA12C4E4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6798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单圆角矩形 8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直角三角形 11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任意多边形 9"/>
          <p:cNvSpPr/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</a:endParaRPr>
          </a:p>
        </p:txBody>
      </p:sp>
      <p:sp>
        <p:nvSpPr>
          <p:cNvPr id="8" name="任意多边形 10"/>
          <p:cNvSpPr/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dirty="0"/>
          </a:p>
        </p:txBody>
      </p:sp>
      <p:sp>
        <p:nvSpPr>
          <p:cNvPr id="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BEA3A-E5A5-4C9B-95BF-2B4AFAD7B10A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1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A5AF1-D12C-46C3-B9E4-14B0469AFDB6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170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/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</a:endParaRPr>
          </a:p>
        </p:txBody>
      </p:sp>
      <p:sp>
        <p:nvSpPr>
          <p:cNvPr id="8" name="任意多边形 7"/>
          <p:cNvSpPr/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</a:endParaRPr>
          </a:p>
        </p:txBody>
      </p:sp>
      <p:sp>
        <p:nvSpPr>
          <p:cNvPr id="1028" name="标题占位符 8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0" tIns="45720" rIns="0" bIns="0" numCol="1" anchor="b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en-US" smtClean="0"/>
          </a:p>
        </p:txBody>
      </p:sp>
      <p:sp>
        <p:nvSpPr>
          <p:cNvPr id="1029" name="文本占位符 29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ADABD4A-1725-4A2D-9A61-5C19DDE1474F}" type="datetimeFigureOut">
              <a:rPr lang="zh-CN" altLang="en-US"/>
              <a:t>2018/10/10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1C41AE-823B-483B-99AB-82CA87ABBDF5}" type="slidenum">
              <a:rPr lang="zh-CN" altLang="en-US"/>
              <a:t>‹#›</a:t>
            </a:fld>
            <a:endParaRPr lang="zh-CN" altLang="en-US"/>
          </a:p>
        </p:txBody>
      </p:sp>
      <p:grpSp>
        <p:nvGrpSpPr>
          <p:cNvPr id="1033" name="组合 1"/>
          <p:cNvGrpSpPr/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任意多边形 11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</a:endParaRPr>
            </a:p>
          </p:txBody>
        </p:sp>
        <p:sp>
          <p:nvSpPr>
            <p:cNvPr id="13" name="任意多边形 12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2011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隶书" panose="02010509060101010101" charset="-122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  <a:ea typeface="隶书" panose="02010509060101010101" charset="-122"/>
          <a:cs typeface="隶书" panose="02010509060101010101" charset="-122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38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38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405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185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 panose="05020102010507070707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 panose="05020102010507070707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</a:t>
            </a:r>
            <a:r>
              <a:rPr lang="zh-CN" altLang="en-US" sz="4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、</a:t>
            </a:r>
            <a:r>
              <a:rPr lang="en-US" altLang="zh-CN" sz="4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Accommodation Registration</a:t>
            </a:r>
            <a:r>
              <a:rPr lang="zh-CN" altLang="en-US" sz="4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；</a:t>
            </a:r>
            <a:r>
              <a:rPr lang="en-US" altLang="zh-CN" sz="4000" dirty="0"/>
              <a:t/>
            </a:r>
            <a:br>
              <a:rPr lang="en-US" altLang="zh-CN" sz="4000" dirty="0"/>
            </a:br>
            <a:endParaRPr lang="zh-CN" altLang="en-US" sz="4000" dirty="0">
              <a:solidFill>
                <a:schemeClr val="tx1"/>
              </a:solidFill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3575720" y="3068960"/>
            <a:ext cx="6635080" cy="325564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altLang="zh-CN" sz="3200" dirty="0">
                <a:latin typeface="+mj-lt"/>
                <a:ea typeface="+mj-ea"/>
                <a:cs typeface="+mj-cs"/>
              </a:rPr>
              <a:t> </a:t>
            </a:r>
            <a:r>
              <a:rPr lang="en-US" altLang="zh-CN" sz="3200" dirty="0"/>
              <a:t>Registration within 24 hours</a:t>
            </a:r>
            <a:r>
              <a:rPr lang="zh-CN" altLang="en-US" sz="3200" dirty="0"/>
              <a:t>；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111349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campus</a:t>
            </a:r>
            <a:endParaRPr lang="zh-CN" altLang="en-US" sz="4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4" name="图片 4" descr="宿舍住宿登记表红联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79577" y="1989139"/>
            <a:ext cx="7172399" cy="461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0730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Off campus</a:t>
            </a:r>
            <a:endParaRPr lang="zh-CN" altLang="en-US" sz="4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4" name="图片 4" descr="宿舍住宿登记表红联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5015880" y="908721"/>
            <a:ext cx="5040560" cy="5469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0912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宽屏</PresentationFormat>
  <Paragraphs>7</Paragraphs>
  <Slides>3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等线</vt:lpstr>
      <vt:lpstr>隶书</vt:lpstr>
      <vt:lpstr>宋体</vt:lpstr>
      <vt:lpstr>Arial</vt:lpstr>
      <vt:lpstr>Calibri</vt:lpstr>
      <vt:lpstr>Constantia</vt:lpstr>
      <vt:lpstr>Wingdings 2</vt:lpstr>
      <vt:lpstr>流畅</vt:lpstr>
      <vt:lpstr>1、  Accommodation Registration； </vt:lpstr>
      <vt:lpstr>On campus</vt:lpstr>
      <vt:lpstr>Off campus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1、  Accommodation Registration； </dc:title>
  <dc:creator>Administrator</dc:creator>
  <cp:lastModifiedBy>admin</cp:lastModifiedBy>
  <cp:revision>3</cp:revision>
  <dcterms:created xsi:type="dcterms:W3CDTF">2018-10-08T07:04:38Z</dcterms:created>
  <dcterms:modified xsi:type="dcterms:W3CDTF">2018-10-10T00:42:09Z</dcterms:modified>
</cp:coreProperties>
</file>