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0"/>
            <a:ext cx="12187767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矩形 44"/>
          <p:cNvSpPr>
            <a:spLocks noChangeArrowheads="1"/>
          </p:cNvSpPr>
          <p:nvPr/>
        </p:nvSpPr>
        <p:spPr bwMode="auto">
          <a:xfrm>
            <a:off x="1" y="-6350"/>
            <a:ext cx="12187767" cy="338772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grpSp>
        <p:nvGrpSpPr>
          <p:cNvPr id="2052" name="组合 45"/>
          <p:cNvGrpSpPr>
            <a:grpSpLocks/>
          </p:cNvGrpSpPr>
          <p:nvPr userDrawn="1"/>
        </p:nvGrpSpPr>
        <p:grpSpPr bwMode="auto">
          <a:xfrm>
            <a:off x="0" y="2005013"/>
            <a:ext cx="12192000" cy="3109912"/>
            <a:chOff x="0" y="0"/>
            <a:chExt cx="9144000" cy="3109559"/>
          </a:xfrm>
        </p:grpSpPr>
        <p:sp>
          <p:nvSpPr>
            <p:cNvPr id="2053" name="任意多边形 46"/>
            <p:cNvSpPr>
              <a:spLocks/>
            </p:cNvSpPr>
            <p:nvPr/>
          </p:nvSpPr>
          <p:spPr bwMode="auto">
            <a:xfrm>
              <a:off x="0" y="0"/>
              <a:ext cx="2673708" cy="2522180"/>
            </a:xfrm>
            <a:custGeom>
              <a:avLst/>
              <a:gdLst>
                <a:gd name="T0" fmla="*/ 1246338 w 2673708"/>
                <a:gd name="T1" fmla="*/ 0 h 2522180"/>
                <a:gd name="T2" fmla="*/ 2673708 w 2673708"/>
                <a:gd name="T3" fmla="*/ 1261090 h 2522180"/>
                <a:gd name="T4" fmla="*/ 1246338 w 2673708"/>
                <a:gd name="T5" fmla="*/ 2522180 h 2522180"/>
                <a:gd name="T6" fmla="*/ 62740 w 2673708"/>
                <a:gd name="T7" fmla="*/ 1966178 h 2522180"/>
                <a:gd name="T8" fmla="*/ 0 w 2673708"/>
                <a:gd name="T9" fmla="*/ 1874935 h 2522180"/>
                <a:gd name="T10" fmla="*/ 0 w 2673708"/>
                <a:gd name="T11" fmla="*/ 647246 h 2522180"/>
                <a:gd name="T12" fmla="*/ 62740 w 2673708"/>
                <a:gd name="T13" fmla="*/ 556003 h 2522180"/>
                <a:gd name="T14" fmla="*/ 1246338 w 2673708"/>
                <a:gd name="T15" fmla="*/ 0 h 252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3708" h="2522180">
                  <a:moveTo>
                    <a:pt x="1246338" y="0"/>
                  </a:moveTo>
                  <a:cubicBezTo>
                    <a:pt x="2034653" y="0"/>
                    <a:pt x="2673708" y="564609"/>
                    <a:pt x="2673708" y="1261090"/>
                  </a:cubicBezTo>
                  <a:cubicBezTo>
                    <a:pt x="2673708" y="1957571"/>
                    <a:pt x="2034653" y="2522180"/>
                    <a:pt x="1246338" y="2522180"/>
                  </a:cubicBezTo>
                  <a:cubicBezTo>
                    <a:pt x="753641" y="2522180"/>
                    <a:pt x="319249" y="2301630"/>
                    <a:pt x="62740" y="1966178"/>
                  </a:cubicBezTo>
                  <a:lnTo>
                    <a:pt x="0" y="1874935"/>
                  </a:lnTo>
                  <a:lnTo>
                    <a:pt x="0" y="647246"/>
                  </a:lnTo>
                  <a:lnTo>
                    <a:pt x="62740" y="556003"/>
                  </a:lnTo>
                  <a:cubicBezTo>
                    <a:pt x="319249" y="220551"/>
                    <a:pt x="753641" y="0"/>
                    <a:pt x="124633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  <p:sp>
          <p:nvSpPr>
            <p:cNvPr id="2054" name="椭圆 47"/>
            <p:cNvSpPr>
              <a:spLocks noChangeArrowheads="1"/>
            </p:cNvSpPr>
            <p:nvPr/>
          </p:nvSpPr>
          <p:spPr bwMode="auto">
            <a:xfrm>
              <a:off x="1430774" y="376239"/>
              <a:ext cx="2854740" cy="2733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5" name="椭圆 48"/>
            <p:cNvSpPr>
              <a:spLocks noChangeArrowheads="1"/>
            </p:cNvSpPr>
            <p:nvPr/>
          </p:nvSpPr>
          <p:spPr bwMode="auto">
            <a:xfrm>
              <a:off x="3185823" y="353346"/>
              <a:ext cx="2854740" cy="25221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6" name="椭圆 49"/>
            <p:cNvSpPr>
              <a:spLocks noChangeArrowheads="1"/>
            </p:cNvSpPr>
            <p:nvPr/>
          </p:nvSpPr>
          <p:spPr bwMode="auto">
            <a:xfrm>
              <a:off x="4967948" y="70815"/>
              <a:ext cx="2854740" cy="252217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57" name="任意多边形 50"/>
            <p:cNvSpPr>
              <a:spLocks/>
            </p:cNvSpPr>
            <p:nvPr/>
          </p:nvSpPr>
          <p:spPr bwMode="auto">
            <a:xfrm>
              <a:off x="6368242" y="448409"/>
              <a:ext cx="2775758" cy="2522180"/>
            </a:xfrm>
            <a:custGeom>
              <a:avLst/>
              <a:gdLst>
                <a:gd name="T0" fmla="*/ 1427370 w 2775758"/>
                <a:gd name="T1" fmla="*/ 0 h 2522180"/>
                <a:gd name="T2" fmla="*/ 2742570 w 2775758"/>
                <a:gd name="T3" fmla="*/ 770217 h 2522180"/>
                <a:gd name="T4" fmla="*/ 2775758 w 2775758"/>
                <a:gd name="T5" fmla="*/ 850330 h 2522180"/>
                <a:gd name="T6" fmla="*/ 2775758 w 2775758"/>
                <a:gd name="T7" fmla="*/ 1671851 h 2522180"/>
                <a:gd name="T8" fmla="*/ 2742570 w 2775758"/>
                <a:gd name="T9" fmla="*/ 1751964 h 2522180"/>
                <a:gd name="T10" fmla="*/ 1427370 w 2775758"/>
                <a:gd name="T11" fmla="*/ 2522180 h 2522180"/>
                <a:gd name="T12" fmla="*/ 0 w 2775758"/>
                <a:gd name="T13" fmla="*/ 1261090 h 2522180"/>
                <a:gd name="T14" fmla="*/ 1427370 w 2775758"/>
                <a:gd name="T15" fmla="*/ 0 h 252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5758" h="2522180">
                  <a:moveTo>
                    <a:pt x="1427370" y="0"/>
                  </a:moveTo>
                  <a:cubicBezTo>
                    <a:pt x="2018607" y="0"/>
                    <a:pt x="2525884" y="317593"/>
                    <a:pt x="2742570" y="770217"/>
                  </a:cubicBezTo>
                  <a:lnTo>
                    <a:pt x="2775758" y="850330"/>
                  </a:lnTo>
                  <a:lnTo>
                    <a:pt x="2775758" y="1671851"/>
                  </a:lnTo>
                  <a:lnTo>
                    <a:pt x="2742570" y="1751964"/>
                  </a:lnTo>
                  <a:cubicBezTo>
                    <a:pt x="2525884" y="2204588"/>
                    <a:pt x="2018607" y="2522180"/>
                    <a:pt x="1427370" y="2522180"/>
                  </a:cubicBezTo>
                  <a:cubicBezTo>
                    <a:pt x="639055" y="2522180"/>
                    <a:pt x="0" y="1957571"/>
                    <a:pt x="0" y="1261090"/>
                  </a:cubicBezTo>
                  <a:cubicBezTo>
                    <a:pt x="0" y="564609"/>
                    <a:pt x="639055" y="0"/>
                    <a:pt x="14273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800"/>
            </a:p>
          </p:txBody>
        </p:sp>
      </p:grpSp>
      <p:grpSp>
        <p:nvGrpSpPr>
          <p:cNvPr id="2058" name="组合 51"/>
          <p:cNvGrpSpPr>
            <a:grpSpLocks/>
          </p:cNvGrpSpPr>
          <p:nvPr userDrawn="1"/>
        </p:nvGrpSpPr>
        <p:grpSpPr bwMode="auto">
          <a:xfrm rot="5400000">
            <a:off x="5903384" y="5405439"/>
            <a:ext cx="234950" cy="311149"/>
            <a:chOff x="0" y="0"/>
            <a:chExt cx="546840" cy="546840"/>
          </a:xfrm>
        </p:grpSpPr>
        <p:sp>
          <p:nvSpPr>
            <p:cNvPr id="2059" name="椭圆 52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6840" cy="5468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2060" name="燕尾形 53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177935" y="128132"/>
              <a:ext cx="217130" cy="290576"/>
            </a:xfrm>
            <a:prstGeom prst="chevron">
              <a:avLst>
                <a:gd name="adj" fmla="val 5809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zh-CN" altLang="en-US" sz="1800"/>
            </a:p>
          </p:txBody>
        </p:sp>
      </p:grpSp>
      <p:sp>
        <p:nvSpPr>
          <p:cNvPr id="2061" name="KSO_FD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2062" name="KSO_FT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063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1356785" y="4533900"/>
            <a:ext cx="9544049" cy="573088"/>
          </a:xfrm>
        </p:spPr>
        <p:txBody>
          <a:bodyPr/>
          <a:lstStyle>
            <a:lvl1pPr marL="0" indent="0" algn="ctr">
              <a:buFont typeface="Webdings" panose="05030102010509060703" pitchFamily="18" charset="2"/>
              <a:buNone/>
              <a:defRPr>
                <a:solidFill>
                  <a:schemeClr val="folHlink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2064" name="KSO_BT1"/>
          <p:cNvSpPr>
            <a:spLocks noGrp="1" noChangeArrowheads="1"/>
          </p:cNvSpPr>
          <p:nvPr>
            <p:ph type="ctrTitle"/>
          </p:nvPr>
        </p:nvSpPr>
        <p:spPr>
          <a:xfrm>
            <a:off x="1369485" y="3551238"/>
            <a:ext cx="9520767" cy="887412"/>
          </a:xfrm>
        </p:spPr>
        <p:txBody>
          <a:bodyPr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65" name="KSO_FN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E686486-2A68-4E05-8C0B-D8F03D3F09D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335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E69B0-6857-4E54-B1E3-0CAE1AEFE74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982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20151" y="-12700"/>
            <a:ext cx="2794000" cy="62849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31801" y="-12700"/>
            <a:ext cx="8185151" cy="62849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82C72-3469-4980-9360-9E27DFC7B30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451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70388-14B2-4B75-958F-CFEF3621580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961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68B0B-8A24-40A6-BC44-8EADFF9BFC3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598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079501"/>
            <a:ext cx="5471584" cy="519271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06585" y="1079501"/>
            <a:ext cx="5473700" cy="519271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1BB62-4D1A-4605-8359-AA60D9E57BD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61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EA3A-28C9-48D8-B7FB-DDDDFD271ED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5601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D21C-400A-4E40-8661-72388D3883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374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42C50-DF50-4C68-99EC-DD0ACB0DD80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87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53292-6952-4717-ADB7-5B261B2ECBD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274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8C932-47C8-426B-A13E-025B0F73B1B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317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0"/>
            <a:ext cx="12187767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矩形 7"/>
          <p:cNvSpPr>
            <a:spLocks noChangeArrowheads="1"/>
          </p:cNvSpPr>
          <p:nvPr/>
        </p:nvSpPr>
        <p:spPr bwMode="auto">
          <a:xfrm>
            <a:off x="1" y="-22225"/>
            <a:ext cx="12187767" cy="338772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28" name="矩形 8"/>
          <p:cNvSpPr>
            <a:spLocks noChangeArrowheads="1"/>
          </p:cNvSpPr>
          <p:nvPr/>
        </p:nvSpPr>
        <p:spPr bwMode="auto">
          <a:xfrm>
            <a:off x="0" y="874713"/>
            <a:ext cx="121920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29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49596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30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8767" y="6323014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949596"/>
                </a:solidFill>
              </a:defRPr>
            </a:lvl1pPr>
          </a:lstStyle>
          <a:p>
            <a:endParaRPr lang="zh-CN" altLang="en-US"/>
          </a:p>
        </p:txBody>
      </p:sp>
      <p:grpSp>
        <p:nvGrpSpPr>
          <p:cNvPr id="1031" name="组合 33"/>
          <p:cNvGrpSpPr>
            <a:grpSpLocks/>
          </p:cNvGrpSpPr>
          <p:nvPr/>
        </p:nvGrpSpPr>
        <p:grpSpPr bwMode="auto">
          <a:xfrm>
            <a:off x="0" y="504825"/>
            <a:ext cx="12192000" cy="1087438"/>
            <a:chOff x="0" y="0"/>
            <a:chExt cx="9261914" cy="1088268"/>
          </a:xfrm>
        </p:grpSpPr>
        <p:grpSp>
          <p:nvGrpSpPr>
            <p:cNvPr id="1032" name="组合 9"/>
            <p:cNvGrpSpPr>
              <a:grpSpLocks/>
            </p:cNvGrpSpPr>
            <p:nvPr userDrawn="1"/>
          </p:nvGrpSpPr>
          <p:grpSpPr bwMode="auto">
            <a:xfrm>
              <a:off x="0" y="69915"/>
              <a:ext cx="2943359" cy="1000935"/>
              <a:chOff x="0" y="0"/>
              <a:chExt cx="9144000" cy="3109559"/>
            </a:xfrm>
          </p:grpSpPr>
          <p:sp>
            <p:nvSpPr>
              <p:cNvPr id="1033" name="任意多边形 10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34" name="椭圆 11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5" name="椭圆 12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椭圆 13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任意多边形 14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38" name="组合 15"/>
            <p:cNvGrpSpPr>
              <a:grpSpLocks/>
            </p:cNvGrpSpPr>
            <p:nvPr userDrawn="1"/>
          </p:nvGrpSpPr>
          <p:grpSpPr bwMode="auto">
            <a:xfrm>
              <a:off x="2689053" y="87333"/>
              <a:ext cx="2943359" cy="1000935"/>
              <a:chOff x="0" y="0"/>
              <a:chExt cx="9144000" cy="3109559"/>
            </a:xfrm>
          </p:grpSpPr>
          <p:sp>
            <p:nvSpPr>
              <p:cNvPr id="1039" name="任意多边形 16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40" name="椭圆 17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椭圆 18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椭圆 19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任意多边形 20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44" name="组合 21"/>
            <p:cNvGrpSpPr>
              <a:grpSpLocks/>
            </p:cNvGrpSpPr>
            <p:nvPr userDrawn="1"/>
          </p:nvGrpSpPr>
          <p:grpSpPr bwMode="auto">
            <a:xfrm>
              <a:off x="5371293" y="87333"/>
              <a:ext cx="2943359" cy="1000935"/>
              <a:chOff x="0" y="0"/>
              <a:chExt cx="9144000" cy="3109559"/>
            </a:xfrm>
          </p:grpSpPr>
          <p:sp>
            <p:nvSpPr>
              <p:cNvPr id="1045" name="任意多边形 22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46" name="椭圆 23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7" name="椭圆 24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8" name="椭圆 25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9" name="任意多边形 26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  <p:grpSp>
          <p:nvGrpSpPr>
            <p:cNvPr id="1050" name="组合 27"/>
            <p:cNvGrpSpPr>
              <a:grpSpLocks/>
            </p:cNvGrpSpPr>
            <p:nvPr userDrawn="1"/>
          </p:nvGrpSpPr>
          <p:grpSpPr bwMode="auto">
            <a:xfrm>
              <a:off x="6318555" y="0"/>
              <a:ext cx="2943359" cy="1000935"/>
              <a:chOff x="0" y="0"/>
              <a:chExt cx="9144000" cy="3109559"/>
            </a:xfrm>
          </p:grpSpPr>
          <p:sp>
            <p:nvSpPr>
              <p:cNvPr id="1051" name="任意多边形 28"/>
              <p:cNvSpPr>
                <a:spLocks/>
              </p:cNvSpPr>
              <p:nvPr/>
            </p:nvSpPr>
            <p:spPr bwMode="auto">
              <a:xfrm>
                <a:off x="0" y="0"/>
                <a:ext cx="2673708" cy="2522180"/>
              </a:xfrm>
              <a:custGeom>
                <a:avLst/>
                <a:gdLst>
                  <a:gd name="T0" fmla="*/ 1246338 w 2673708"/>
                  <a:gd name="T1" fmla="*/ 0 h 2522180"/>
                  <a:gd name="T2" fmla="*/ 2673708 w 2673708"/>
                  <a:gd name="T3" fmla="*/ 1261090 h 2522180"/>
                  <a:gd name="T4" fmla="*/ 1246338 w 2673708"/>
                  <a:gd name="T5" fmla="*/ 2522180 h 2522180"/>
                  <a:gd name="T6" fmla="*/ 62740 w 2673708"/>
                  <a:gd name="T7" fmla="*/ 1966178 h 2522180"/>
                  <a:gd name="T8" fmla="*/ 0 w 2673708"/>
                  <a:gd name="T9" fmla="*/ 1874935 h 2522180"/>
                  <a:gd name="T10" fmla="*/ 0 w 2673708"/>
                  <a:gd name="T11" fmla="*/ 647246 h 2522180"/>
                  <a:gd name="T12" fmla="*/ 62740 w 2673708"/>
                  <a:gd name="T13" fmla="*/ 556003 h 2522180"/>
                  <a:gd name="T14" fmla="*/ 1246338 w 267370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708" h="2522180">
                    <a:moveTo>
                      <a:pt x="1246338" y="0"/>
                    </a:moveTo>
                    <a:cubicBezTo>
                      <a:pt x="2034653" y="0"/>
                      <a:pt x="2673708" y="564609"/>
                      <a:pt x="2673708" y="1261090"/>
                    </a:cubicBezTo>
                    <a:cubicBezTo>
                      <a:pt x="2673708" y="1957571"/>
                      <a:pt x="2034653" y="2522180"/>
                      <a:pt x="1246338" y="2522180"/>
                    </a:cubicBezTo>
                    <a:cubicBezTo>
                      <a:pt x="753641" y="2522180"/>
                      <a:pt x="319249" y="2301630"/>
                      <a:pt x="62740" y="1966178"/>
                    </a:cubicBezTo>
                    <a:lnTo>
                      <a:pt x="0" y="1874935"/>
                    </a:lnTo>
                    <a:lnTo>
                      <a:pt x="0" y="647246"/>
                    </a:lnTo>
                    <a:lnTo>
                      <a:pt x="62740" y="556003"/>
                    </a:lnTo>
                    <a:cubicBezTo>
                      <a:pt x="319249" y="220551"/>
                      <a:pt x="753641" y="0"/>
                      <a:pt x="124633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  <p:sp>
            <p:nvSpPr>
              <p:cNvPr id="1052" name="椭圆 29"/>
              <p:cNvSpPr>
                <a:spLocks noChangeArrowheads="1"/>
              </p:cNvSpPr>
              <p:nvPr/>
            </p:nvSpPr>
            <p:spPr bwMode="auto">
              <a:xfrm>
                <a:off x="1430774" y="376239"/>
                <a:ext cx="2854740" cy="27333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3" name="椭圆 30"/>
              <p:cNvSpPr>
                <a:spLocks noChangeArrowheads="1"/>
              </p:cNvSpPr>
              <p:nvPr/>
            </p:nvSpPr>
            <p:spPr bwMode="auto">
              <a:xfrm>
                <a:off x="3185823" y="353346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4" name="椭圆 31"/>
              <p:cNvSpPr>
                <a:spLocks noChangeArrowheads="1"/>
              </p:cNvSpPr>
              <p:nvPr/>
            </p:nvSpPr>
            <p:spPr bwMode="auto">
              <a:xfrm>
                <a:off x="4967948" y="70815"/>
                <a:ext cx="2854740" cy="252217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endParaRPr lang="zh-CN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5" name="任意多边形 32"/>
              <p:cNvSpPr>
                <a:spLocks/>
              </p:cNvSpPr>
              <p:nvPr/>
            </p:nvSpPr>
            <p:spPr bwMode="auto">
              <a:xfrm>
                <a:off x="6368242" y="448409"/>
                <a:ext cx="2775758" cy="2522180"/>
              </a:xfrm>
              <a:custGeom>
                <a:avLst/>
                <a:gdLst>
                  <a:gd name="T0" fmla="*/ 1427370 w 2775758"/>
                  <a:gd name="T1" fmla="*/ 0 h 2522180"/>
                  <a:gd name="T2" fmla="*/ 2742570 w 2775758"/>
                  <a:gd name="T3" fmla="*/ 770217 h 2522180"/>
                  <a:gd name="T4" fmla="*/ 2775758 w 2775758"/>
                  <a:gd name="T5" fmla="*/ 850330 h 2522180"/>
                  <a:gd name="T6" fmla="*/ 2775758 w 2775758"/>
                  <a:gd name="T7" fmla="*/ 1671851 h 2522180"/>
                  <a:gd name="T8" fmla="*/ 2742570 w 2775758"/>
                  <a:gd name="T9" fmla="*/ 1751964 h 2522180"/>
                  <a:gd name="T10" fmla="*/ 1427370 w 2775758"/>
                  <a:gd name="T11" fmla="*/ 2522180 h 2522180"/>
                  <a:gd name="T12" fmla="*/ 0 w 2775758"/>
                  <a:gd name="T13" fmla="*/ 1261090 h 2522180"/>
                  <a:gd name="T14" fmla="*/ 1427370 w 2775758"/>
                  <a:gd name="T15" fmla="*/ 0 h 252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75758" h="2522180">
                    <a:moveTo>
                      <a:pt x="1427370" y="0"/>
                    </a:moveTo>
                    <a:cubicBezTo>
                      <a:pt x="2018607" y="0"/>
                      <a:pt x="2525884" y="317593"/>
                      <a:pt x="2742570" y="770217"/>
                    </a:cubicBezTo>
                    <a:lnTo>
                      <a:pt x="2775758" y="850330"/>
                    </a:lnTo>
                    <a:lnTo>
                      <a:pt x="2775758" y="1671851"/>
                    </a:lnTo>
                    <a:lnTo>
                      <a:pt x="2742570" y="1751964"/>
                    </a:lnTo>
                    <a:cubicBezTo>
                      <a:pt x="2525884" y="2204588"/>
                      <a:pt x="2018607" y="2522180"/>
                      <a:pt x="1427370" y="2522180"/>
                    </a:cubicBezTo>
                    <a:cubicBezTo>
                      <a:pt x="639055" y="2522180"/>
                      <a:pt x="0" y="1957571"/>
                      <a:pt x="0" y="1261090"/>
                    </a:cubicBezTo>
                    <a:cubicBezTo>
                      <a:pt x="0" y="564609"/>
                      <a:pt x="639055" y="0"/>
                      <a:pt x="142737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 sz="1800"/>
              </a:p>
            </p:txBody>
          </p:sp>
        </p:grpSp>
      </p:grpSp>
      <p:sp>
        <p:nvSpPr>
          <p:cNvPr id="1056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1" y="1079501"/>
            <a:ext cx="11148484" cy="519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57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452967" y="-12700"/>
            <a:ext cx="11161184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58" name="椭圆 35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5545667" y="6505576"/>
            <a:ext cx="311151" cy="233363"/>
          </a:xfrm>
          <a:prstGeom prst="ellipse">
            <a:avLst/>
          </a:prstGeom>
          <a:solidFill>
            <a:srgbClr val="A0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59" name="燕尾形 36"/>
          <p:cNvSpPr>
            <a:spLocks noChangeArrowheads="1"/>
          </p:cNvSpPr>
          <p:nvPr/>
        </p:nvSpPr>
        <p:spPr bwMode="auto">
          <a:xfrm flipH="1">
            <a:off x="5630334" y="6569075"/>
            <a:ext cx="139700" cy="122238"/>
          </a:xfrm>
          <a:prstGeom prst="chevron">
            <a:avLst>
              <a:gd name="adj" fmla="val 62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/>
          </a:p>
        </p:txBody>
      </p:sp>
      <p:sp>
        <p:nvSpPr>
          <p:cNvPr id="1060" name="椭圆 37"/>
          <p:cNvSpPr>
            <a:spLocks noChangeArrowheads="1"/>
          </p:cNvSpPr>
          <p:nvPr/>
        </p:nvSpPr>
        <p:spPr bwMode="auto">
          <a:xfrm>
            <a:off x="5928784" y="6505576"/>
            <a:ext cx="311149" cy="23336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61" name="椭圆 3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335184" y="6505576"/>
            <a:ext cx="311149" cy="233363"/>
          </a:xfrm>
          <a:prstGeom prst="ellipse">
            <a:avLst/>
          </a:prstGeom>
          <a:solidFill>
            <a:srgbClr val="A0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>
              <a:solidFill>
                <a:srgbClr val="FFFFFF"/>
              </a:solidFill>
            </a:endParaRPr>
          </a:p>
        </p:txBody>
      </p:sp>
      <p:sp>
        <p:nvSpPr>
          <p:cNvPr id="1062" name="燕尾形 39"/>
          <p:cNvSpPr>
            <a:spLocks noChangeArrowheads="1"/>
          </p:cNvSpPr>
          <p:nvPr/>
        </p:nvSpPr>
        <p:spPr bwMode="auto">
          <a:xfrm>
            <a:off x="6432551" y="6569075"/>
            <a:ext cx="137583" cy="122238"/>
          </a:xfrm>
          <a:prstGeom prst="chevron">
            <a:avLst>
              <a:gd name="adj" fmla="val 62199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 sz="1800"/>
          </a:p>
        </p:txBody>
      </p:sp>
      <p:sp>
        <p:nvSpPr>
          <p:cNvPr id="1063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42000" y="6430964"/>
            <a:ext cx="482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fld id="{58DA34B0-DC23-4F2B-847E-698CF2DD33D0}" type="slidenum">
              <a:rPr lang="zh-CN" altLang="en-US"/>
              <a:pPr/>
              <a:t>‹#›</a:t>
            </a:fld>
            <a:endParaRPr lang="en-US" altLang="zh-CN"/>
          </a:p>
        </p:txBody>
      </p:sp>
      <p:cxnSp>
        <p:nvCxnSpPr>
          <p:cNvPr id="1064" name="直接连接符 41"/>
          <p:cNvCxnSpPr>
            <a:cxnSpLocks noChangeShapeType="1"/>
          </p:cNvCxnSpPr>
          <p:nvPr/>
        </p:nvCxnSpPr>
        <p:spPr bwMode="auto">
          <a:xfrm>
            <a:off x="0" y="6629400"/>
            <a:ext cx="5353051" cy="0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5" name="直接连接符 42"/>
          <p:cNvCxnSpPr>
            <a:cxnSpLocks noChangeShapeType="1"/>
          </p:cNvCxnSpPr>
          <p:nvPr/>
        </p:nvCxnSpPr>
        <p:spPr bwMode="auto">
          <a:xfrm>
            <a:off x="6819901" y="6629400"/>
            <a:ext cx="5357284" cy="0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1767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357188" indent="-357188" algn="just" rtl="0" fontAlgn="base">
        <a:lnSpc>
          <a:spcPct val="110000"/>
        </a:lnSpc>
        <a:spcBef>
          <a:spcPts val="1800"/>
        </a:spcBef>
        <a:spcAft>
          <a:spcPct val="0"/>
        </a:spcAft>
        <a:buClr>
          <a:srgbClr val="227577"/>
        </a:buClr>
        <a:buSzPct val="90000"/>
        <a:buFont typeface="Webdings" panose="05030102010509060703" pitchFamily="18" charset="2"/>
        <a:buChar char="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57188" indent="-357188" algn="just" rtl="0" fontAlgn="base">
        <a:lnSpc>
          <a:spcPct val="130000"/>
        </a:lnSpc>
        <a:spcBef>
          <a:spcPct val="0"/>
        </a:spcBef>
        <a:spcAft>
          <a:spcPts val="600"/>
        </a:spcAft>
        <a:buClr>
          <a:srgbClr val="B7CEB5"/>
        </a:buClr>
        <a:buFont typeface="幼圆" panose="02010509060101010101" pitchFamily="49" charset="-122"/>
        <a:buChar char=" "/>
        <a:defRPr sz="1600" kern="120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0" name="Picture 8" descr="QQ截图201809141246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089025"/>
            <a:ext cx="8731250" cy="467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414474"/>
      </p:ext>
    </p:extLst>
  </p:cSld>
  <p:clrMapOvr>
    <a:masterClrMapping/>
  </p:clrMapOvr>
</p:sld>
</file>

<file path=ppt/theme/theme1.xml><?xml version="1.0" encoding="utf-8"?>
<a:theme xmlns:a="http://schemas.openxmlformats.org/drawingml/2006/main" name="53cd86432b3c8">
  <a:themeElements>
    <a:clrScheme name="53cd86432b3c8 1">
      <a:dk1>
        <a:srgbClr val="47494B"/>
      </a:dk1>
      <a:lt1>
        <a:srgbClr val="FFFFFF"/>
      </a:lt1>
      <a:dk2>
        <a:srgbClr val="454749"/>
      </a:dk2>
      <a:lt2>
        <a:srgbClr val="EAF5FC"/>
      </a:lt2>
      <a:accent1>
        <a:srgbClr val="2D9C9F"/>
      </a:accent1>
      <a:accent2>
        <a:srgbClr val="87AD83"/>
      </a:accent2>
      <a:accent3>
        <a:srgbClr val="FFFFFF"/>
      </a:accent3>
      <a:accent4>
        <a:srgbClr val="3B3D3F"/>
      </a:accent4>
      <a:accent5>
        <a:srgbClr val="ADCBCD"/>
      </a:accent5>
      <a:accent6>
        <a:srgbClr val="7A9C76"/>
      </a:accent6>
      <a:hlink>
        <a:srgbClr val="00B0F0"/>
      </a:hlink>
      <a:folHlink>
        <a:srgbClr val="AFB2B4"/>
      </a:folHlink>
    </a:clrScheme>
    <a:fontScheme name="53cd86432b3c8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53cd86432b3c8 1">
        <a:dk1>
          <a:srgbClr val="47494B"/>
        </a:dk1>
        <a:lt1>
          <a:srgbClr val="FFFFFF"/>
        </a:lt1>
        <a:dk2>
          <a:srgbClr val="454749"/>
        </a:dk2>
        <a:lt2>
          <a:srgbClr val="EAF5FC"/>
        </a:lt2>
        <a:accent1>
          <a:srgbClr val="2D9C9F"/>
        </a:accent1>
        <a:accent2>
          <a:srgbClr val="87AD83"/>
        </a:accent2>
        <a:accent3>
          <a:srgbClr val="FFFFFF"/>
        </a:accent3>
        <a:accent4>
          <a:srgbClr val="3B3D3F"/>
        </a:accent4>
        <a:accent5>
          <a:srgbClr val="ADCBCD"/>
        </a:accent5>
        <a:accent6>
          <a:srgbClr val="7A9C76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宋体</vt:lpstr>
      <vt:lpstr>微软雅黑</vt:lpstr>
      <vt:lpstr>幼圆</vt:lpstr>
      <vt:lpstr>Arial</vt:lpstr>
      <vt:lpstr>Arial Black</vt:lpstr>
      <vt:lpstr>Calibri</vt:lpstr>
      <vt:lpstr>Webdings</vt:lpstr>
      <vt:lpstr>53cd86432b3c8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2018-10-10T00:28:17Z</dcterms:created>
  <dcterms:modified xsi:type="dcterms:W3CDTF">2018-10-10T00:28:22Z</dcterms:modified>
</cp:coreProperties>
</file>