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2700"/>
            <a:ext cx="12187767" cy="343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矩形 44"/>
          <p:cNvSpPr>
            <a:spLocks noChangeArrowheads="1"/>
          </p:cNvSpPr>
          <p:nvPr/>
        </p:nvSpPr>
        <p:spPr bwMode="auto">
          <a:xfrm>
            <a:off x="1" y="-6350"/>
            <a:ext cx="12187767" cy="3387725"/>
          </a:xfrm>
          <a:prstGeom prst="rect">
            <a:avLst/>
          </a:prstGeom>
          <a:solidFill>
            <a:schemeClr val="accent1">
              <a:alpha val="7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>
              <a:solidFill>
                <a:srgbClr val="FFFFFF"/>
              </a:solidFill>
            </a:endParaRPr>
          </a:p>
        </p:txBody>
      </p:sp>
      <p:grpSp>
        <p:nvGrpSpPr>
          <p:cNvPr id="2052" name="组合 45"/>
          <p:cNvGrpSpPr>
            <a:grpSpLocks/>
          </p:cNvGrpSpPr>
          <p:nvPr userDrawn="1"/>
        </p:nvGrpSpPr>
        <p:grpSpPr bwMode="auto">
          <a:xfrm>
            <a:off x="0" y="2005013"/>
            <a:ext cx="12192000" cy="3109912"/>
            <a:chOff x="0" y="0"/>
            <a:chExt cx="9144000" cy="3109559"/>
          </a:xfrm>
        </p:grpSpPr>
        <p:sp>
          <p:nvSpPr>
            <p:cNvPr id="2053" name="任意多边形 46"/>
            <p:cNvSpPr>
              <a:spLocks/>
            </p:cNvSpPr>
            <p:nvPr/>
          </p:nvSpPr>
          <p:spPr bwMode="auto">
            <a:xfrm>
              <a:off x="0" y="0"/>
              <a:ext cx="2673708" cy="2522180"/>
            </a:xfrm>
            <a:custGeom>
              <a:avLst/>
              <a:gdLst>
                <a:gd name="T0" fmla="*/ 1246338 w 2673708"/>
                <a:gd name="T1" fmla="*/ 0 h 2522180"/>
                <a:gd name="T2" fmla="*/ 2673708 w 2673708"/>
                <a:gd name="T3" fmla="*/ 1261090 h 2522180"/>
                <a:gd name="T4" fmla="*/ 1246338 w 2673708"/>
                <a:gd name="T5" fmla="*/ 2522180 h 2522180"/>
                <a:gd name="T6" fmla="*/ 62740 w 2673708"/>
                <a:gd name="T7" fmla="*/ 1966178 h 2522180"/>
                <a:gd name="T8" fmla="*/ 0 w 2673708"/>
                <a:gd name="T9" fmla="*/ 1874935 h 2522180"/>
                <a:gd name="T10" fmla="*/ 0 w 2673708"/>
                <a:gd name="T11" fmla="*/ 647246 h 2522180"/>
                <a:gd name="T12" fmla="*/ 62740 w 2673708"/>
                <a:gd name="T13" fmla="*/ 556003 h 2522180"/>
                <a:gd name="T14" fmla="*/ 1246338 w 2673708"/>
                <a:gd name="T15" fmla="*/ 0 h 2522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73708" h="2522180">
                  <a:moveTo>
                    <a:pt x="1246338" y="0"/>
                  </a:moveTo>
                  <a:cubicBezTo>
                    <a:pt x="2034653" y="0"/>
                    <a:pt x="2673708" y="564609"/>
                    <a:pt x="2673708" y="1261090"/>
                  </a:cubicBezTo>
                  <a:cubicBezTo>
                    <a:pt x="2673708" y="1957571"/>
                    <a:pt x="2034653" y="2522180"/>
                    <a:pt x="1246338" y="2522180"/>
                  </a:cubicBezTo>
                  <a:cubicBezTo>
                    <a:pt x="753641" y="2522180"/>
                    <a:pt x="319249" y="2301630"/>
                    <a:pt x="62740" y="1966178"/>
                  </a:cubicBezTo>
                  <a:lnTo>
                    <a:pt x="0" y="1874935"/>
                  </a:lnTo>
                  <a:lnTo>
                    <a:pt x="0" y="647246"/>
                  </a:lnTo>
                  <a:lnTo>
                    <a:pt x="62740" y="556003"/>
                  </a:lnTo>
                  <a:cubicBezTo>
                    <a:pt x="319249" y="220551"/>
                    <a:pt x="753641" y="0"/>
                    <a:pt x="124633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 sz="1800"/>
            </a:p>
          </p:txBody>
        </p:sp>
        <p:sp>
          <p:nvSpPr>
            <p:cNvPr id="2054" name="椭圆 47"/>
            <p:cNvSpPr>
              <a:spLocks noChangeArrowheads="1"/>
            </p:cNvSpPr>
            <p:nvPr/>
          </p:nvSpPr>
          <p:spPr bwMode="auto">
            <a:xfrm>
              <a:off x="1430774" y="376239"/>
              <a:ext cx="2854740" cy="27333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lang="zh-CN" altLang="en-US" sz="1800">
                <a:solidFill>
                  <a:srgbClr val="FFFFFF"/>
                </a:solidFill>
              </a:endParaRPr>
            </a:p>
          </p:txBody>
        </p:sp>
        <p:sp>
          <p:nvSpPr>
            <p:cNvPr id="2055" name="椭圆 48"/>
            <p:cNvSpPr>
              <a:spLocks noChangeArrowheads="1"/>
            </p:cNvSpPr>
            <p:nvPr/>
          </p:nvSpPr>
          <p:spPr bwMode="auto">
            <a:xfrm>
              <a:off x="3185823" y="353346"/>
              <a:ext cx="2854740" cy="252217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lang="zh-CN" altLang="en-US" sz="1800">
                <a:solidFill>
                  <a:srgbClr val="FFFFFF"/>
                </a:solidFill>
              </a:endParaRPr>
            </a:p>
          </p:txBody>
        </p:sp>
        <p:sp>
          <p:nvSpPr>
            <p:cNvPr id="2056" name="椭圆 49"/>
            <p:cNvSpPr>
              <a:spLocks noChangeArrowheads="1"/>
            </p:cNvSpPr>
            <p:nvPr/>
          </p:nvSpPr>
          <p:spPr bwMode="auto">
            <a:xfrm>
              <a:off x="4967948" y="70815"/>
              <a:ext cx="2854740" cy="252217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lang="zh-CN" altLang="en-US" sz="1800">
                <a:solidFill>
                  <a:srgbClr val="FFFFFF"/>
                </a:solidFill>
              </a:endParaRPr>
            </a:p>
          </p:txBody>
        </p:sp>
        <p:sp>
          <p:nvSpPr>
            <p:cNvPr id="2057" name="任意多边形 50"/>
            <p:cNvSpPr>
              <a:spLocks/>
            </p:cNvSpPr>
            <p:nvPr/>
          </p:nvSpPr>
          <p:spPr bwMode="auto">
            <a:xfrm>
              <a:off x="6368242" y="448409"/>
              <a:ext cx="2775758" cy="2522180"/>
            </a:xfrm>
            <a:custGeom>
              <a:avLst/>
              <a:gdLst>
                <a:gd name="T0" fmla="*/ 1427370 w 2775758"/>
                <a:gd name="T1" fmla="*/ 0 h 2522180"/>
                <a:gd name="T2" fmla="*/ 2742570 w 2775758"/>
                <a:gd name="T3" fmla="*/ 770217 h 2522180"/>
                <a:gd name="T4" fmla="*/ 2775758 w 2775758"/>
                <a:gd name="T5" fmla="*/ 850330 h 2522180"/>
                <a:gd name="T6" fmla="*/ 2775758 w 2775758"/>
                <a:gd name="T7" fmla="*/ 1671851 h 2522180"/>
                <a:gd name="T8" fmla="*/ 2742570 w 2775758"/>
                <a:gd name="T9" fmla="*/ 1751964 h 2522180"/>
                <a:gd name="T10" fmla="*/ 1427370 w 2775758"/>
                <a:gd name="T11" fmla="*/ 2522180 h 2522180"/>
                <a:gd name="T12" fmla="*/ 0 w 2775758"/>
                <a:gd name="T13" fmla="*/ 1261090 h 2522180"/>
                <a:gd name="T14" fmla="*/ 1427370 w 2775758"/>
                <a:gd name="T15" fmla="*/ 0 h 2522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75758" h="2522180">
                  <a:moveTo>
                    <a:pt x="1427370" y="0"/>
                  </a:moveTo>
                  <a:cubicBezTo>
                    <a:pt x="2018607" y="0"/>
                    <a:pt x="2525884" y="317593"/>
                    <a:pt x="2742570" y="770217"/>
                  </a:cubicBezTo>
                  <a:lnTo>
                    <a:pt x="2775758" y="850330"/>
                  </a:lnTo>
                  <a:lnTo>
                    <a:pt x="2775758" y="1671851"/>
                  </a:lnTo>
                  <a:lnTo>
                    <a:pt x="2742570" y="1751964"/>
                  </a:lnTo>
                  <a:cubicBezTo>
                    <a:pt x="2525884" y="2204588"/>
                    <a:pt x="2018607" y="2522180"/>
                    <a:pt x="1427370" y="2522180"/>
                  </a:cubicBezTo>
                  <a:cubicBezTo>
                    <a:pt x="639055" y="2522180"/>
                    <a:pt x="0" y="1957571"/>
                    <a:pt x="0" y="1261090"/>
                  </a:cubicBezTo>
                  <a:cubicBezTo>
                    <a:pt x="0" y="564609"/>
                    <a:pt x="639055" y="0"/>
                    <a:pt x="142737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 sz="1800"/>
            </a:p>
          </p:txBody>
        </p:sp>
      </p:grpSp>
      <p:grpSp>
        <p:nvGrpSpPr>
          <p:cNvPr id="2058" name="组合 51"/>
          <p:cNvGrpSpPr>
            <a:grpSpLocks/>
          </p:cNvGrpSpPr>
          <p:nvPr userDrawn="1"/>
        </p:nvGrpSpPr>
        <p:grpSpPr bwMode="auto">
          <a:xfrm rot="5400000">
            <a:off x="5903384" y="5405439"/>
            <a:ext cx="234950" cy="311149"/>
            <a:chOff x="0" y="0"/>
            <a:chExt cx="546840" cy="546840"/>
          </a:xfrm>
        </p:grpSpPr>
        <p:sp>
          <p:nvSpPr>
            <p:cNvPr id="2059" name="椭圆 52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6840" cy="54684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lang="zh-CN" altLang="en-US" sz="1800">
                <a:solidFill>
                  <a:srgbClr val="FFFFFF"/>
                </a:solidFill>
              </a:endParaRPr>
            </a:p>
          </p:txBody>
        </p:sp>
        <p:sp>
          <p:nvSpPr>
            <p:cNvPr id="2060" name="燕尾形 53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177935" y="128132"/>
              <a:ext cx="217130" cy="290576"/>
            </a:xfrm>
            <a:prstGeom prst="chevron">
              <a:avLst>
                <a:gd name="adj" fmla="val 58097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lang="zh-CN" altLang="en-US" sz="1800"/>
            </a:p>
          </p:txBody>
        </p:sp>
      </p:grpSp>
      <p:sp>
        <p:nvSpPr>
          <p:cNvPr id="2061" name="KSO_FD"/>
          <p:cNvSpPr>
            <a:spLocks noGrp="1" noChangeArrowheads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2062" name="KSO_FT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2063" name="KSO_BC1"/>
          <p:cNvSpPr>
            <a:spLocks noGrp="1" noChangeArrowheads="1"/>
          </p:cNvSpPr>
          <p:nvPr>
            <p:ph type="subTitle" idx="1"/>
          </p:nvPr>
        </p:nvSpPr>
        <p:spPr>
          <a:xfrm>
            <a:off x="1356785" y="4533900"/>
            <a:ext cx="9544049" cy="573088"/>
          </a:xfrm>
        </p:spPr>
        <p:txBody>
          <a:bodyPr/>
          <a:lstStyle>
            <a:lvl1pPr marL="0" indent="0" algn="ctr">
              <a:buFont typeface="Webdings" panose="05030102010509060703" pitchFamily="18" charset="2"/>
              <a:buNone/>
              <a:defRPr>
                <a:solidFill>
                  <a:schemeClr val="folHlink"/>
                </a:solidFill>
              </a:defRPr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2064" name="KSO_BT1"/>
          <p:cNvSpPr>
            <a:spLocks noGrp="1" noChangeArrowheads="1"/>
          </p:cNvSpPr>
          <p:nvPr>
            <p:ph type="ctrTitle"/>
          </p:nvPr>
        </p:nvSpPr>
        <p:spPr>
          <a:xfrm>
            <a:off x="1369485" y="3551238"/>
            <a:ext cx="9520767" cy="887412"/>
          </a:xfrm>
        </p:spPr>
        <p:txBody>
          <a:bodyPr/>
          <a:lstStyle>
            <a:lvl1pPr algn="ctr">
              <a:defRPr sz="4000">
                <a:solidFill>
                  <a:schemeClr val="accent1"/>
                </a:solidFill>
              </a:defRPr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2065" name="KSO_FN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FE686486-2A68-4E05-8C0B-D8F03D3F09D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58538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AE69B0-6857-4E54-B1E3-0CAE1AEFE74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332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20151" y="-12700"/>
            <a:ext cx="2794000" cy="62849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31801" y="-12700"/>
            <a:ext cx="8185151" cy="6284913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F82C72-3469-4980-9360-9E27DFC7B305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12694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E70388-14B2-4B75-958F-CFEF3621580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39706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468B0B-8A24-40A6-BC44-8EADFF9BFC32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6969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31800" y="1079501"/>
            <a:ext cx="5471584" cy="519271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06585" y="1079501"/>
            <a:ext cx="5473700" cy="519271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31BB62-4D1A-4605-8359-AA60D9E57BDC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31695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AEA3A-28C9-48D8-B7FB-DDDDFD271ED6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0341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3D21C-400A-4E40-8661-72388D38839B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37097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42C50-DF50-4C68-99EC-DD0ACB0DD802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42864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253292-6952-4717-ADB7-5B261B2ECBD0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96239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8C932-47C8-426B-A13E-025B0F73B1B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53602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2700"/>
            <a:ext cx="12187767" cy="343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矩形 7"/>
          <p:cNvSpPr>
            <a:spLocks noChangeArrowheads="1"/>
          </p:cNvSpPr>
          <p:nvPr/>
        </p:nvSpPr>
        <p:spPr bwMode="auto">
          <a:xfrm>
            <a:off x="1" y="-22225"/>
            <a:ext cx="12187767" cy="3387725"/>
          </a:xfrm>
          <a:prstGeom prst="rect">
            <a:avLst/>
          </a:prstGeom>
          <a:solidFill>
            <a:schemeClr val="accent1">
              <a:alpha val="7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028" name="矩形 8"/>
          <p:cNvSpPr>
            <a:spLocks noChangeArrowheads="1"/>
          </p:cNvSpPr>
          <p:nvPr/>
        </p:nvSpPr>
        <p:spPr bwMode="auto">
          <a:xfrm>
            <a:off x="0" y="874713"/>
            <a:ext cx="12192000" cy="411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029" name="KSO_FD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49596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30" name="KSO_F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88767" y="6323014"/>
            <a:ext cx="411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949596"/>
                </a:solidFill>
              </a:defRPr>
            </a:lvl1pPr>
          </a:lstStyle>
          <a:p>
            <a:endParaRPr lang="zh-CN" altLang="en-US"/>
          </a:p>
        </p:txBody>
      </p:sp>
      <p:grpSp>
        <p:nvGrpSpPr>
          <p:cNvPr id="1031" name="组合 33"/>
          <p:cNvGrpSpPr>
            <a:grpSpLocks/>
          </p:cNvGrpSpPr>
          <p:nvPr/>
        </p:nvGrpSpPr>
        <p:grpSpPr bwMode="auto">
          <a:xfrm>
            <a:off x="0" y="504825"/>
            <a:ext cx="12192000" cy="1087438"/>
            <a:chOff x="0" y="0"/>
            <a:chExt cx="9261914" cy="1088268"/>
          </a:xfrm>
        </p:grpSpPr>
        <p:grpSp>
          <p:nvGrpSpPr>
            <p:cNvPr id="1032" name="组合 9"/>
            <p:cNvGrpSpPr>
              <a:grpSpLocks/>
            </p:cNvGrpSpPr>
            <p:nvPr userDrawn="1"/>
          </p:nvGrpSpPr>
          <p:grpSpPr bwMode="auto">
            <a:xfrm>
              <a:off x="0" y="69915"/>
              <a:ext cx="2943359" cy="1000935"/>
              <a:chOff x="0" y="0"/>
              <a:chExt cx="9144000" cy="3109559"/>
            </a:xfrm>
          </p:grpSpPr>
          <p:sp>
            <p:nvSpPr>
              <p:cNvPr id="1033" name="任意多边形 10"/>
              <p:cNvSpPr>
                <a:spLocks/>
              </p:cNvSpPr>
              <p:nvPr/>
            </p:nvSpPr>
            <p:spPr bwMode="auto">
              <a:xfrm>
                <a:off x="0" y="0"/>
                <a:ext cx="2673708" cy="2522180"/>
              </a:xfrm>
              <a:custGeom>
                <a:avLst/>
                <a:gdLst>
                  <a:gd name="T0" fmla="*/ 1246338 w 2673708"/>
                  <a:gd name="T1" fmla="*/ 0 h 2522180"/>
                  <a:gd name="T2" fmla="*/ 2673708 w 2673708"/>
                  <a:gd name="T3" fmla="*/ 1261090 h 2522180"/>
                  <a:gd name="T4" fmla="*/ 1246338 w 2673708"/>
                  <a:gd name="T5" fmla="*/ 2522180 h 2522180"/>
                  <a:gd name="T6" fmla="*/ 62740 w 2673708"/>
                  <a:gd name="T7" fmla="*/ 1966178 h 2522180"/>
                  <a:gd name="T8" fmla="*/ 0 w 2673708"/>
                  <a:gd name="T9" fmla="*/ 1874935 h 2522180"/>
                  <a:gd name="T10" fmla="*/ 0 w 2673708"/>
                  <a:gd name="T11" fmla="*/ 647246 h 2522180"/>
                  <a:gd name="T12" fmla="*/ 62740 w 2673708"/>
                  <a:gd name="T13" fmla="*/ 556003 h 2522180"/>
                  <a:gd name="T14" fmla="*/ 1246338 w 267370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73708" h="2522180">
                    <a:moveTo>
                      <a:pt x="1246338" y="0"/>
                    </a:moveTo>
                    <a:cubicBezTo>
                      <a:pt x="2034653" y="0"/>
                      <a:pt x="2673708" y="564609"/>
                      <a:pt x="2673708" y="1261090"/>
                    </a:cubicBezTo>
                    <a:cubicBezTo>
                      <a:pt x="2673708" y="1957571"/>
                      <a:pt x="2034653" y="2522180"/>
                      <a:pt x="1246338" y="2522180"/>
                    </a:cubicBezTo>
                    <a:cubicBezTo>
                      <a:pt x="753641" y="2522180"/>
                      <a:pt x="319249" y="2301630"/>
                      <a:pt x="62740" y="1966178"/>
                    </a:cubicBezTo>
                    <a:lnTo>
                      <a:pt x="0" y="1874935"/>
                    </a:lnTo>
                    <a:lnTo>
                      <a:pt x="0" y="647246"/>
                    </a:lnTo>
                    <a:lnTo>
                      <a:pt x="62740" y="556003"/>
                    </a:lnTo>
                    <a:cubicBezTo>
                      <a:pt x="319249" y="220551"/>
                      <a:pt x="753641" y="0"/>
                      <a:pt x="124633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  <p:sp>
            <p:nvSpPr>
              <p:cNvPr id="1034" name="椭圆 11"/>
              <p:cNvSpPr>
                <a:spLocks noChangeArrowheads="1"/>
              </p:cNvSpPr>
              <p:nvPr/>
            </p:nvSpPr>
            <p:spPr bwMode="auto">
              <a:xfrm>
                <a:off x="1430774" y="376239"/>
                <a:ext cx="2854740" cy="273332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5" name="椭圆 12"/>
              <p:cNvSpPr>
                <a:spLocks noChangeArrowheads="1"/>
              </p:cNvSpPr>
              <p:nvPr/>
            </p:nvSpPr>
            <p:spPr bwMode="auto">
              <a:xfrm>
                <a:off x="3185823" y="353346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6" name="椭圆 13"/>
              <p:cNvSpPr>
                <a:spLocks noChangeArrowheads="1"/>
              </p:cNvSpPr>
              <p:nvPr/>
            </p:nvSpPr>
            <p:spPr bwMode="auto">
              <a:xfrm>
                <a:off x="4967948" y="70815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7" name="任意多边形 14"/>
              <p:cNvSpPr>
                <a:spLocks/>
              </p:cNvSpPr>
              <p:nvPr/>
            </p:nvSpPr>
            <p:spPr bwMode="auto">
              <a:xfrm>
                <a:off x="6368242" y="448409"/>
                <a:ext cx="2775758" cy="2522180"/>
              </a:xfrm>
              <a:custGeom>
                <a:avLst/>
                <a:gdLst>
                  <a:gd name="T0" fmla="*/ 1427370 w 2775758"/>
                  <a:gd name="T1" fmla="*/ 0 h 2522180"/>
                  <a:gd name="T2" fmla="*/ 2742570 w 2775758"/>
                  <a:gd name="T3" fmla="*/ 770217 h 2522180"/>
                  <a:gd name="T4" fmla="*/ 2775758 w 2775758"/>
                  <a:gd name="T5" fmla="*/ 850330 h 2522180"/>
                  <a:gd name="T6" fmla="*/ 2775758 w 2775758"/>
                  <a:gd name="T7" fmla="*/ 1671851 h 2522180"/>
                  <a:gd name="T8" fmla="*/ 2742570 w 2775758"/>
                  <a:gd name="T9" fmla="*/ 1751964 h 2522180"/>
                  <a:gd name="T10" fmla="*/ 1427370 w 2775758"/>
                  <a:gd name="T11" fmla="*/ 2522180 h 2522180"/>
                  <a:gd name="T12" fmla="*/ 0 w 2775758"/>
                  <a:gd name="T13" fmla="*/ 1261090 h 2522180"/>
                  <a:gd name="T14" fmla="*/ 1427370 w 277575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75758" h="2522180">
                    <a:moveTo>
                      <a:pt x="1427370" y="0"/>
                    </a:moveTo>
                    <a:cubicBezTo>
                      <a:pt x="2018607" y="0"/>
                      <a:pt x="2525884" y="317593"/>
                      <a:pt x="2742570" y="770217"/>
                    </a:cubicBezTo>
                    <a:lnTo>
                      <a:pt x="2775758" y="850330"/>
                    </a:lnTo>
                    <a:lnTo>
                      <a:pt x="2775758" y="1671851"/>
                    </a:lnTo>
                    <a:lnTo>
                      <a:pt x="2742570" y="1751964"/>
                    </a:lnTo>
                    <a:cubicBezTo>
                      <a:pt x="2525884" y="2204588"/>
                      <a:pt x="2018607" y="2522180"/>
                      <a:pt x="1427370" y="2522180"/>
                    </a:cubicBezTo>
                    <a:cubicBezTo>
                      <a:pt x="639055" y="2522180"/>
                      <a:pt x="0" y="1957571"/>
                      <a:pt x="0" y="1261090"/>
                    </a:cubicBezTo>
                    <a:cubicBezTo>
                      <a:pt x="0" y="564609"/>
                      <a:pt x="639055" y="0"/>
                      <a:pt x="142737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</p:grpSp>
        <p:grpSp>
          <p:nvGrpSpPr>
            <p:cNvPr id="1038" name="组合 15"/>
            <p:cNvGrpSpPr>
              <a:grpSpLocks/>
            </p:cNvGrpSpPr>
            <p:nvPr userDrawn="1"/>
          </p:nvGrpSpPr>
          <p:grpSpPr bwMode="auto">
            <a:xfrm>
              <a:off x="2689053" y="87333"/>
              <a:ext cx="2943359" cy="1000935"/>
              <a:chOff x="0" y="0"/>
              <a:chExt cx="9144000" cy="3109559"/>
            </a:xfrm>
          </p:grpSpPr>
          <p:sp>
            <p:nvSpPr>
              <p:cNvPr id="1039" name="任意多边形 16"/>
              <p:cNvSpPr>
                <a:spLocks/>
              </p:cNvSpPr>
              <p:nvPr/>
            </p:nvSpPr>
            <p:spPr bwMode="auto">
              <a:xfrm>
                <a:off x="0" y="0"/>
                <a:ext cx="2673708" cy="2522180"/>
              </a:xfrm>
              <a:custGeom>
                <a:avLst/>
                <a:gdLst>
                  <a:gd name="T0" fmla="*/ 1246338 w 2673708"/>
                  <a:gd name="T1" fmla="*/ 0 h 2522180"/>
                  <a:gd name="T2" fmla="*/ 2673708 w 2673708"/>
                  <a:gd name="T3" fmla="*/ 1261090 h 2522180"/>
                  <a:gd name="T4" fmla="*/ 1246338 w 2673708"/>
                  <a:gd name="T5" fmla="*/ 2522180 h 2522180"/>
                  <a:gd name="T6" fmla="*/ 62740 w 2673708"/>
                  <a:gd name="T7" fmla="*/ 1966178 h 2522180"/>
                  <a:gd name="T8" fmla="*/ 0 w 2673708"/>
                  <a:gd name="T9" fmla="*/ 1874935 h 2522180"/>
                  <a:gd name="T10" fmla="*/ 0 w 2673708"/>
                  <a:gd name="T11" fmla="*/ 647246 h 2522180"/>
                  <a:gd name="T12" fmla="*/ 62740 w 2673708"/>
                  <a:gd name="T13" fmla="*/ 556003 h 2522180"/>
                  <a:gd name="T14" fmla="*/ 1246338 w 267370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73708" h="2522180">
                    <a:moveTo>
                      <a:pt x="1246338" y="0"/>
                    </a:moveTo>
                    <a:cubicBezTo>
                      <a:pt x="2034653" y="0"/>
                      <a:pt x="2673708" y="564609"/>
                      <a:pt x="2673708" y="1261090"/>
                    </a:cubicBezTo>
                    <a:cubicBezTo>
                      <a:pt x="2673708" y="1957571"/>
                      <a:pt x="2034653" y="2522180"/>
                      <a:pt x="1246338" y="2522180"/>
                    </a:cubicBezTo>
                    <a:cubicBezTo>
                      <a:pt x="753641" y="2522180"/>
                      <a:pt x="319249" y="2301630"/>
                      <a:pt x="62740" y="1966178"/>
                    </a:cubicBezTo>
                    <a:lnTo>
                      <a:pt x="0" y="1874935"/>
                    </a:lnTo>
                    <a:lnTo>
                      <a:pt x="0" y="647246"/>
                    </a:lnTo>
                    <a:lnTo>
                      <a:pt x="62740" y="556003"/>
                    </a:lnTo>
                    <a:cubicBezTo>
                      <a:pt x="319249" y="220551"/>
                      <a:pt x="753641" y="0"/>
                      <a:pt x="124633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  <p:sp>
            <p:nvSpPr>
              <p:cNvPr id="1040" name="椭圆 17"/>
              <p:cNvSpPr>
                <a:spLocks noChangeArrowheads="1"/>
              </p:cNvSpPr>
              <p:nvPr/>
            </p:nvSpPr>
            <p:spPr bwMode="auto">
              <a:xfrm>
                <a:off x="1430774" y="376239"/>
                <a:ext cx="2854740" cy="273332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1" name="椭圆 18"/>
              <p:cNvSpPr>
                <a:spLocks noChangeArrowheads="1"/>
              </p:cNvSpPr>
              <p:nvPr/>
            </p:nvSpPr>
            <p:spPr bwMode="auto">
              <a:xfrm>
                <a:off x="3185823" y="353346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2" name="椭圆 19"/>
              <p:cNvSpPr>
                <a:spLocks noChangeArrowheads="1"/>
              </p:cNvSpPr>
              <p:nvPr/>
            </p:nvSpPr>
            <p:spPr bwMode="auto">
              <a:xfrm>
                <a:off x="4967948" y="70815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3" name="任意多边形 20"/>
              <p:cNvSpPr>
                <a:spLocks/>
              </p:cNvSpPr>
              <p:nvPr/>
            </p:nvSpPr>
            <p:spPr bwMode="auto">
              <a:xfrm>
                <a:off x="6368242" y="448409"/>
                <a:ext cx="2775758" cy="2522180"/>
              </a:xfrm>
              <a:custGeom>
                <a:avLst/>
                <a:gdLst>
                  <a:gd name="T0" fmla="*/ 1427370 w 2775758"/>
                  <a:gd name="T1" fmla="*/ 0 h 2522180"/>
                  <a:gd name="T2" fmla="*/ 2742570 w 2775758"/>
                  <a:gd name="T3" fmla="*/ 770217 h 2522180"/>
                  <a:gd name="T4" fmla="*/ 2775758 w 2775758"/>
                  <a:gd name="T5" fmla="*/ 850330 h 2522180"/>
                  <a:gd name="T6" fmla="*/ 2775758 w 2775758"/>
                  <a:gd name="T7" fmla="*/ 1671851 h 2522180"/>
                  <a:gd name="T8" fmla="*/ 2742570 w 2775758"/>
                  <a:gd name="T9" fmla="*/ 1751964 h 2522180"/>
                  <a:gd name="T10" fmla="*/ 1427370 w 2775758"/>
                  <a:gd name="T11" fmla="*/ 2522180 h 2522180"/>
                  <a:gd name="T12" fmla="*/ 0 w 2775758"/>
                  <a:gd name="T13" fmla="*/ 1261090 h 2522180"/>
                  <a:gd name="T14" fmla="*/ 1427370 w 277575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75758" h="2522180">
                    <a:moveTo>
                      <a:pt x="1427370" y="0"/>
                    </a:moveTo>
                    <a:cubicBezTo>
                      <a:pt x="2018607" y="0"/>
                      <a:pt x="2525884" y="317593"/>
                      <a:pt x="2742570" y="770217"/>
                    </a:cubicBezTo>
                    <a:lnTo>
                      <a:pt x="2775758" y="850330"/>
                    </a:lnTo>
                    <a:lnTo>
                      <a:pt x="2775758" y="1671851"/>
                    </a:lnTo>
                    <a:lnTo>
                      <a:pt x="2742570" y="1751964"/>
                    </a:lnTo>
                    <a:cubicBezTo>
                      <a:pt x="2525884" y="2204588"/>
                      <a:pt x="2018607" y="2522180"/>
                      <a:pt x="1427370" y="2522180"/>
                    </a:cubicBezTo>
                    <a:cubicBezTo>
                      <a:pt x="639055" y="2522180"/>
                      <a:pt x="0" y="1957571"/>
                      <a:pt x="0" y="1261090"/>
                    </a:cubicBezTo>
                    <a:cubicBezTo>
                      <a:pt x="0" y="564609"/>
                      <a:pt x="639055" y="0"/>
                      <a:pt x="142737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</p:grpSp>
        <p:grpSp>
          <p:nvGrpSpPr>
            <p:cNvPr id="1044" name="组合 21"/>
            <p:cNvGrpSpPr>
              <a:grpSpLocks/>
            </p:cNvGrpSpPr>
            <p:nvPr userDrawn="1"/>
          </p:nvGrpSpPr>
          <p:grpSpPr bwMode="auto">
            <a:xfrm>
              <a:off x="5371293" y="87333"/>
              <a:ext cx="2943359" cy="1000935"/>
              <a:chOff x="0" y="0"/>
              <a:chExt cx="9144000" cy="3109559"/>
            </a:xfrm>
          </p:grpSpPr>
          <p:sp>
            <p:nvSpPr>
              <p:cNvPr id="1045" name="任意多边形 22"/>
              <p:cNvSpPr>
                <a:spLocks/>
              </p:cNvSpPr>
              <p:nvPr/>
            </p:nvSpPr>
            <p:spPr bwMode="auto">
              <a:xfrm>
                <a:off x="0" y="0"/>
                <a:ext cx="2673708" cy="2522180"/>
              </a:xfrm>
              <a:custGeom>
                <a:avLst/>
                <a:gdLst>
                  <a:gd name="T0" fmla="*/ 1246338 w 2673708"/>
                  <a:gd name="T1" fmla="*/ 0 h 2522180"/>
                  <a:gd name="T2" fmla="*/ 2673708 w 2673708"/>
                  <a:gd name="T3" fmla="*/ 1261090 h 2522180"/>
                  <a:gd name="T4" fmla="*/ 1246338 w 2673708"/>
                  <a:gd name="T5" fmla="*/ 2522180 h 2522180"/>
                  <a:gd name="T6" fmla="*/ 62740 w 2673708"/>
                  <a:gd name="T7" fmla="*/ 1966178 h 2522180"/>
                  <a:gd name="T8" fmla="*/ 0 w 2673708"/>
                  <a:gd name="T9" fmla="*/ 1874935 h 2522180"/>
                  <a:gd name="T10" fmla="*/ 0 w 2673708"/>
                  <a:gd name="T11" fmla="*/ 647246 h 2522180"/>
                  <a:gd name="T12" fmla="*/ 62740 w 2673708"/>
                  <a:gd name="T13" fmla="*/ 556003 h 2522180"/>
                  <a:gd name="T14" fmla="*/ 1246338 w 267370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73708" h="2522180">
                    <a:moveTo>
                      <a:pt x="1246338" y="0"/>
                    </a:moveTo>
                    <a:cubicBezTo>
                      <a:pt x="2034653" y="0"/>
                      <a:pt x="2673708" y="564609"/>
                      <a:pt x="2673708" y="1261090"/>
                    </a:cubicBezTo>
                    <a:cubicBezTo>
                      <a:pt x="2673708" y="1957571"/>
                      <a:pt x="2034653" y="2522180"/>
                      <a:pt x="1246338" y="2522180"/>
                    </a:cubicBezTo>
                    <a:cubicBezTo>
                      <a:pt x="753641" y="2522180"/>
                      <a:pt x="319249" y="2301630"/>
                      <a:pt x="62740" y="1966178"/>
                    </a:cubicBezTo>
                    <a:lnTo>
                      <a:pt x="0" y="1874935"/>
                    </a:lnTo>
                    <a:lnTo>
                      <a:pt x="0" y="647246"/>
                    </a:lnTo>
                    <a:lnTo>
                      <a:pt x="62740" y="556003"/>
                    </a:lnTo>
                    <a:cubicBezTo>
                      <a:pt x="319249" y="220551"/>
                      <a:pt x="753641" y="0"/>
                      <a:pt x="124633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  <p:sp>
            <p:nvSpPr>
              <p:cNvPr id="1046" name="椭圆 23"/>
              <p:cNvSpPr>
                <a:spLocks noChangeArrowheads="1"/>
              </p:cNvSpPr>
              <p:nvPr/>
            </p:nvSpPr>
            <p:spPr bwMode="auto">
              <a:xfrm>
                <a:off x="1430774" y="376239"/>
                <a:ext cx="2854740" cy="273332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7" name="椭圆 24"/>
              <p:cNvSpPr>
                <a:spLocks noChangeArrowheads="1"/>
              </p:cNvSpPr>
              <p:nvPr/>
            </p:nvSpPr>
            <p:spPr bwMode="auto">
              <a:xfrm>
                <a:off x="3185823" y="353346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8" name="椭圆 25"/>
              <p:cNvSpPr>
                <a:spLocks noChangeArrowheads="1"/>
              </p:cNvSpPr>
              <p:nvPr/>
            </p:nvSpPr>
            <p:spPr bwMode="auto">
              <a:xfrm>
                <a:off x="4967948" y="70815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9" name="任意多边形 26"/>
              <p:cNvSpPr>
                <a:spLocks/>
              </p:cNvSpPr>
              <p:nvPr/>
            </p:nvSpPr>
            <p:spPr bwMode="auto">
              <a:xfrm>
                <a:off x="6368242" y="448409"/>
                <a:ext cx="2775758" cy="2522180"/>
              </a:xfrm>
              <a:custGeom>
                <a:avLst/>
                <a:gdLst>
                  <a:gd name="T0" fmla="*/ 1427370 w 2775758"/>
                  <a:gd name="T1" fmla="*/ 0 h 2522180"/>
                  <a:gd name="T2" fmla="*/ 2742570 w 2775758"/>
                  <a:gd name="T3" fmla="*/ 770217 h 2522180"/>
                  <a:gd name="T4" fmla="*/ 2775758 w 2775758"/>
                  <a:gd name="T5" fmla="*/ 850330 h 2522180"/>
                  <a:gd name="T6" fmla="*/ 2775758 w 2775758"/>
                  <a:gd name="T7" fmla="*/ 1671851 h 2522180"/>
                  <a:gd name="T8" fmla="*/ 2742570 w 2775758"/>
                  <a:gd name="T9" fmla="*/ 1751964 h 2522180"/>
                  <a:gd name="T10" fmla="*/ 1427370 w 2775758"/>
                  <a:gd name="T11" fmla="*/ 2522180 h 2522180"/>
                  <a:gd name="T12" fmla="*/ 0 w 2775758"/>
                  <a:gd name="T13" fmla="*/ 1261090 h 2522180"/>
                  <a:gd name="T14" fmla="*/ 1427370 w 277575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75758" h="2522180">
                    <a:moveTo>
                      <a:pt x="1427370" y="0"/>
                    </a:moveTo>
                    <a:cubicBezTo>
                      <a:pt x="2018607" y="0"/>
                      <a:pt x="2525884" y="317593"/>
                      <a:pt x="2742570" y="770217"/>
                    </a:cubicBezTo>
                    <a:lnTo>
                      <a:pt x="2775758" y="850330"/>
                    </a:lnTo>
                    <a:lnTo>
                      <a:pt x="2775758" y="1671851"/>
                    </a:lnTo>
                    <a:lnTo>
                      <a:pt x="2742570" y="1751964"/>
                    </a:lnTo>
                    <a:cubicBezTo>
                      <a:pt x="2525884" y="2204588"/>
                      <a:pt x="2018607" y="2522180"/>
                      <a:pt x="1427370" y="2522180"/>
                    </a:cubicBezTo>
                    <a:cubicBezTo>
                      <a:pt x="639055" y="2522180"/>
                      <a:pt x="0" y="1957571"/>
                      <a:pt x="0" y="1261090"/>
                    </a:cubicBezTo>
                    <a:cubicBezTo>
                      <a:pt x="0" y="564609"/>
                      <a:pt x="639055" y="0"/>
                      <a:pt x="142737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</p:grpSp>
        <p:grpSp>
          <p:nvGrpSpPr>
            <p:cNvPr id="1050" name="组合 27"/>
            <p:cNvGrpSpPr>
              <a:grpSpLocks/>
            </p:cNvGrpSpPr>
            <p:nvPr userDrawn="1"/>
          </p:nvGrpSpPr>
          <p:grpSpPr bwMode="auto">
            <a:xfrm>
              <a:off x="6318555" y="0"/>
              <a:ext cx="2943359" cy="1000935"/>
              <a:chOff x="0" y="0"/>
              <a:chExt cx="9144000" cy="3109559"/>
            </a:xfrm>
          </p:grpSpPr>
          <p:sp>
            <p:nvSpPr>
              <p:cNvPr id="1051" name="任意多边形 28"/>
              <p:cNvSpPr>
                <a:spLocks/>
              </p:cNvSpPr>
              <p:nvPr/>
            </p:nvSpPr>
            <p:spPr bwMode="auto">
              <a:xfrm>
                <a:off x="0" y="0"/>
                <a:ext cx="2673708" cy="2522180"/>
              </a:xfrm>
              <a:custGeom>
                <a:avLst/>
                <a:gdLst>
                  <a:gd name="T0" fmla="*/ 1246338 w 2673708"/>
                  <a:gd name="T1" fmla="*/ 0 h 2522180"/>
                  <a:gd name="T2" fmla="*/ 2673708 w 2673708"/>
                  <a:gd name="T3" fmla="*/ 1261090 h 2522180"/>
                  <a:gd name="T4" fmla="*/ 1246338 w 2673708"/>
                  <a:gd name="T5" fmla="*/ 2522180 h 2522180"/>
                  <a:gd name="T6" fmla="*/ 62740 w 2673708"/>
                  <a:gd name="T7" fmla="*/ 1966178 h 2522180"/>
                  <a:gd name="T8" fmla="*/ 0 w 2673708"/>
                  <a:gd name="T9" fmla="*/ 1874935 h 2522180"/>
                  <a:gd name="T10" fmla="*/ 0 w 2673708"/>
                  <a:gd name="T11" fmla="*/ 647246 h 2522180"/>
                  <a:gd name="T12" fmla="*/ 62740 w 2673708"/>
                  <a:gd name="T13" fmla="*/ 556003 h 2522180"/>
                  <a:gd name="T14" fmla="*/ 1246338 w 267370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73708" h="2522180">
                    <a:moveTo>
                      <a:pt x="1246338" y="0"/>
                    </a:moveTo>
                    <a:cubicBezTo>
                      <a:pt x="2034653" y="0"/>
                      <a:pt x="2673708" y="564609"/>
                      <a:pt x="2673708" y="1261090"/>
                    </a:cubicBezTo>
                    <a:cubicBezTo>
                      <a:pt x="2673708" y="1957571"/>
                      <a:pt x="2034653" y="2522180"/>
                      <a:pt x="1246338" y="2522180"/>
                    </a:cubicBezTo>
                    <a:cubicBezTo>
                      <a:pt x="753641" y="2522180"/>
                      <a:pt x="319249" y="2301630"/>
                      <a:pt x="62740" y="1966178"/>
                    </a:cubicBezTo>
                    <a:lnTo>
                      <a:pt x="0" y="1874935"/>
                    </a:lnTo>
                    <a:lnTo>
                      <a:pt x="0" y="647246"/>
                    </a:lnTo>
                    <a:lnTo>
                      <a:pt x="62740" y="556003"/>
                    </a:lnTo>
                    <a:cubicBezTo>
                      <a:pt x="319249" y="220551"/>
                      <a:pt x="753641" y="0"/>
                      <a:pt x="124633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  <p:sp>
            <p:nvSpPr>
              <p:cNvPr id="1052" name="椭圆 29"/>
              <p:cNvSpPr>
                <a:spLocks noChangeArrowheads="1"/>
              </p:cNvSpPr>
              <p:nvPr/>
            </p:nvSpPr>
            <p:spPr bwMode="auto">
              <a:xfrm>
                <a:off x="1430774" y="376239"/>
                <a:ext cx="2854740" cy="273332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53" name="椭圆 30"/>
              <p:cNvSpPr>
                <a:spLocks noChangeArrowheads="1"/>
              </p:cNvSpPr>
              <p:nvPr/>
            </p:nvSpPr>
            <p:spPr bwMode="auto">
              <a:xfrm>
                <a:off x="3185823" y="353346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54" name="椭圆 31"/>
              <p:cNvSpPr>
                <a:spLocks noChangeArrowheads="1"/>
              </p:cNvSpPr>
              <p:nvPr/>
            </p:nvSpPr>
            <p:spPr bwMode="auto">
              <a:xfrm>
                <a:off x="4967948" y="70815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55" name="任意多边形 32"/>
              <p:cNvSpPr>
                <a:spLocks/>
              </p:cNvSpPr>
              <p:nvPr/>
            </p:nvSpPr>
            <p:spPr bwMode="auto">
              <a:xfrm>
                <a:off x="6368242" y="448409"/>
                <a:ext cx="2775758" cy="2522180"/>
              </a:xfrm>
              <a:custGeom>
                <a:avLst/>
                <a:gdLst>
                  <a:gd name="T0" fmla="*/ 1427370 w 2775758"/>
                  <a:gd name="T1" fmla="*/ 0 h 2522180"/>
                  <a:gd name="T2" fmla="*/ 2742570 w 2775758"/>
                  <a:gd name="T3" fmla="*/ 770217 h 2522180"/>
                  <a:gd name="T4" fmla="*/ 2775758 w 2775758"/>
                  <a:gd name="T5" fmla="*/ 850330 h 2522180"/>
                  <a:gd name="T6" fmla="*/ 2775758 w 2775758"/>
                  <a:gd name="T7" fmla="*/ 1671851 h 2522180"/>
                  <a:gd name="T8" fmla="*/ 2742570 w 2775758"/>
                  <a:gd name="T9" fmla="*/ 1751964 h 2522180"/>
                  <a:gd name="T10" fmla="*/ 1427370 w 2775758"/>
                  <a:gd name="T11" fmla="*/ 2522180 h 2522180"/>
                  <a:gd name="T12" fmla="*/ 0 w 2775758"/>
                  <a:gd name="T13" fmla="*/ 1261090 h 2522180"/>
                  <a:gd name="T14" fmla="*/ 1427370 w 277575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75758" h="2522180">
                    <a:moveTo>
                      <a:pt x="1427370" y="0"/>
                    </a:moveTo>
                    <a:cubicBezTo>
                      <a:pt x="2018607" y="0"/>
                      <a:pt x="2525884" y="317593"/>
                      <a:pt x="2742570" y="770217"/>
                    </a:cubicBezTo>
                    <a:lnTo>
                      <a:pt x="2775758" y="850330"/>
                    </a:lnTo>
                    <a:lnTo>
                      <a:pt x="2775758" y="1671851"/>
                    </a:lnTo>
                    <a:lnTo>
                      <a:pt x="2742570" y="1751964"/>
                    </a:lnTo>
                    <a:cubicBezTo>
                      <a:pt x="2525884" y="2204588"/>
                      <a:pt x="2018607" y="2522180"/>
                      <a:pt x="1427370" y="2522180"/>
                    </a:cubicBezTo>
                    <a:cubicBezTo>
                      <a:pt x="639055" y="2522180"/>
                      <a:pt x="0" y="1957571"/>
                      <a:pt x="0" y="1261090"/>
                    </a:cubicBezTo>
                    <a:cubicBezTo>
                      <a:pt x="0" y="564609"/>
                      <a:pt x="639055" y="0"/>
                      <a:pt x="142737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</p:grpSp>
      </p:grpSp>
      <p:sp>
        <p:nvSpPr>
          <p:cNvPr id="1056" name="KSO_BC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1" y="1079501"/>
            <a:ext cx="11148484" cy="519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1057" name="KSO_BT1"/>
          <p:cNvSpPr>
            <a:spLocks noGrp="1" noChangeArrowheads="1"/>
          </p:cNvSpPr>
          <p:nvPr>
            <p:ph type="title"/>
          </p:nvPr>
        </p:nvSpPr>
        <p:spPr bwMode="auto">
          <a:xfrm>
            <a:off x="452967" y="-12700"/>
            <a:ext cx="11161184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58" name="椭圆 35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5545667" y="6505576"/>
            <a:ext cx="311151" cy="233363"/>
          </a:xfrm>
          <a:prstGeom prst="ellipse">
            <a:avLst/>
          </a:prstGeom>
          <a:solidFill>
            <a:srgbClr val="A0E2E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059" name="燕尾形 36"/>
          <p:cNvSpPr>
            <a:spLocks noChangeArrowheads="1"/>
          </p:cNvSpPr>
          <p:nvPr/>
        </p:nvSpPr>
        <p:spPr bwMode="auto">
          <a:xfrm flipH="1">
            <a:off x="5630334" y="6569075"/>
            <a:ext cx="139700" cy="122238"/>
          </a:xfrm>
          <a:prstGeom prst="chevron">
            <a:avLst>
              <a:gd name="adj" fmla="val 62199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/>
          </a:p>
        </p:txBody>
      </p:sp>
      <p:sp>
        <p:nvSpPr>
          <p:cNvPr id="1060" name="椭圆 37"/>
          <p:cNvSpPr>
            <a:spLocks noChangeArrowheads="1"/>
          </p:cNvSpPr>
          <p:nvPr/>
        </p:nvSpPr>
        <p:spPr bwMode="auto">
          <a:xfrm>
            <a:off x="5928784" y="6505576"/>
            <a:ext cx="311149" cy="233363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061" name="椭圆 38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6335184" y="6505576"/>
            <a:ext cx="311149" cy="233363"/>
          </a:xfrm>
          <a:prstGeom prst="ellipse">
            <a:avLst/>
          </a:prstGeom>
          <a:solidFill>
            <a:srgbClr val="A0E2E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062" name="燕尾形 39"/>
          <p:cNvSpPr>
            <a:spLocks noChangeArrowheads="1"/>
          </p:cNvSpPr>
          <p:nvPr/>
        </p:nvSpPr>
        <p:spPr bwMode="auto">
          <a:xfrm>
            <a:off x="6432551" y="6569075"/>
            <a:ext cx="137583" cy="122238"/>
          </a:xfrm>
          <a:prstGeom prst="chevron">
            <a:avLst>
              <a:gd name="adj" fmla="val 62199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/>
          </a:p>
        </p:txBody>
      </p:sp>
      <p:sp>
        <p:nvSpPr>
          <p:cNvPr id="1063" name="KSO_FN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42000" y="6430964"/>
            <a:ext cx="482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  <a:cs typeface="Arial" panose="020B0604020202020204" pitchFamily="34" charset="0"/>
              </a:defRPr>
            </a:lvl1pPr>
          </a:lstStyle>
          <a:p>
            <a:fld id="{58DA34B0-DC23-4F2B-847E-698CF2DD33D0}" type="slidenum">
              <a:rPr lang="zh-CN" altLang="en-US"/>
              <a:pPr/>
              <a:t>‹#›</a:t>
            </a:fld>
            <a:endParaRPr lang="en-US" altLang="zh-CN"/>
          </a:p>
        </p:txBody>
      </p:sp>
      <p:cxnSp>
        <p:nvCxnSpPr>
          <p:cNvPr id="1064" name="直接连接符 41"/>
          <p:cNvCxnSpPr>
            <a:cxnSpLocks noChangeShapeType="1"/>
          </p:cNvCxnSpPr>
          <p:nvPr/>
        </p:nvCxnSpPr>
        <p:spPr bwMode="auto">
          <a:xfrm>
            <a:off x="0" y="6629400"/>
            <a:ext cx="5353051" cy="0"/>
          </a:xfrm>
          <a:prstGeom prst="line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65" name="直接连接符 42"/>
          <p:cNvCxnSpPr>
            <a:cxnSpLocks noChangeShapeType="1"/>
          </p:cNvCxnSpPr>
          <p:nvPr/>
        </p:nvCxnSpPr>
        <p:spPr bwMode="auto">
          <a:xfrm>
            <a:off x="6819901" y="6629400"/>
            <a:ext cx="5357284" cy="0"/>
          </a:xfrm>
          <a:prstGeom prst="line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767356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9pPr>
    </p:titleStyle>
    <p:bodyStyle>
      <a:lvl1pPr marL="357188" indent="-357188" algn="just" rtl="0" fontAlgn="base">
        <a:lnSpc>
          <a:spcPct val="110000"/>
        </a:lnSpc>
        <a:spcBef>
          <a:spcPts val="1800"/>
        </a:spcBef>
        <a:spcAft>
          <a:spcPct val="0"/>
        </a:spcAft>
        <a:buClr>
          <a:srgbClr val="227577"/>
        </a:buClr>
        <a:buSzPct val="90000"/>
        <a:buFont typeface="Webdings" panose="05030102010509060703" pitchFamily="18" charset="2"/>
        <a:buChar char="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57188" indent="-357188" algn="just" rtl="0" fontAlgn="base">
        <a:lnSpc>
          <a:spcPct val="130000"/>
        </a:lnSpc>
        <a:spcBef>
          <a:spcPct val="0"/>
        </a:spcBef>
        <a:spcAft>
          <a:spcPts val="600"/>
        </a:spcAft>
        <a:buClr>
          <a:srgbClr val="B7CEB5"/>
        </a:buClr>
        <a:buFont typeface="幼圆" panose="02010509060101010101" pitchFamily="49" charset="-122"/>
        <a:buChar char=" "/>
        <a:defRPr sz="1600" kern="1200">
          <a:solidFill>
            <a:srgbClr val="7D7D7D"/>
          </a:solidFill>
          <a:latin typeface="幼圆" panose="02010509060101010101" pitchFamily="49" charset="-122"/>
          <a:ea typeface="幼圆" panose="02010509060101010101" pitchFamily="49" charset="-122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幼圆" panose="02010509060101010101" pitchFamily="49" charset="-122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Calibri" panose="020F0502020204030204" pitchFamily="34" charset="0"/>
          <a:ea typeface="幼圆" panose="02010509060101010101" pitchFamily="49" charset="-122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Calibri" panose="020F050202020403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izheng@whut.edu.cn" TargetMode="External"/><Relationship Id="rId2" Type="http://schemas.openxmlformats.org/officeDocument/2006/relationships/hyperlink" Target="mailto:jiang.zhu@whut.edu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xy0705@whut.edu.cn" TargetMode="External"/><Relationship Id="rId5" Type="http://schemas.openxmlformats.org/officeDocument/2006/relationships/hyperlink" Target="mailto:chenyang@whut.edu.cn" TargetMode="External"/><Relationship Id="rId4" Type="http://schemas.openxmlformats.org/officeDocument/2006/relationships/hyperlink" Target="mailto:xiongwei2016@whut.edu.c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495550" y="1196975"/>
            <a:ext cx="70564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>
                <a:solidFill>
                  <a:srgbClr val="47494B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How to contact us?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135188" y="2060576"/>
            <a:ext cx="7129462" cy="366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b="1" dirty="0">
                <a:solidFill>
                  <a:srgbClr val="47494B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ZHU Jiang,  </a:t>
            </a:r>
            <a:r>
              <a:rPr lang="en-US" altLang="zh-CN" b="1" dirty="0">
                <a:solidFill>
                  <a:srgbClr val="47494B"/>
                </a:solidFill>
                <a:latin typeface="Arial" panose="020B0604020202020204" pitchFamily="34" charset="0"/>
                <a:ea typeface="宋体" panose="02010600030101010101" pitchFamily="2" charset="-122"/>
                <a:hlinkClick r:id="rId2"/>
              </a:rPr>
              <a:t>jiang.zhu@whut.edu.cn</a:t>
            </a:r>
            <a:r>
              <a:rPr lang="en-US" altLang="zh-CN" b="1" dirty="0">
                <a:solidFill>
                  <a:srgbClr val="47494B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, Tel: 87884569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altLang="zh-CN" b="1" dirty="0">
              <a:solidFill>
                <a:srgbClr val="47494B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b="1" dirty="0">
                <a:solidFill>
                  <a:srgbClr val="47494B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LI Zheng,  </a:t>
            </a:r>
            <a:r>
              <a:rPr lang="en-US" altLang="zh-CN" b="1" dirty="0">
                <a:solidFill>
                  <a:srgbClr val="47494B"/>
                </a:solidFill>
                <a:latin typeface="Arial" panose="020B0604020202020204" pitchFamily="34" charset="0"/>
                <a:ea typeface="宋体" panose="02010600030101010101" pitchFamily="2" charset="-122"/>
                <a:hlinkClick r:id="rId3"/>
              </a:rPr>
              <a:t>lizheng@whut.edu.cn</a:t>
            </a:r>
            <a:r>
              <a:rPr lang="en-US" altLang="zh-CN" b="1" dirty="0">
                <a:solidFill>
                  <a:srgbClr val="47494B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, Tel: 87658253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b="1" dirty="0">
                <a:solidFill>
                  <a:srgbClr val="47494B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b="1" dirty="0">
                <a:solidFill>
                  <a:srgbClr val="47494B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XIONG Wei, </a:t>
            </a:r>
            <a:r>
              <a:rPr lang="en-US" altLang="zh-CN" b="1" dirty="0">
                <a:solidFill>
                  <a:srgbClr val="47494B"/>
                </a:solidFill>
                <a:latin typeface="Arial" panose="020B0604020202020204" pitchFamily="34" charset="0"/>
                <a:ea typeface="宋体" panose="02010600030101010101" pitchFamily="2" charset="-122"/>
                <a:hlinkClick r:id="rId4"/>
              </a:rPr>
              <a:t>xiongwei2016@whut.edu.cn</a:t>
            </a:r>
            <a:r>
              <a:rPr lang="zh-CN" altLang="en-US" b="1" dirty="0">
                <a:solidFill>
                  <a:srgbClr val="47494B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 </a:t>
            </a:r>
            <a:r>
              <a:rPr lang="en-US" altLang="zh-CN" b="1" dirty="0">
                <a:solidFill>
                  <a:srgbClr val="47494B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Tel: 87658253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zh-CN" altLang="en-US" b="1" dirty="0">
              <a:solidFill>
                <a:srgbClr val="47494B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b="1" dirty="0">
                <a:solidFill>
                  <a:srgbClr val="47494B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CHEN Yang</a:t>
            </a:r>
            <a:r>
              <a:rPr lang="zh-CN" altLang="en-US" b="1" dirty="0">
                <a:solidFill>
                  <a:srgbClr val="47494B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 </a:t>
            </a:r>
            <a:r>
              <a:rPr lang="en-US" altLang="zh-CN" b="1" dirty="0">
                <a:solidFill>
                  <a:srgbClr val="47494B"/>
                </a:solidFill>
                <a:latin typeface="Arial" panose="020B0604020202020204" pitchFamily="34" charset="0"/>
                <a:ea typeface="宋体" panose="02010600030101010101" pitchFamily="2" charset="-122"/>
                <a:hlinkClick r:id="rId5"/>
              </a:rPr>
              <a:t>chenyang@whut.edu.cn</a:t>
            </a:r>
            <a:r>
              <a:rPr lang="zh-CN" altLang="en-US" b="1" dirty="0">
                <a:solidFill>
                  <a:srgbClr val="47494B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r>
              <a:rPr lang="en-US" altLang="zh-CN" b="1" dirty="0">
                <a:solidFill>
                  <a:srgbClr val="47494B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Tel: 87590525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altLang="zh-CN" b="1" dirty="0">
              <a:solidFill>
                <a:srgbClr val="47494B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b="1" dirty="0">
                <a:solidFill>
                  <a:srgbClr val="47494B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YING </a:t>
            </a:r>
            <a:r>
              <a:rPr lang="en-US" altLang="zh-CN" b="1" dirty="0" err="1">
                <a:solidFill>
                  <a:srgbClr val="47494B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Xiaoyue</a:t>
            </a:r>
            <a:r>
              <a:rPr lang="zh-CN" altLang="en-US" b="1" dirty="0">
                <a:solidFill>
                  <a:srgbClr val="47494B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r>
              <a:rPr lang="en-US" altLang="zh-CN" b="1" dirty="0">
                <a:solidFill>
                  <a:srgbClr val="47494B"/>
                </a:solidFill>
                <a:latin typeface="Arial" panose="020B0604020202020204" pitchFamily="34" charset="0"/>
                <a:ea typeface="宋体" panose="02010600030101010101" pitchFamily="2" charset="-122"/>
                <a:hlinkClick r:id="rId6"/>
              </a:rPr>
              <a:t>yxy0705@whut.edu.cn</a:t>
            </a:r>
            <a:r>
              <a:rPr lang="zh-CN" altLang="en-US" b="1" dirty="0">
                <a:solidFill>
                  <a:srgbClr val="47494B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 </a:t>
            </a:r>
            <a:r>
              <a:rPr lang="en-US" altLang="zh-CN" b="1" dirty="0">
                <a:solidFill>
                  <a:srgbClr val="47494B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Tel: 87884569</a:t>
            </a:r>
            <a:endParaRPr lang="zh-CN" altLang="en-US" b="1" dirty="0">
              <a:solidFill>
                <a:srgbClr val="47494B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1689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3cd86432b3c8">
  <a:themeElements>
    <a:clrScheme name="53cd86432b3c8 1">
      <a:dk1>
        <a:srgbClr val="47494B"/>
      </a:dk1>
      <a:lt1>
        <a:srgbClr val="FFFFFF"/>
      </a:lt1>
      <a:dk2>
        <a:srgbClr val="454749"/>
      </a:dk2>
      <a:lt2>
        <a:srgbClr val="EAF5FC"/>
      </a:lt2>
      <a:accent1>
        <a:srgbClr val="2D9C9F"/>
      </a:accent1>
      <a:accent2>
        <a:srgbClr val="87AD83"/>
      </a:accent2>
      <a:accent3>
        <a:srgbClr val="FFFFFF"/>
      </a:accent3>
      <a:accent4>
        <a:srgbClr val="3B3D3F"/>
      </a:accent4>
      <a:accent5>
        <a:srgbClr val="ADCBCD"/>
      </a:accent5>
      <a:accent6>
        <a:srgbClr val="7A9C76"/>
      </a:accent6>
      <a:hlink>
        <a:srgbClr val="00B0F0"/>
      </a:hlink>
      <a:folHlink>
        <a:srgbClr val="AFB2B4"/>
      </a:folHlink>
    </a:clrScheme>
    <a:fontScheme name="53cd86432b3c8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53cd86432b3c8 1">
        <a:dk1>
          <a:srgbClr val="47494B"/>
        </a:dk1>
        <a:lt1>
          <a:srgbClr val="FFFFFF"/>
        </a:lt1>
        <a:dk2>
          <a:srgbClr val="454749"/>
        </a:dk2>
        <a:lt2>
          <a:srgbClr val="EAF5FC"/>
        </a:lt2>
        <a:accent1>
          <a:srgbClr val="2D9C9F"/>
        </a:accent1>
        <a:accent2>
          <a:srgbClr val="87AD83"/>
        </a:accent2>
        <a:accent3>
          <a:srgbClr val="FFFFFF"/>
        </a:accent3>
        <a:accent4>
          <a:srgbClr val="3B3D3F"/>
        </a:accent4>
        <a:accent5>
          <a:srgbClr val="ADCBCD"/>
        </a:accent5>
        <a:accent6>
          <a:srgbClr val="7A9C76"/>
        </a:accent6>
        <a:hlink>
          <a:srgbClr val="00B0F0"/>
        </a:hlink>
        <a:folHlink>
          <a:srgbClr val="AFB2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宽屏</PresentationFormat>
  <Paragraphs>10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宋体</vt:lpstr>
      <vt:lpstr>微软雅黑</vt:lpstr>
      <vt:lpstr>幼圆</vt:lpstr>
      <vt:lpstr>Arial</vt:lpstr>
      <vt:lpstr>Arial Black</vt:lpstr>
      <vt:lpstr>Calibri</vt:lpstr>
      <vt:lpstr>Webdings</vt:lpstr>
      <vt:lpstr>53cd86432b3c8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admin</cp:lastModifiedBy>
  <cp:revision>1</cp:revision>
  <dcterms:created xsi:type="dcterms:W3CDTF">2018-10-10T00:25:22Z</dcterms:created>
  <dcterms:modified xsi:type="dcterms:W3CDTF">2018-10-10T00:25:27Z</dcterms:modified>
</cp:coreProperties>
</file>