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7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3" name="组合 6"/>
          <p:cNvGrpSpPr>
            <a:grpSpLocks/>
          </p:cNvGrpSpPr>
          <p:nvPr userDrawn="1"/>
        </p:nvGrpSpPr>
        <p:grpSpPr bwMode="auto">
          <a:xfrm>
            <a:off x="1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200761" y="0"/>
              <a:ext cx="2819767" cy="3206008"/>
            </a:xfrm>
            <a:prstGeom prst="rect">
              <a:avLst/>
            </a:prstGeom>
            <a:blipFill>
              <a:blip r:embed="rId3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76629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4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7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29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4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587A-036C-4499-B630-BE001084EFEA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AE08-A9DA-4D10-8474-05CF6521E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2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66788" y="3786899"/>
            <a:ext cx="3234576" cy="6461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217">
              <a:defRPr/>
            </a:pPr>
            <a:r>
              <a:rPr lang="en-US" altLang="zh-CN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THANK YOU FOR LISTENING</a:t>
            </a:r>
            <a:endParaRPr lang="zh-CN" altLang="en-US" spc="3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018812" y="2799702"/>
            <a:ext cx="41709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205" y="2799702"/>
            <a:ext cx="41709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52" y="4889956"/>
            <a:ext cx="2571155" cy="21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5372444"/>
            <a:ext cx="12187592" cy="14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4922567" y="1917257"/>
            <a:ext cx="2026519" cy="1782350"/>
            <a:chOff x="2836858" y="792760"/>
            <a:chExt cx="1920078" cy="1493240"/>
          </a:xfrm>
        </p:grpSpPr>
        <p:pic>
          <p:nvPicPr>
            <p:cNvPr id="22536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486" y="792760"/>
              <a:ext cx="1695450" cy="149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矩形 15"/>
            <p:cNvSpPr>
              <a:spLocks noChangeArrowheads="1"/>
            </p:cNvSpPr>
            <p:nvPr/>
          </p:nvSpPr>
          <p:spPr bwMode="auto">
            <a:xfrm>
              <a:off x="2836858" y="910382"/>
              <a:ext cx="1146739" cy="48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217" eaLnBrk="1" hangingPunct="1"/>
              <a:r>
                <a:rPr lang="zh-CN" altLang="en-US" sz="3199">
                  <a:solidFill>
                    <a:srgbClr val="FFFFFF"/>
                  </a:solidFill>
                  <a:latin typeface="方正清刻本悦宋简体"/>
                  <a:ea typeface="方正清刻本悦宋简体"/>
                  <a:cs typeface="方正清刻本悦宋简体"/>
                </a:rPr>
                <a:t>   谢</a:t>
              </a:r>
              <a:endParaRPr lang="zh-CN" altLang="en-US" sz="1100">
                <a:solidFill>
                  <a:srgbClr val="000000"/>
                </a:solidFill>
                <a:latin typeface="方正清刻本悦宋简体"/>
                <a:ea typeface="方正清刻本悦宋简体"/>
                <a:cs typeface="方正清刻本悦宋简体"/>
              </a:endParaRPr>
            </a:p>
          </p:txBody>
        </p:sp>
        <p:sp>
          <p:nvSpPr>
            <p:cNvPr id="22538" name="矩形 16"/>
            <p:cNvSpPr>
              <a:spLocks noChangeArrowheads="1"/>
            </p:cNvSpPr>
            <p:nvPr/>
          </p:nvSpPr>
          <p:spPr bwMode="auto">
            <a:xfrm>
              <a:off x="2836859" y="1542842"/>
              <a:ext cx="1146739" cy="48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217" eaLnBrk="1" hangingPunct="1"/>
              <a:r>
                <a:rPr lang="zh-CN" altLang="en-US" sz="3199">
                  <a:solidFill>
                    <a:srgbClr val="FFFFFF"/>
                  </a:solidFill>
                  <a:latin typeface="方正清刻本悦宋简体"/>
                  <a:ea typeface="方正清刻本悦宋简体"/>
                  <a:cs typeface="方正清刻本悦宋简体"/>
                </a:rPr>
                <a:t>   谢</a:t>
              </a:r>
              <a:endParaRPr lang="zh-CN" altLang="en-US" sz="1100">
                <a:solidFill>
                  <a:srgbClr val="000000"/>
                </a:solidFill>
                <a:latin typeface="方正清刻本悦宋简体"/>
                <a:ea typeface="方正清刻本悦宋简体"/>
                <a:cs typeface="方正清刻本悦宋简体"/>
              </a:endParaRPr>
            </a:p>
          </p:txBody>
        </p:sp>
        <p:sp>
          <p:nvSpPr>
            <p:cNvPr id="22539" name="矩形 17"/>
            <p:cNvSpPr>
              <a:spLocks noChangeArrowheads="1"/>
            </p:cNvSpPr>
            <p:nvPr/>
          </p:nvSpPr>
          <p:spPr bwMode="auto">
            <a:xfrm>
              <a:off x="3706384" y="910382"/>
              <a:ext cx="952694" cy="4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217" eaLnBrk="1" hangingPunct="1"/>
              <a:r>
                <a:rPr lang="zh-CN" altLang="en-US" sz="3199">
                  <a:solidFill>
                    <a:srgbClr val="FFFFFF"/>
                  </a:solidFill>
                  <a:latin typeface="方正清刻本悦宋简体"/>
                  <a:ea typeface="方正清刻本悦宋简体"/>
                  <a:cs typeface="方正清刻本悦宋简体"/>
                </a:rPr>
                <a:t>  聆</a:t>
              </a:r>
            </a:p>
          </p:txBody>
        </p:sp>
        <p:sp>
          <p:nvSpPr>
            <p:cNvPr id="22540" name="矩形 18"/>
            <p:cNvSpPr>
              <a:spLocks noChangeArrowheads="1"/>
            </p:cNvSpPr>
            <p:nvPr/>
          </p:nvSpPr>
          <p:spPr bwMode="auto">
            <a:xfrm>
              <a:off x="3706384" y="1542842"/>
              <a:ext cx="952694" cy="4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217" eaLnBrk="1" hangingPunct="1"/>
              <a:r>
                <a:rPr lang="zh-CN" altLang="en-US" sz="3199">
                  <a:solidFill>
                    <a:srgbClr val="FFFFFF"/>
                  </a:solidFill>
                  <a:latin typeface="方正清刻本悦宋简体"/>
                  <a:ea typeface="方正清刻本悦宋简体"/>
                  <a:cs typeface="方正清刻本悦宋简体"/>
                </a:rPr>
                <a:t>  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01749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方正清刻本悦宋简体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2018-10-10T00:38:19Z</dcterms:created>
  <dcterms:modified xsi:type="dcterms:W3CDTF">2018-10-10T00:38:24Z</dcterms:modified>
</cp:coreProperties>
</file>