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57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140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070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18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89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02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382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99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208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802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2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68EE-D62C-46B6-83E0-248A92E30AD0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1E7B-C0B3-491B-BA40-DBD13888C5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968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 t="7666" b="4515"/>
          <a:stretch/>
        </p:blipFill>
        <p:spPr>
          <a:xfrm>
            <a:off x="2206" y="-26584"/>
            <a:ext cx="12187592" cy="6884584"/>
          </a:xfrm>
          <a:prstGeom prst="rect">
            <a:avLst/>
          </a:prstGeom>
        </p:spPr>
      </p:pic>
      <p:pic>
        <p:nvPicPr>
          <p:cNvPr id="21507" name="图片 1"/>
          <p:cNvPicPr>
            <a:picLocks noChangeAspect="1"/>
          </p:cNvPicPr>
          <p:nvPr/>
        </p:nvPicPr>
        <p:blipFill>
          <a:blip r:embed="rId3">
            <a:lum bright="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207" y="571368"/>
            <a:ext cx="5732723" cy="599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lum bright="37000" contrast="-40000"/>
            <a:extLst/>
          </a:blip>
          <a:stretch>
            <a:fillRect/>
          </a:stretch>
        </p:blipFill>
        <p:spPr>
          <a:xfrm>
            <a:off x="382283" y="500720"/>
            <a:ext cx="6513535" cy="6357280"/>
          </a:xfrm>
          <a:prstGeom prst="rect">
            <a:avLst/>
          </a:prstGeom>
        </p:spPr>
      </p:pic>
      <p:sp>
        <p:nvSpPr>
          <p:cNvPr id="6" name="五角星 5"/>
          <p:cNvSpPr/>
          <p:nvPr/>
        </p:nvSpPr>
        <p:spPr>
          <a:xfrm>
            <a:off x="952898" y="357105"/>
            <a:ext cx="642788" cy="571368"/>
          </a:xfrm>
          <a:prstGeom prst="star5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926">
              <a:defRPr/>
            </a:pPr>
            <a:endParaRPr lang="zh-CN" altLang="en-US"/>
          </a:p>
        </p:txBody>
      </p:sp>
      <p:sp>
        <p:nvSpPr>
          <p:cNvPr id="21510" name="TextBox 6"/>
          <p:cNvSpPr txBox="1">
            <a:spLocks noChangeArrowheads="1"/>
          </p:cNvSpPr>
          <p:nvPr/>
        </p:nvSpPr>
        <p:spPr bwMode="auto">
          <a:xfrm>
            <a:off x="1881370" y="428526"/>
            <a:ext cx="6143791" cy="523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ONE CERTIFICATE</a:t>
            </a:r>
            <a:endParaRPr lang="zh-CN" altLang="en-US" sz="2799">
              <a:latin typeface="Calibri" panose="020F0502020204030204" pitchFamily="34" charset="0"/>
            </a:endParaRPr>
          </a:p>
        </p:txBody>
      </p:sp>
      <p:sp>
        <p:nvSpPr>
          <p:cNvPr id="21511" name="TextBox 7"/>
          <p:cNvSpPr txBox="1">
            <a:spLocks noChangeArrowheads="1"/>
          </p:cNvSpPr>
          <p:nvPr/>
        </p:nvSpPr>
        <p:spPr bwMode="auto">
          <a:xfrm>
            <a:off x="452951" y="1428419"/>
            <a:ext cx="6858000" cy="2185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1.Undergradutate taught in English is required to pass the HSK4 level before  graduation .</a:t>
            </a:r>
            <a:r>
              <a:rPr lang="en-US" altLang="zh-CN">
                <a:latin typeface="Calibri" panose="020F0502020204030204" pitchFamily="34" charset="0"/>
              </a:rPr>
              <a:t> </a:t>
            </a:r>
          </a:p>
          <a:p>
            <a:pPr eaLnBrk="1" hangingPunct="1"/>
            <a:endParaRPr lang="en-US" altLang="zh-CN">
              <a:latin typeface="Calibri" panose="020F0502020204030204" pitchFamily="34" charset="0"/>
            </a:endParaRPr>
          </a:p>
          <a:p>
            <a:pPr eaLnBrk="1" hangingPunct="1"/>
            <a:r>
              <a:rPr lang="en-US" altLang="zh-CN" sz="2799">
                <a:latin typeface="Calibri" panose="020F0502020204030204" pitchFamily="34" charset="0"/>
              </a:rPr>
              <a:t>2.We prepared</a:t>
            </a:r>
            <a:r>
              <a:rPr lang="zh-CN" altLang="en-US" sz="2799">
                <a:latin typeface="Calibri" panose="020F0502020204030204" pitchFamily="34" charset="0"/>
              </a:rPr>
              <a:t> </a:t>
            </a:r>
            <a:r>
              <a:rPr lang="en-US" altLang="zh-CN" sz="2799">
                <a:latin typeface="Calibri" panose="020F0502020204030204" pitchFamily="34" charset="0"/>
              </a:rPr>
              <a:t>FREE classes for all the student who want to pass the HSK4</a:t>
            </a:r>
            <a:r>
              <a:rPr lang="zh-CN" altLang="en-US" sz="2799">
                <a:latin typeface="Calibri" panose="020F0502020204030204" pitchFamily="34" charset="0"/>
              </a:rPr>
              <a:t> </a:t>
            </a:r>
            <a:r>
              <a:rPr lang="en-US" altLang="zh-CN" sz="2799">
                <a:latin typeface="Calibri" panose="020F0502020204030204" pitchFamily="34" charset="0"/>
              </a:rPr>
              <a:t>\HSK6 .</a:t>
            </a:r>
          </a:p>
        </p:txBody>
      </p:sp>
      <p:pic>
        <p:nvPicPr>
          <p:cNvPr id="21512" name="图片 8" descr="对外汉语课程宣传海报(9.25)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371" y="0"/>
            <a:ext cx="457094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TextBox 9"/>
          <p:cNvSpPr txBox="1">
            <a:spLocks noChangeArrowheads="1"/>
          </p:cNvSpPr>
          <p:nvPr/>
        </p:nvSpPr>
        <p:spPr bwMode="auto">
          <a:xfrm>
            <a:off x="9177419" y="2604485"/>
            <a:ext cx="285684" cy="522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799" b="1">
                <a:solidFill>
                  <a:srgbClr val="227A86"/>
                </a:solidFill>
                <a:latin typeface="Calibri" panose="020F0502020204030204" pitchFamily="34" charset="0"/>
              </a:rPr>
              <a:t>9</a:t>
            </a:r>
            <a:endParaRPr lang="zh-CN" altLang="en-US" sz="2799" b="1">
              <a:solidFill>
                <a:srgbClr val="227A86"/>
              </a:solidFill>
              <a:latin typeface="Calibri" panose="020F0502020204030204" pitchFamily="34" charset="0"/>
            </a:endParaRPr>
          </a:p>
        </p:txBody>
      </p:sp>
      <p:sp>
        <p:nvSpPr>
          <p:cNvPr id="21514" name="TextBox 10"/>
          <p:cNvSpPr txBox="1">
            <a:spLocks noChangeArrowheads="1"/>
          </p:cNvSpPr>
          <p:nvPr/>
        </p:nvSpPr>
        <p:spPr bwMode="auto">
          <a:xfrm>
            <a:off x="11272434" y="2650512"/>
            <a:ext cx="495185" cy="46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rgbClr val="227A86"/>
                </a:solidFill>
                <a:latin typeface="Calibri" panose="020F0502020204030204" pitchFamily="34" charset="0"/>
              </a:rPr>
              <a:t>15</a:t>
            </a:r>
            <a:endParaRPr lang="zh-CN" altLang="en-US" b="1">
              <a:solidFill>
                <a:srgbClr val="227A86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7474425" y="3071102"/>
            <a:ext cx="4428100" cy="114432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defTabSz="1218926">
              <a:defRPr/>
            </a:pPr>
            <a:r>
              <a:rPr lang="en-US" altLang="zh-CN" dirty="0"/>
              <a:t>Course</a:t>
            </a:r>
            <a:r>
              <a:rPr lang="zh-CN" altLang="en-US" dirty="0"/>
              <a:t>：</a:t>
            </a:r>
            <a:r>
              <a:rPr lang="en-US" altLang="zh-CN" dirty="0"/>
              <a:t>HSK4</a:t>
            </a:r>
            <a:r>
              <a:rPr lang="zh-CN" altLang="en-US" dirty="0"/>
              <a:t>，</a:t>
            </a:r>
            <a:r>
              <a:rPr lang="en-US" altLang="zh-CN" dirty="0"/>
              <a:t>every  Saturday morning</a:t>
            </a:r>
          </a:p>
          <a:p>
            <a:pPr defTabSz="1218926">
              <a:defRPr/>
            </a:pPr>
            <a:r>
              <a:rPr lang="en-US" altLang="zh-CN" dirty="0"/>
              <a:t>Classroom</a:t>
            </a:r>
            <a:r>
              <a:rPr lang="zh-CN" altLang="en-US" dirty="0"/>
              <a:t>：</a:t>
            </a:r>
            <a:r>
              <a:rPr lang="en-US" altLang="zh-CN" dirty="0" err="1"/>
              <a:t>JianHu</a:t>
            </a:r>
            <a:r>
              <a:rPr lang="en-US" altLang="zh-CN" dirty="0"/>
              <a:t> Campus NO.1 building</a:t>
            </a:r>
          </a:p>
          <a:p>
            <a:pPr defTabSz="1218926">
              <a:defRPr/>
            </a:pPr>
            <a:r>
              <a:rPr lang="en-US" altLang="zh-CN" dirty="0"/>
              <a:t>Course </a:t>
            </a:r>
            <a:r>
              <a:rPr lang="zh-CN" altLang="en-US" dirty="0"/>
              <a:t>：</a:t>
            </a:r>
            <a:r>
              <a:rPr lang="en-US" altLang="zh-CN" dirty="0"/>
              <a:t>HSK6</a:t>
            </a:r>
            <a:r>
              <a:rPr lang="zh-CN" altLang="en-US" dirty="0"/>
              <a:t>，</a:t>
            </a:r>
            <a:r>
              <a:rPr lang="en-US" altLang="zh-CN" dirty="0"/>
              <a:t>every  Tuesday  evening</a:t>
            </a:r>
          </a:p>
          <a:p>
            <a:pPr defTabSz="1218926">
              <a:defRPr/>
            </a:pPr>
            <a:r>
              <a:rPr lang="en-US" altLang="zh-CN" dirty="0"/>
              <a:t>Classroom</a:t>
            </a:r>
            <a:r>
              <a:rPr lang="zh-CN" altLang="en-US" dirty="0"/>
              <a:t>：</a:t>
            </a:r>
            <a:r>
              <a:rPr lang="en-US" altLang="zh-CN" dirty="0"/>
              <a:t>N9  Activity Center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8281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  <p:bldP spid="21514" grpId="0"/>
      <p:bldP spid="12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宽屏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宋体</vt:lpstr>
      <vt:lpstr>Arial</vt:lpstr>
      <vt:lpstr>Calibri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2018-10-10T00:37:50Z</dcterms:created>
  <dcterms:modified xsi:type="dcterms:W3CDTF">2018-10-10T00:37:56Z</dcterms:modified>
</cp:coreProperties>
</file>