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280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35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573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766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90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76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69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27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94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22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195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FFAE8-19CA-4E54-8419-4E2151C0280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EEC45-CED6-4240-93C5-6AB97001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48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8"/>
          <p:cNvSpPr>
            <a:spLocks noChangeArrowheads="1"/>
          </p:cNvSpPr>
          <p:nvPr/>
        </p:nvSpPr>
        <p:spPr bwMode="auto">
          <a:xfrm>
            <a:off x="11135940" y="6270762"/>
            <a:ext cx="774521" cy="231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模板下载：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www.1ppt.com/moban/     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行业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模板：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www.1ppt.com/hangye/ </a:t>
            </a:r>
          </a:p>
          <a:p>
            <a:pPr eaLnBrk="1" hangingPunct="1"/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节日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模板：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www.1ppt.com/jieri/           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素材下载：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www.1ppt.com/sucai/</a:t>
            </a:r>
          </a:p>
          <a:p>
            <a:pPr eaLnBrk="1" hangingPunct="1"/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背景图片：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www.1ppt.com/beijing/      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图表下载：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www.1ppt.com/tubiao/      </a:t>
            </a:r>
          </a:p>
          <a:p>
            <a:pPr eaLnBrk="1" hangingPunct="1"/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优秀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www.1ppt.com/xiazai/        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教程： 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www.1ppt.com/powerpoint/      </a:t>
            </a:r>
          </a:p>
          <a:p>
            <a:pPr eaLnBrk="1" hangingPunct="1"/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Word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教程： 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www.1ppt.com/word/              Excel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教程：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www.1ppt.com/excel/  </a:t>
            </a:r>
          </a:p>
          <a:p>
            <a:pPr eaLnBrk="1" hangingPunct="1"/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资料下载：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www.1ppt.com/ziliao/                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课件下载：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www.1ppt.com/kejian/ </a:t>
            </a:r>
          </a:p>
          <a:p>
            <a:pPr eaLnBrk="1" hangingPunct="1"/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范文下载：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www.1ppt.com/fanwen/             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试卷下载：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www.1ppt.com/shiti/  </a:t>
            </a:r>
          </a:p>
          <a:p>
            <a:pPr eaLnBrk="1" hangingPunct="1"/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教案下载：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www.1ppt.com/jiaoan/        PPT</a:t>
            </a:r>
            <a:r>
              <a:rPr lang="zh-CN" altLang="en-US" sz="100">
                <a:solidFill>
                  <a:schemeClr val="bg1"/>
                </a:solidFill>
                <a:latin typeface="Calibri" panose="020F0502020204030204" pitchFamily="34" charset="0"/>
              </a:rPr>
              <a:t>论坛：</a:t>
            </a:r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www.1ppt.cn</a:t>
            </a:r>
          </a:p>
          <a:p>
            <a:pPr eaLnBrk="1" hangingPunct="1"/>
            <a:r>
              <a:rPr lang="en-US" altLang="zh-CN" sz="1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zh-CN" altLang="en-US" sz="1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 t="7666" b="4515"/>
          <a:stretch/>
        </p:blipFill>
        <p:spPr>
          <a:xfrm>
            <a:off x="2206" y="-26584"/>
            <a:ext cx="12187592" cy="688458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lum contrast="-66000"/>
            <a:extLst/>
          </a:blip>
          <a:stretch>
            <a:fillRect/>
          </a:stretch>
        </p:blipFill>
        <p:spPr>
          <a:xfrm>
            <a:off x="6453107" y="0"/>
            <a:ext cx="6467181" cy="6125716"/>
          </a:xfrm>
          <a:prstGeom prst="rect">
            <a:avLst/>
          </a:prstGeom>
        </p:spPr>
      </p:pic>
      <p:sp>
        <p:nvSpPr>
          <p:cNvPr id="6" name="五角星 5"/>
          <p:cNvSpPr/>
          <p:nvPr/>
        </p:nvSpPr>
        <p:spPr>
          <a:xfrm>
            <a:off x="952898" y="214263"/>
            <a:ext cx="642788" cy="57136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26">
              <a:defRPr/>
            </a:pPr>
            <a:endParaRPr lang="zh-CN" altLang="en-US"/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1738528" y="285684"/>
            <a:ext cx="4042427" cy="52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TWO  different  CONCEPTS</a:t>
            </a:r>
            <a:endParaRPr lang="zh-CN" altLang="en-US" sz="2799">
              <a:latin typeface="Calibri" panose="020F0502020204030204" pitchFamily="34" charset="0"/>
            </a:endParaRPr>
          </a:p>
        </p:txBody>
      </p:sp>
      <p:sp>
        <p:nvSpPr>
          <p:cNvPr id="19463" name="TextBox 10"/>
          <p:cNvSpPr txBox="1">
            <a:spLocks noChangeArrowheads="1"/>
          </p:cNvSpPr>
          <p:nvPr/>
        </p:nvSpPr>
        <p:spPr bwMode="auto">
          <a:xfrm>
            <a:off x="1310002" y="1285578"/>
            <a:ext cx="9571997" cy="3109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2.</a:t>
            </a:r>
            <a:r>
              <a:rPr lang="en-US" altLang="zh-CN" sz="2799" i="1">
                <a:latin typeface="Calibri" panose="020F0502020204030204" pitchFamily="34" charset="0"/>
              </a:rPr>
              <a:t>Course retake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799">
                <a:latin typeface="Calibri" panose="020F0502020204030204" pitchFamily="34" charset="0"/>
              </a:rPr>
              <a:t>Retaking course means relearn the course with next grade and take the final exam.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799">
                <a:latin typeface="Calibri" panose="020F0502020204030204" pitchFamily="34" charset="0"/>
              </a:rPr>
              <a:t>Practical  teaching sections of the failed course should be retaken.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799">
                <a:latin typeface="Calibri" panose="020F0502020204030204" pitchFamily="34" charset="0"/>
              </a:rPr>
              <a:t>To retake the course ,you should come Teaching Office to go through specific procedures.</a:t>
            </a:r>
            <a:endParaRPr lang="zh-CN" altLang="en-US" sz="2799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9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 t="7666" b="4515"/>
          <a:stretch/>
        </p:blipFill>
        <p:spPr>
          <a:xfrm flipH="1" flipV="1">
            <a:off x="2206" y="-26584"/>
            <a:ext cx="12187592" cy="6884584"/>
          </a:xfrm>
          <a:prstGeom prst="rect">
            <a:avLst/>
          </a:prstGeom>
        </p:spPr>
      </p:pic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809949" y="428526"/>
            <a:ext cx="3928153" cy="52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TWO Handling location:</a:t>
            </a:r>
            <a:endParaRPr lang="zh-CN" altLang="en-US" sz="2799">
              <a:latin typeface="Calibri" panose="020F0502020204030204" pitchFamily="34" charset="0"/>
            </a:endParaRPr>
          </a:p>
        </p:txBody>
      </p:sp>
      <p:sp>
        <p:nvSpPr>
          <p:cNvPr id="4" name="五角星 3"/>
          <p:cNvSpPr/>
          <p:nvPr/>
        </p:nvSpPr>
        <p:spPr>
          <a:xfrm>
            <a:off x="952898" y="357105"/>
            <a:ext cx="642788" cy="571368"/>
          </a:xfrm>
          <a:prstGeom prst="star5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26">
              <a:defRPr/>
            </a:pPr>
            <a:endParaRPr lang="zh-CN" altLang="en-US"/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524372" y="1356999"/>
            <a:ext cx="11000416" cy="138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1.Mafangshan Campus:  405B Office,NO.4 Teaching Building,Eastern Campus</a:t>
            </a:r>
          </a:p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    Teacher: YING Xiaoyue  </a:t>
            </a:r>
          </a:p>
        </p:txBody>
      </p:sp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524372" y="3356786"/>
            <a:ext cx="11000416" cy="95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2.South Lake Campus:   N9S-204 Office </a:t>
            </a:r>
          </a:p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   Teacher: CHEN Yang</a:t>
            </a:r>
            <a:endParaRPr lang="zh-CN" altLang="en-US" sz="2799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6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宽屏</PresentationFormat>
  <Paragraphs>19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宋体</vt:lpstr>
      <vt:lpstr>Arial</vt:lpstr>
      <vt:lpstr>Calibri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2018-10-10T00:36:20Z</dcterms:created>
  <dcterms:modified xsi:type="dcterms:W3CDTF">2018-10-10T00:36:25Z</dcterms:modified>
</cp:coreProperties>
</file>