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F3254-B031-459C-BF97-C45223839A6B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3CFB-72FE-491C-BA58-E8EC136FA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309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F3254-B031-459C-BF97-C45223839A6B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3CFB-72FE-491C-BA58-E8EC136FA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336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F3254-B031-459C-BF97-C45223839A6B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3CFB-72FE-491C-BA58-E8EC136FA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813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F3254-B031-459C-BF97-C45223839A6B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3CFB-72FE-491C-BA58-E8EC136FA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14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F3254-B031-459C-BF97-C45223839A6B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3CFB-72FE-491C-BA58-E8EC136FA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02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F3254-B031-459C-BF97-C45223839A6B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3CFB-72FE-491C-BA58-E8EC136FA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765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F3254-B031-459C-BF97-C45223839A6B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3CFB-72FE-491C-BA58-E8EC136FA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667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F3254-B031-459C-BF97-C45223839A6B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3CFB-72FE-491C-BA58-E8EC136FA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63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F3254-B031-459C-BF97-C45223839A6B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3CFB-72FE-491C-BA58-E8EC136FA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30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F3254-B031-459C-BF97-C45223839A6B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3CFB-72FE-491C-BA58-E8EC136FA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67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F3254-B031-459C-BF97-C45223839A6B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3CFB-72FE-491C-BA58-E8EC136FA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80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F3254-B031-459C-BF97-C45223839A6B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A3CFB-72FE-491C-BA58-E8EC136FA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93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" y="0"/>
            <a:ext cx="121875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图片 7" hidden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77" y="898317"/>
            <a:ext cx="8083267" cy="506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图片 8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03" y="866575"/>
            <a:ext cx="8167384" cy="542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1595686" y="428526"/>
            <a:ext cx="3142523" cy="5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199">
                <a:latin typeface="Calibri" panose="020F0502020204030204" pitchFamily="34" charset="0"/>
              </a:rPr>
              <a:t>TWO  RATE:</a:t>
            </a:r>
            <a:endParaRPr lang="zh-CN" altLang="en-US" sz="3199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2951" y="1109406"/>
            <a:ext cx="11571784" cy="26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99" dirty="0">
                <a:latin typeface="Calibri" panose="020F0502020204030204" pitchFamily="34" charset="0"/>
              </a:rPr>
              <a:t>1.</a:t>
            </a:r>
            <a:r>
              <a:rPr lang="en-US" altLang="zh-CN" sz="2799" i="1" dirty="0">
                <a:latin typeface="Calibri" panose="020F0502020204030204" pitchFamily="34" charset="0"/>
              </a:rPr>
              <a:t> Attendance Rate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CN" sz="2799" dirty="0">
                <a:latin typeface="Calibri" panose="020F0502020204030204" pitchFamily="34" charset="0"/>
              </a:rPr>
              <a:t>If you becomes absent for more than 1/3 of</a:t>
            </a:r>
            <a:r>
              <a:rPr lang="zh-CN" altLang="en-US" sz="2799" dirty="0">
                <a:latin typeface="Calibri" panose="020F0502020204030204" pitchFamily="34" charset="0"/>
              </a:rPr>
              <a:t> </a:t>
            </a:r>
            <a:r>
              <a:rPr lang="en-US" altLang="zh-CN" sz="2799" dirty="0">
                <a:latin typeface="Calibri" panose="020F0502020204030204" pitchFamily="34" charset="0"/>
              </a:rPr>
              <a:t>the course without reason in a semester, you gets disqualified for final examination from the course and automatically get “0” for the course.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CN" sz="2799" dirty="0">
                <a:latin typeface="Calibri" panose="020F0502020204030204" pitchFamily="34" charset="0"/>
              </a:rPr>
              <a:t>When the accumulated absence more than 1/3 of all the course without reason in a semester ,you will be expelled from the school.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2951" y="3929740"/>
            <a:ext cx="11500363" cy="175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99">
                <a:latin typeface="Calibri" panose="020F0502020204030204" pitchFamily="34" charset="0"/>
              </a:rPr>
              <a:t>2. </a:t>
            </a:r>
            <a:r>
              <a:rPr lang="en-US" altLang="zh-CN" sz="2799" i="1">
                <a:latin typeface="Calibri" panose="020F0502020204030204" pitchFamily="34" charset="0"/>
              </a:rPr>
              <a:t>Passing Rate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CN" sz="2799">
                <a:latin typeface="Calibri" panose="020F0502020204030204" pitchFamily="34" charset="0"/>
              </a:rPr>
              <a:t>If your passing rate less than 50% in last school year, you will be warned.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CN" sz="2799">
                <a:latin typeface="Calibri" panose="020F0502020204030204" pitchFamily="34" charset="0"/>
              </a:rPr>
              <a:t>If you got twice warning, you will be expelled from the school.</a:t>
            </a:r>
          </a:p>
          <a:p>
            <a:pPr eaLnBrk="1" hangingPunct="1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0" name="五角星 9"/>
          <p:cNvSpPr/>
          <p:nvPr/>
        </p:nvSpPr>
        <p:spPr>
          <a:xfrm>
            <a:off x="881476" y="428525"/>
            <a:ext cx="642789" cy="571368"/>
          </a:xfrm>
          <a:prstGeom prst="star5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26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4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104</Words>
  <Application>Microsoft Office PowerPoint</Application>
  <PresentationFormat>宽屏</PresentationFormat>
  <Paragraphs>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等线</vt:lpstr>
      <vt:lpstr>等线 Light</vt:lpstr>
      <vt:lpstr>宋体</vt:lpstr>
      <vt:lpstr>Arial</vt:lpstr>
      <vt:lpstr>Calibri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</cp:lastModifiedBy>
  <cp:revision>3</cp:revision>
  <dcterms:created xsi:type="dcterms:W3CDTF">2018-10-10T00:34:14Z</dcterms:created>
  <dcterms:modified xsi:type="dcterms:W3CDTF">2018-10-10T00:37:15Z</dcterms:modified>
</cp:coreProperties>
</file>