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35FAD2-AE0A-4110-9A48-5BF6637B87C0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CE0C6B-3E69-4905-9C45-6EF51F281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0400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8F03C3-53C1-4F10-8DAF-D1F318E96C6E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56518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1827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8717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55014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仅标题">
    <p:bg>
      <p:bgPr>
        <a:blipFill dpi="0" rotWithShape="1"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: 圆角 5"/>
          <p:cNvSpPr/>
          <p:nvPr/>
        </p:nvSpPr>
        <p:spPr>
          <a:xfrm>
            <a:off x="1416050" y="1196752"/>
            <a:ext cx="9359900" cy="3816424"/>
          </a:xfrm>
          <a:prstGeom prst="roundRect">
            <a:avLst/>
          </a:prstGeom>
          <a:solidFill>
            <a:schemeClr val="accent1">
              <a:alpha val="7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559496" y="2886134"/>
            <a:ext cx="9073008" cy="1200329"/>
          </a:xfrm>
        </p:spPr>
        <p:txBody>
          <a:bodyPr anchor="b" anchorCtr="0">
            <a:normAutofit/>
          </a:bodyPr>
          <a:lstStyle>
            <a:lvl1pPr algn="ctr">
              <a:defRPr sz="60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A93E93-166D-47F5-9EF1-ACEABE24AEEA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2018/10/8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8D5ACA-62CA-46DB-AD6B-12EDD6D51A23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内容占位符 7"/>
          <p:cNvSpPr>
            <a:spLocks noGrp="1"/>
          </p:cNvSpPr>
          <p:nvPr>
            <p:ph sz="quarter" idx="13"/>
          </p:nvPr>
        </p:nvSpPr>
        <p:spPr>
          <a:xfrm>
            <a:off x="1560048" y="4149080"/>
            <a:ext cx="9071904" cy="535531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1216881145"/>
      </p:ext>
    </p:extLst>
  </p:cSld>
  <p:clrMapOvr>
    <a:masterClrMapping/>
  </p:clrMapOvr>
  <p:transition spd="med">
    <p:push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653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2184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5825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811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406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23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4758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7805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ags" Target="../tags/tag1.xm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2018/10/8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0309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3"/>
          <p:cNvGrpSpPr/>
          <p:nvPr/>
        </p:nvGrpSpPr>
        <p:grpSpPr bwMode="auto">
          <a:xfrm flipH="1">
            <a:off x="0" y="692696"/>
            <a:ext cx="803067" cy="676275"/>
            <a:chOff x="2370576" y="533400"/>
            <a:chExt cx="2417494" cy="675969"/>
          </a:xfrm>
          <a:solidFill>
            <a:schemeClr val="accent1"/>
          </a:solidFill>
        </p:grpSpPr>
        <p:sp>
          <p:nvSpPr>
            <p:cNvPr id="8" name="矩形 7"/>
            <p:cNvSpPr/>
            <p:nvPr/>
          </p:nvSpPr>
          <p:spPr>
            <a:xfrm>
              <a:off x="2738030" y="533400"/>
              <a:ext cx="2050040" cy="67596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9" name="椭圆 8"/>
            <p:cNvSpPr/>
            <p:nvPr/>
          </p:nvSpPr>
          <p:spPr>
            <a:xfrm>
              <a:off x="2370576" y="533400"/>
              <a:ext cx="623734" cy="675969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400" dirty="0"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3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4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43A93E93-166D-47F5-9EF1-ACEABE24AEEA}" type="datetimeFigureOut">
              <a:rPr lang="zh-CN" altLang="en-US" smtClean="0"/>
              <a:t>2018/10/8</a:t>
            </a:fld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lnSpc>
                <a:spcPct val="120000"/>
              </a:lnSpc>
              <a:defRPr sz="1200">
                <a:solidFill>
                  <a:schemeClr val="bg1">
                    <a:lumMod val="50000"/>
                  </a:schemeClr>
                </a:solidFill>
                <a:latin typeface="+mn-ea"/>
                <a:ea typeface="+mn-ea"/>
              </a:defRPr>
            </a:lvl1pPr>
          </a:lstStyle>
          <a:p>
            <a:fld id="{118D5ACA-62CA-46DB-AD6B-12EDD6D51A23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10" name="KSO_TEMPLATE" hidden="1"/>
          <p:cNvSpPr/>
          <p:nvPr>
            <p:custDataLst>
              <p:tags r:id="rId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8948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>
    <p:push dir="r"/>
  </p:transition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quarter" idx="13"/>
            <p:custDataLst>
              <p:tags r:id="rId2"/>
            </p:custDataLst>
          </p:nvPr>
        </p:nvSpPr>
        <p:spPr>
          <a:xfrm>
            <a:off x="1466215" y="2350770"/>
            <a:ext cx="9260205" cy="1073150"/>
          </a:xfrm>
        </p:spPr>
        <p:txBody>
          <a:bodyPr/>
          <a:lstStyle/>
          <a:p>
            <a:r>
              <a:rPr lang="en-US" altLang="zh-CN" sz="3600"/>
              <a:t>Thank you for listening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2434909"/>
      </p:ext>
    </p:extLst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6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TEMPLATE_CATEGORY" val="custom"/>
  <p:tag name="KSO_WM_TEMPLATE_INDEX" val="2018463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4635"/>
  <p:tag name="KSO_WM_TAG_VERSION" val="1.0"/>
  <p:tag name="KSO_WM_TEMPLATE_THUMBS_INDEX" val="1、9、12、16、19、22、23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4635"/>
  <p:tag name="KSO_WM_TAG_VERSION" val="1.0"/>
  <p:tag name="KSO_WM_SLIDE_ID" val="custom20184635_23"/>
  <p:tag name="KSO_WM_SLIDE_INDEX" val="23"/>
  <p:tag name="KSO_WM_SLIDE_ITEM_CNT" val="2"/>
  <p:tag name="KSO_WM_SLIDE_LAYOUT" val="a_b"/>
  <p:tag name="KSO_WM_SLIDE_LAYOUT_CNT" val="1_1"/>
  <p:tag name="KSO_WM_SLIDE_TYPE" val="endPage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20184635"/>
  <p:tag name="KSO_WM_UNIT_TYPE" val="b"/>
  <p:tag name="KSO_WM_UNIT_INDEX" val="1"/>
  <p:tag name="KSO_WM_UNIT_ID" val="custom20184635_23*b*1"/>
  <p:tag name="KSO_WM_UNIT_LAYERLEVEL" val="1"/>
  <p:tag name="KSO_WM_UNIT_VALUE" val="34"/>
  <p:tag name="KSO_WM_UNIT_ISCONTENTSTITLE" val="0"/>
  <p:tag name="KSO_WM_UNIT_HIGHLIGHT" val="0"/>
  <p:tag name="KSO_WM_UNIT_COMPATIBLE" val="0"/>
  <p:tag name="KSO_WM_UNIT_CLEAR" val="0"/>
  <p:tag name="KSO_WM_BEAUTIFY_FLAG" val="#wm#"/>
  <p:tag name="KSO_WM_TAG_VERSION" val="1.0"/>
  <p:tag name="KSO_WM_UNIT_PRESET_TEXT" val="THANK YOU FOR YOUR WATCHING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自定义设计方案">
  <a:themeElements>
    <a:clrScheme name="自定义 183">
      <a:dk1>
        <a:sysClr val="windowText" lastClr="000000"/>
      </a:dk1>
      <a:lt1>
        <a:sysClr val="window" lastClr="FFFFFF"/>
      </a:lt1>
      <a:dk2>
        <a:srgbClr val="464646"/>
      </a:dk2>
      <a:lt2>
        <a:srgbClr val="7F7F7F"/>
      </a:lt2>
      <a:accent1>
        <a:srgbClr val="2C99C0"/>
      </a:accent1>
      <a:accent2>
        <a:srgbClr val="D53E25"/>
      </a:accent2>
      <a:accent3>
        <a:srgbClr val="ECA11A"/>
      </a:accent3>
      <a:accent4>
        <a:srgbClr val="2C99C0"/>
      </a:accent4>
      <a:accent5>
        <a:srgbClr val="D53E25"/>
      </a:accent5>
      <a:accent6>
        <a:srgbClr val="ECA11A"/>
      </a:accent6>
      <a:hlink>
        <a:srgbClr val="FF8119"/>
      </a:hlink>
      <a:folHlink>
        <a:srgbClr val="44B9E8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宽屏</PresentationFormat>
  <Paragraphs>2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等线</vt:lpstr>
      <vt:lpstr>黑体</vt:lpstr>
      <vt:lpstr>宋体</vt:lpstr>
      <vt:lpstr>微软雅黑</vt:lpstr>
      <vt:lpstr>Arial</vt:lpstr>
      <vt:lpstr>Calibri</vt:lpstr>
      <vt:lpstr>Calibri Light</vt:lpstr>
      <vt:lpstr>Office 主题</vt:lpstr>
      <vt:lpstr>2_自定义设计方案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</cp:lastModifiedBy>
  <cp:revision>2</cp:revision>
  <dcterms:created xsi:type="dcterms:W3CDTF">2018-10-08T06:48:24Z</dcterms:created>
  <dcterms:modified xsi:type="dcterms:W3CDTF">2018-10-08T06:48:38Z</dcterms:modified>
</cp:coreProperties>
</file>