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9" r:id="rId2"/>
    <p:sldId id="260" r:id="rId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68AFB8-A70F-4A59-9F2D-998AB40A7505}" type="datetimeFigureOut">
              <a:rPr lang="zh-CN" altLang="en-US" smtClean="0"/>
              <a:t>2018/10/10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17BE2C-57E3-42B2-828A-01EEAF89C079}" type="slidenum">
              <a:rPr lang="zh-CN" altLang="en-US" smtClean="0"/>
              <a:t>‹#›</a:t>
            </a:fld>
            <a:endParaRPr lang="zh-CN" altLang="en-US"/>
          </a:p>
        </p:txBody>
      </p:sp>
    </p:spTree>
    <p:extLst>
      <p:ext uri="{BB962C8B-B14F-4D97-AF65-F5344CB8AC3E}">
        <p14:creationId xmlns:p14="http://schemas.microsoft.com/office/powerpoint/2010/main" val="2752633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1.</a:t>
            </a:r>
            <a:r>
              <a:rPr lang="zh-CN" altLang="en-US"/>
              <a:t>In October, 2013, three undergraduates enrolled in 2013 and an undergraduate enrolled in 2010 at a university had physical altercations with a student in another university due to romantic entanglement. Then they four rushed to the student’s dormitory and wounded him. All the students involved were severely criticized by the university and deprived of the qualifications to be assessed as excellent students of the year. Meanwhile, they had to compensate the injured party for the financial losses and medical costs according to the regulations of the public security department. One of the four was persuaded to be withdrawn from the university. </a:t>
            </a:r>
          </a:p>
          <a:p>
            <a:r>
              <a:rPr lang="zh-CN" altLang="en-US"/>
              <a:t>In December of the same year, a female undergraduate enrolled in 2013 at a university crashed into the girl dormitory in another university and used the blade to cut the girl just because she suspected that the girl had romantic entanglement with her boyfriend. The public security department seriously criticized and educated her and ordered her to bear all the medical expenses that the injured party paid in hospital. Additionally, she was deprived of the qualifications to be assessed as excellent students the same year.</a:t>
            </a:r>
          </a:p>
          <a:p>
            <a:r>
              <a:rPr lang="en-US" altLang="zh-CN"/>
              <a:t>2.II.Drunken Driving Accidents</a:t>
            </a:r>
          </a:p>
          <a:p>
            <a:r>
              <a:rPr lang="zh-CN" altLang="en-US"/>
              <a:t>In June, 2014, an undergraduate enrolled in 2012 at a university drank a lot in the bar and drove home. On the way home, he had an accident and was wounded in the face, causing two girls injured in the same car.</a:t>
            </a:r>
          </a:p>
          <a:p>
            <a:r>
              <a:rPr lang="zh-CN" altLang="en-US"/>
              <a:t>The student was taken to the hospital and treated surgically in time. He had to bear his own and the other two girls’ medical expenses. Inviting suspicion of drunken driving, the public security department gave him 6 months of administrative detention. After the punishment came into effect, he was deprived of the qualification of study at the university and was expelled from the country.</a:t>
            </a:r>
          </a:p>
          <a:p>
            <a:r>
              <a:rPr lang="en-US" altLang="zh-CN"/>
              <a:t>3.III.Malicious extension of visa and leaving the country over due</a:t>
            </a:r>
          </a:p>
          <a:p>
            <a:r>
              <a:rPr lang="zh-CN" altLang="en-US"/>
              <a:t>At the end of 2013, a master degree candidate enrolled in 2011 at a university was demanded to extend visa in a stipulated time and leave the country immediately since he defaulted on the tuition of last semester. However, the student held the minds of fluke, made up every excuse and refused to go through procedure of visa extension, in the end causing the malicious extension of visa. The public security exit-entry administration gave him an administrative detention, ordered him to leave the country within the given time, and forbade him to enter the country in 5 years according to the law. </a:t>
            </a:r>
          </a:p>
          <a:p>
            <a:r>
              <a:rPr lang="en-US" altLang="zh-CN"/>
              <a:t>4.IV.Punishment for Theft</a:t>
            </a:r>
          </a:p>
          <a:p>
            <a:r>
              <a:rPr lang="zh-CN" altLang="en-US"/>
              <a:t>From March to April, 2014, a foundation year student enrolled in 2013 at a university stole into a international students’ dormitory to steal many times, such as precious articles such as laptops, digital cameras, mobile phones. After the judicial organs investigated the event carefully and transacted it according to the law, the student was sentenced to 3 months of fixed-term imprisonment. While serving the sentence, he was deprived of the qualification of study at the university, and he was expelled from the country and was banned to enter the country in 5 years.</a:t>
            </a:r>
          </a:p>
          <a:p>
            <a:r>
              <a:rPr lang="en-US" altLang="zh-CN"/>
              <a:t>5.V.Fatal accidents resulting from drunkenness</a:t>
            </a:r>
          </a:p>
          <a:p>
            <a:r>
              <a:rPr lang="zh-CN" altLang="en-US"/>
              <a:t>In March, 2014, an adult doctor degree candidate enrolled in 2012 at a university drank continually for four hours in the dormitory on campus and in the bar off campus. In the early morning, he returned the dormitory on campus from the bar alone. Unluckily, he fell down and died on the way to the dormitory, which brought huge pain to his pregnant wife and the young children.  </a:t>
            </a:r>
          </a:p>
          <a:p>
            <a:r>
              <a:rPr lang="en-US" altLang="zh-CN"/>
              <a:t>6.VI.Punishment for Harassing Others</a:t>
            </a:r>
          </a:p>
          <a:p>
            <a:r>
              <a:rPr lang="zh-CN" altLang="en-US"/>
              <a:t>In December, 2013, a master degree candidate enrolled in 2013 at a university insulted and coddled a lady off campus after drinking. As a result, he was fined Yuan 500 by the public security department according to the law as well as was given a serious warning by the university where he studied.</a:t>
            </a:r>
          </a:p>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pitchFamily="34" charset="0"/>
                <a:ea typeface="微软雅黑" panose="020B0503020204020204" pitchFamily="34"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微软雅黑" panose="020B0503020204020204" pitchFamily="34" charset="-122"/>
              <a:cs typeface="+mn-cs"/>
            </a:endParaRPr>
          </a:p>
        </p:txBody>
      </p:sp>
    </p:spTree>
    <p:extLst>
      <p:ext uri="{BB962C8B-B14F-4D97-AF65-F5344CB8AC3E}">
        <p14:creationId xmlns:p14="http://schemas.microsoft.com/office/powerpoint/2010/main" val="19550646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Hope you can carefully read the relevant sections in the student handbook, which is closely related to each of you. Finally, Iwish you all a safe and happy study and life</a:t>
            </a:r>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67265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7" name="矩形: 圆角 6"/>
          <p:cNvSpPr/>
          <p:nvPr/>
        </p:nvSpPr>
        <p:spPr>
          <a:xfrm>
            <a:off x="1524000" y="1196752"/>
            <a:ext cx="9144000" cy="3816424"/>
          </a:xfrm>
          <a:prstGeom prst="roundRect">
            <a:avLst/>
          </a:prstGeom>
          <a:solidFill>
            <a:schemeClr val="accent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ctrTitle" hasCustomPrompt="1"/>
          </p:nvPr>
        </p:nvSpPr>
        <p:spPr>
          <a:xfrm>
            <a:off x="1703512" y="2813689"/>
            <a:ext cx="8784976" cy="1200329"/>
          </a:xfrm>
        </p:spPr>
        <p:txBody>
          <a:bodyPr anchor="b">
            <a:normAutofit/>
          </a:bodyPr>
          <a:lstStyle>
            <a:lvl1pPr algn="ctr">
              <a:defRPr sz="6000" b="1">
                <a:solidFill>
                  <a:schemeClr val="bg1"/>
                </a:solidFill>
                <a:effectLst>
                  <a:outerShdw blurRad="38100" dist="38100" dir="2700000" algn="tl">
                    <a:srgbClr val="000000">
                      <a:alpha val="43137"/>
                    </a:srgbClr>
                  </a:outerShdw>
                </a:effectLst>
              </a:defRPr>
            </a:lvl1pPr>
          </a:lstStyle>
          <a:p>
            <a:r>
              <a:rPr lang="zh-CN" altLang="en-US" dirty="0"/>
              <a:t>单击此处编辑标题</a:t>
            </a:r>
            <a:endParaRPr lang="en-US" dirty="0"/>
          </a:p>
        </p:txBody>
      </p:sp>
      <p:sp>
        <p:nvSpPr>
          <p:cNvPr id="3" name="Subtitle 2"/>
          <p:cNvSpPr>
            <a:spLocks noGrp="1"/>
          </p:cNvSpPr>
          <p:nvPr>
            <p:ph type="subTitle" idx="1"/>
          </p:nvPr>
        </p:nvSpPr>
        <p:spPr>
          <a:xfrm>
            <a:off x="1703512" y="4077072"/>
            <a:ext cx="8784976" cy="535531"/>
          </a:xfrm>
        </p:spPr>
        <p:txBody>
          <a:bodyPr>
            <a:normAutofit/>
          </a:bodyPr>
          <a:lstStyle>
            <a:lvl1pPr marL="0" indent="0" algn="ctr">
              <a:buNone/>
              <a:defRPr sz="2400">
                <a:solidFill>
                  <a:schemeClr val="bg1"/>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en-US" dirty="0"/>
          </a:p>
        </p:txBody>
      </p:sp>
      <p:sp>
        <p:nvSpPr>
          <p:cNvPr id="4" name="Date Placeholder 3"/>
          <p:cNvSpPr>
            <a:spLocks noGrp="1"/>
          </p:cNvSpPr>
          <p:nvPr>
            <p:ph type="dt" sz="half" idx="10"/>
          </p:nvPr>
        </p:nvSpPr>
        <p:spPr/>
        <p:txBody>
          <a:bodyPr/>
          <a:lstStyle/>
          <a:p>
            <a:fld id="{43A93E93-166D-47F5-9EF1-ACEABE24AEEA}" type="datetimeFigureOut">
              <a:rPr lang="zh-CN" altLang="en-US" smtClean="0"/>
              <a:t>2018/10/10</a:t>
            </a:fld>
            <a:endParaRPr lang="zh-CN" altLang="en-US" dirty="0"/>
          </a:p>
        </p:txBody>
      </p:sp>
      <p:sp>
        <p:nvSpPr>
          <p:cNvPr id="5" name="Footer Placeholder 4"/>
          <p:cNvSpPr>
            <a:spLocks noGrp="1"/>
          </p:cNvSpPr>
          <p:nvPr>
            <p:ph type="ftr" sz="quarter" idx="11"/>
          </p:nvPr>
        </p:nvSpPr>
        <p:spPr/>
        <p:txBody>
          <a:bodyPr/>
          <a:lstStyle/>
          <a:p>
            <a:endParaRPr lang="zh-CN" altLang="en-US" dirty="0"/>
          </a:p>
        </p:txBody>
      </p:sp>
      <p:sp>
        <p:nvSpPr>
          <p:cNvPr id="6" name="Slide Number Placeholder 5"/>
          <p:cNvSpPr>
            <a:spLocks noGrp="1"/>
          </p:cNvSpPr>
          <p:nvPr>
            <p:ph type="sldNum" sz="quarter" idx="12"/>
          </p:nvPr>
        </p:nvSpPr>
        <p:spPr/>
        <p:txBody>
          <a:bodyPr/>
          <a:lstStyle/>
          <a:p>
            <a:fld id="{118D5ACA-62CA-46DB-AD6B-12EDD6D51A23}" type="slidenum">
              <a:rPr lang="zh-CN" altLang="en-US" smtClean="0"/>
              <a:t>‹#›</a:t>
            </a:fld>
            <a:endParaRPr lang="zh-CN" altLang="en-US" dirty="0"/>
          </a:p>
        </p:txBody>
      </p:sp>
    </p:spTree>
    <p:extLst>
      <p:ext uri="{BB962C8B-B14F-4D97-AF65-F5344CB8AC3E}">
        <p14:creationId xmlns:p14="http://schemas.microsoft.com/office/powerpoint/2010/main" val="382513301"/>
      </p:ext>
    </p:extLst>
  </p:cSld>
  <p:clrMapOvr>
    <a:masterClrMapping/>
  </p:clrMapOvr>
  <p:transition spd="med">
    <p:push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内容">
    <p:spTree>
      <p:nvGrpSpPr>
        <p:cNvPr id="1" name=""/>
        <p:cNvGrpSpPr/>
        <p:nvPr/>
      </p:nvGrpSpPr>
      <p:grpSpPr>
        <a:xfrm>
          <a:off x="0" y="0"/>
          <a:ext cx="0" cy="0"/>
          <a:chOff x="0" y="0"/>
          <a:chExt cx="0" cy="0"/>
        </a:xfrm>
      </p:grpSpPr>
      <p:grpSp>
        <p:nvGrpSpPr>
          <p:cNvPr id="6" name="组合 3"/>
          <p:cNvGrpSpPr/>
          <p:nvPr/>
        </p:nvGrpSpPr>
        <p:grpSpPr bwMode="auto">
          <a:xfrm flipH="1">
            <a:off x="-2" y="620688"/>
            <a:ext cx="660775" cy="432048"/>
            <a:chOff x="2370576" y="533400"/>
            <a:chExt cx="2417494" cy="675969"/>
          </a:xfrm>
          <a:solidFill>
            <a:schemeClr val="accent1"/>
          </a:solidFill>
        </p:grpSpPr>
        <p:sp>
          <p:nvSpPr>
            <p:cNvPr id="8" name="矩形 7"/>
            <p:cNvSpPr/>
            <p:nvPr/>
          </p:nvSpPr>
          <p:spPr>
            <a:xfrm>
              <a:off x="2738030" y="533400"/>
              <a:ext cx="2050040" cy="675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ea typeface="微软雅黑" panose="020B0503020204020204" pitchFamily="34" charset="-122"/>
                <a:cs typeface="+mn-ea"/>
                <a:sym typeface="+mn-lt"/>
              </a:endParaRPr>
            </a:p>
          </p:txBody>
        </p:sp>
        <p:sp>
          <p:nvSpPr>
            <p:cNvPr id="9" name="椭圆 8"/>
            <p:cNvSpPr/>
            <p:nvPr/>
          </p:nvSpPr>
          <p:spPr>
            <a:xfrm>
              <a:off x="2370576" y="533400"/>
              <a:ext cx="623734" cy="67596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ea typeface="微软雅黑" panose="020B0503020204020204" pitchFamily="34" charset="-122"/>
                <a:cs typeface="+mn-ea"/>
                <a:sym typeface="+mn-lt"/>
              </a:endParaRPr>
            </a:p>
          </p:txBody>
        </p:sp>
      </p:grpSp>
      <p:sp>
        <p:nvSpPr>
          <p:cNvPr id="3" name="日期占位符 2"/>
          <p:cNvSpPr>
            <a:spLocks noGrp="1"/>
          </p:cNvSpPr>
          <p:nvPr>
            <p:ph type="dt" sz="half" idx="10"/>
          </p:nvPr>
        </p:nvSpPr>
        <p:spPr/>
        <p:txBody>
          <a:bodyPr/>
          <a:lstStyle/>
          <a:p>
            <a:fld id="{760FBDFE-C587-4B4C-A407-44438C67B59E}" type="datetimeFigureOut">
              <a:rPr lang="zh-CN" altLang="en-US" smtClean="0"/>
              <a:t>2018/10/10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3195883185"/>
      </p:ext>
    </p:extLst>
  </p:cSld>
  <p:clrMapOvr>
    <a:masterClrMapping/>
  </p:clrMapOvr>
  <p:transition spd="med">
    <p:push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lvl1pPr>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p:txBody>
          <a:bodyPr/>
          <a:lstStyle/>
          <a:p>
            <a:fld id="{43A93E93-166D-47F5-9EF1-ACEABE24AEEA}" type="datetimeFigureOut">
              <a:rPr lang="zh-CN" altLang="en-US" smtClean="0"/>
              <a:t>2018/10/10</a:t>
            </a:fld>
            <a:endParaRPr lang="zh-CN" altLang="en-US" dirty="0"/>
          </a:p>
        </p:txBody>
      </p:sp>
      <p:sp>
        <p:nvSpPr>
          <p:cNvPr id="5" name="Footer Placeholder 4"/>
          <p:cNvSpPr>
            <a:spLocks noGrp="1"/>
          </p:cNvSpPr>
          <p:nvPr>
            <p:ph type="ftr" sz="quarter" idx="11"/>
          </p:nvPr>
        </p:nvSpPr>
        <p:spPr/>
        <p:txBody>
          <a:bodyPr/>
          <a:lstStyle/>
          <a:p>
            <a:endParaRPr lang="zh-CN" altLang="en-US" dirty="0"/>
          </a:p>
        </p:txBody>
      </p:sp>
      <p:sp>
        <p:nvSpPr>
          <p:cNvPr id="6" name="Slide Number Placeholder 5"/>
          <p:cNvSpPr>
            <a:spLocks noGrp="1"/>
          </p:cNvSpPr>
          <p:nvPr>
            <p:ph type="sldNum" sz="quarter" idx="12"/>
          </p:nvPr>
        </p:nvSpPr>
        <p:spPr/>
        <p:txBody>
          <a:bodyPr/>
          <a:lstStyle/>
          <a:p>
            <a:fld id="{118D5ACA-62CA-46DB-AD6B-12EDD6D51A23}" type="slidenum">
              <a:rPr lang="zh-CN" altLang="en-US" smtClean="0"/>
              <a:t>‹#›</a:t>
            </a:fld>
            <a:endParaRPr lang="zh-CN" altLang="en-US" dirty="0"/>
          </a:p>
        </p:txBody>
      </p:sp>
    </p:spTree>
    <p:extLst>
      <p:ext uri="{BB962C8B-B14F-4D97-AF65-F5344CB8AC3E}">
        <p14:creationId xmlns:p14="http://schemas.microsoft.com/office/powerpoint/2010/main" val="4083783048"/>
      </p:ext>
    </p:extLst>
  </p:cSld>
  <p:clrMapOvr>
    <a:masterClrMapping/>
  </p:clrMapOvr>
  <p:transition spd="med">
    <p:push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7" name="矩形: 圆角 6"/>
          <p:cNvSpPr/>
          <p:nvPr/>
        </p:nvSpPr>
        <p:spPr>
          <a:xfrm>
            <a:off x="1595500" y="1988840"/>
            <a:ext cx="9001000" cy="2952328"/>
          </a:xfrm>
          <a:prstGeom prst="roundRect">
            <a:avLst/>
          </a:prstGeom>
          <a:solidFill>
            <a:schemeClr val="accent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hasCustomPrompt="1"/>
          </p:nvPr>
        </p:nvSpPr>
        <p:spPr>
          <a:xfrm>
            <a:off x="4439816" y="2780928"/>
            <a:ext cx="5976664" cy="978729"/>
          </a:xfrm>
        </p:spPr>
        <p:txBody>
          <a:bodyPr anchor="b">
            <a:normAutofit/>
          </a:bodyPr>
          <a:lstStyle>
            <a:lvl1pPr>
              <a:defRPr sz="4800" b="1">
                <a:solidFill>
                  <a:schemeClr val="bg1"/>
                </a:solidFill>
                <a:effectLst>
                  <a:outerShdw blurRad="38100" dist="38100" dir="2700000" algn="tl">
                    <a:srgbClr val="000000">
                      <a:alpha val="43137"/>
                    </a:srgbClr>
                  </a:outerShdw>
                </a:effectLst>
              </a:defRPr>
            </a:lvl1pPr>
          </a:lstStyle>
          <a:p>
            <a:r>
              <a:rPr lang="zh-CN" altLang="en-US" dirty="0"/>
              <a:t>单击此处编辑标题</a:t>
            </a:r>
            <a:endParaRPr lang="en-US" dirty="0"/>
          </a:p>
        </p:txBody>
      </p:sp>
      <p:sp>
        <p:nvSpPr>
          <p:cNvPr id="3" name="Text Placeholder 2"/>
          <p:cNvSpPr>
            <a:spLocks noGrp="1"/>
          </p:cNvSpPr>
          <p:nvPr>
            <p:ph type="body" idx="1"/>
          </p:nvPr>
        </p:nvSpPr>
        <p:spPr>
          <a:xfrm>
            <a:off x="4439816" y="3797375"/>
            <a:ext cx="5976664" cy="461665"/>
          </a:xfrm>
        </p:spPr>
        <p:txBody>
          <a:bodyPr>
            <a:normAutofit/>
          </a:bodyPr>
          <a:lstStyle>
            <a:lvl1pPr marL="0" indent="0">
              <a:buNone/>
              <a:defRPr sz="2000">
                <a:solidFill>
                  <a:schemeClr val="bg1"/>
                </a:solidFill>
                <a:effectLst>
                  <a:outerShdw blurRad="38100" dist="38100" dir="2700000" algn="tl">
                    <a:srgbClr val="000000">
                      <a:alpha val="43137"/>
                    </a:srgbClr>
                  </a:outerShdw>
                </a:effectLs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p>
        </p:txBody>
      </p:sp>
      <p:sp>
        <p:nvSpPr>
          <p:cNvPr id="4" name="Date Placeholder 3"/>
          <p:cNvSpPr>
            <a:spLocks noGrp="1"/>
          </p:cNvSpPr>
          <p:nvPr>
            <p:ph type="dt" sz="half" idx="10"/>
          </p:nvPr>
        </p:nvSpPr>
        <p:spPr/>
        <p:txBody>
          <a:bodyPr/>
          <a:lstStyle/>
          <a:p>
            <a:fld id="{43A93E93-166D-47F5-9EF1-ACEABE24AEEA}" type="datetimeFigureOut">
              <a:rPr lang="zh-CN" altLang="en-US" smtClean="0"/>
              <a:t>2018/10/10</a:t>
            </a:fld>
            <a:endParaRPr lang="zh-CN" altLang="en-US" dirty="0"/>
          </a:p>
        </p:txBody>
      </p:sp>
      <p:sp>
        <p:nvSpPr>
          <p:cNvPr id="5" name="Footer Placeholder 4"/>
          <p:cNvSpPr>
            <a:spLocks noGrp="1"/>
          </p:cNvSpPr>
          <p:nvPr>
            <p:ph type="ftr" sz="quarter" idx="11"/>
          </p:nvPr>
        </p:nvSpPr>
        <p:spPr/>
        <p:txBody>
          <a:bodyPr/>
          <a:lstStyle/>
          <a:p>
            <a:endParaRPr lang="zh-CN" altLang="en-US" dirty="0"/>
          </a:p>
        </p:txBody>
      </p:sp>
      <p:sp>
        <p:nvSpPr>
          <p:cNvPr id="6" name="Slide Number Placeholder 5"/>
          <p:cNvSpPr>
            <a:spLocks noGrp="1"/>
          </p:cNvSpPr>
          <p:nvPr>
            <p:ph type="sldNum" sz="quarter" idx="12"/>
          </p:nvPr>
        </p:nvSpPr>
        <p:spPr/>
        <p:txBody>
          <a:bodyPr/>
          <a:lstStyle/>
          <a:p>
            <a:fld id="{118D5ACA-62CA-46DB-AD6B-12EDD6D51A23}" type="slidenum">
              <a:rPr lang="zh-CN" altLang="en-US" smtClean="0"/>
              <a:t>‹#›</a:t>
            </a:fld>
            <a:endParaRPr lang="zh-CN" altLang="en-US" dirty="0"/>
          </a:p>
        </p:txBody>
      </p:sp>
    </p:spTree>
    <p:extLst>
      <p:ext uri="{BB962C8B-B14F-4D97-AF65-F5344CB8AC3E}">
        <p14:creationId xmlns:p14="http://schemas.microsoft.com/office/powerpoint/2010/main" val="1274047976"/>
      </p:ext>
    </p:extLst>
  </p:cSld>
  <p:clrMapOvr>
    <a:masterClrMapping/>
  </p:clrMapOvr>
  <p:transition spd="med">
    <p:push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Date Placeholder 4"/>
          <p:cNvSpPr>
            <a:spLocks noGrp="1"/>
          </p:cNvSpPr>
          <p:nvPr>
            <p:ph type="dt" sz="half" idx="10"/>
          </p:nvPr>
        </p:nvSpPr>
        <p:spPr/>
        <p:txBody>
          <a:bodyPr/>
          <a:lstStyle/>
          <a:p>
            <a:fld id="{43A93E93-166D-47F5-9EF1-ACEABE24AEEA}" type="datetimeFigureOut">
              <a:rPr lang="zh-CN" altLang="en-US" smtClean="0"/>
              <a:t>2018/10/10</a:t>
            </a:fld>
            <a:endParaRPr lang="zh-CN" altLang="en-US" dirty="0"/>
          </a:p>
        </p:txBody>
      </p:sp>
      <p:sp>
        <p:nvSpPr>
          <p:cNvPr id="6" name="Footer Placeholder 5"/>
          <p:cNvSpPr>
            <a:spLocks noGrp="1"/>
          </p:cNvSpPr>
          <p:nvPr>
            <p:ph type="ftr" sz="quarter" idx="11"/>
          </p:nvPr>
        </p:nvSpPr>
        <p:spPr/>
        <p:txBody>
          <a:bodyPr/>
          <a:lstStyle/>
          <a:p>
            <a:endParaRPr lang="zh-CN" altLang="en-US" dirty="0"/>
          </a:p>
        </p:txBody>
      </p:sp>
      <p:sp>
        <p:nvSpPr>
          <p:cNvPr id="7" name="Slide Number Placeholder 6"/>
          <p:cNvSpPr>
            <a:spLocks noGrp="1"/>
          </p:cNvSpPr>
          <p:nvPr>
            <p:ph type="sldNum" sz="quarter" idx="12"/>
          </p:nvPr>
        </p:nvSpPr>
        <p:spPr/>
        <p:txBody>
          <a:bodyPr/>
          <a:lstStyle/>
          <a:p>
            <a:fld id="{118D5ACA-62CA-46DB-AD6B-12EDD6D51A23}" type="slidenum">
              <a:rPr lang="zh-CN" altLang="en-US" smtClean="0"/>
              <a:t>‹#›</a:t>
            </a:fld>
            <a:endParaRPr lang="zh-CN" altLang="en-US" dirty="0"/>
          </a:p>
        </p:txBody>
      </p:sp>
    </p:spTree>
    <p:extLst>
      <p:ext uri="{BB962C8B-B14F-4D97-AF65-F5344CB8AC3E}">
        <p14:creationId xmlns:p14="http://schemas.microsoft.com/office/powerpoint/2010/main" val="1828292718"/>
      </p:ext>
    </p:extLst>
  </p:cSld>
  <p:clrMapOvr>
    <a:masterClrMapping/>
  </p:clrMapOvr>
  <p:transition spd="med">
    <p:push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grpSp>
        <p:nvGrpSpPr>
          <p:cNvPr id="10" name="组合 3"/>
          <p:cNvGrpSpPr/>
          <p:nvPr/>
        </p:nvGrpSpPr>
        <p:grpSpPr bwMode="auto">
          <a:xfrm flipH="1">
            <a:off x="0" y="620688"/>
            <a:ext cx="803067" cy="676275"/>
            <a:chOff x="2370576" y="533400"/>
            <a:chExt cx="2417494" cy="675969"/>
          </a:xfrm>
          <a:solidFill>
            <a:schemeClr val="accent1"/>
          </a:solidFill>
        </p:grpSpPr>
        <p:sp>
          <p:nvSpPr>
            <p:cNvPr id="11" name="矩形 10"/>
            <p:cNvSpPr/>
            <p:nvPr/>
          </p:nvSpPr>
          <p:spPr>
            <a:xfrm>
              <a:off x="2738030" y="533400"/>
              <a:ext cx="2050040" cy="675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ea typeface="微软雅黑" panose="020B0503020204020204" pitchFamily="34" charset="-122"/>
                <a:cs typeface="+mn-ea"/>
                <a:sym typeface="+mn-lt"/>
              </a:endParaRPr>
            </a:p>
          </p:txBody>
        </p:sp>
        <p:sp>
          <p:nvSpPr>
            <p:cNvPr id="12" name="椭圆 11"/>
            <p:cNvSpPr/>
            <p:nvPr/>
          </p:nvSpPr>
          <p:spPr>
            <a:xfrm>
              <a:off x="2370576" y="533400"/>
              <a:ext cx="623734" cy="67596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ea typeface="微软雅黑" panose="020B0503020204020204" pitchFamily="34" charset="-122"/>
                <a:cs typeface="+mn-ea"/>
                <a:sym typeface="+mn-lt"/>
              </a:endParaRPr>
            </a:p>
          </p:txBody>
        </p:sp>
      </p:grpSp>
      <p:sp>
        <p:nvSpPr>
          <p:cNvPr id="2" name="Title 1"/>
          <p:cNvSpPr>
            <a:spLocks noGrp="1"/>
          </p:cNvSpPr>
          <p:nvPr>
            <p:ph type="title"/>
          </p:nvPr>
        </p:nvSpPr>
        <p:spPr>
          <a:xfrm>
            <a:off x="839788" y="303237"/>
            <a:ext cx="10515600" cy="1325563"/>
          </a:xfrm>
        </p:spPr>
        <p:txBody>
          <a:bodyPr/>
          <a:lstStyle/>
          <a:p>
            <a:r>
              <a:rPr lang="zh-CN" altLang="en-US" dirty="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4" name="Content Placeholder 3"/>
          <p:cNvSpPr>
            <a:spLocks noGrp="1"/>
          </p:cNvSpPr>
          <p:nvPr>
            <p:ph sz="half" idx="2"/>
          </p:nvPr>
        </p:nvSpPr>
        <p:spPr>
          <a:xfrm>
            <a:off x="839788" y="2505075"/>
            <a:ext cx="5157787" cy="3684588"/>
          </a:xfrm>
        </p:spPr>
        <p:txBody>
          <a:bodyPr/>
          <a:lstStyle>
            <a:lvl1pPr>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lvl1pPr>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7" name="Date Placeholder 6"/>
          <p:cNvSpPr>
            <a:spLocks noGrp="1"/>
          </p:cNvSpPr>
          <p:nvPr>
            <p:ph type="dt" sz="half" idx="10"/>
          </p:nvPr>
        </p:nvSpPr>
        <p:spPr/>
        <p:txBody>
          <a:bodyPr/>
          <a:lstStyle/>
          <a:p>
            <a:fld id="{43A93E93-166D-47F5-9EF1-ACEABE24AEEA}" type="datetimeFigureOut">
              <a:rPr lang="zh-CN" altLang="en-US" smtClean="0"/>
              <a:t>2018/10/10</a:t>
            </a:fld>
            <a:endParaRPr lang="zh-CN" altLang="en-US" dirty="0"/>
          </a:p>
        </p:txBody>
      </p:sp>
      <p:sp>
        <p:nvSpPr>
          <p:cNvPr id="8" name="Footer Placeholder 7"/>
          <p:cNvSpPr>
            <a:spLocks noGrp="1"/>
          </p:cNvSpPr>
          <p:nvPr>
            <p:ph type="ftr" sz="quarter" idx="11"/>
          </p:nvPr>
        </p:nvSpPr>
        <p:spPr/>
        <p:txBody>
          <a:bodyPr/>
          <a:lstStyle/>
          <a:p>
            <a:endParaRPr lang="zh-CN" altLang="en-US" dirty="0"/>
          </a:p>
        </p:txBody>
      </p:sp>
      <p:sp>
        <p:nvSpPr>
          <p:cNvPr id="9" name="Slide Number Placeholder 8"/>
          <p:cNvSpPr>
            <a:spLocks noGrp="1"/>
          </p:cNvSpPr>
          <p:nvPr>
            <p:ph type="sldNum" sz="quarter" idx="12"/>
          </p:nvPr>
        </p:nvSpPr>
        <p:spPr/>
        <p:txBody>
          <a:bodyPr/>
          <a:lstStyle/>
          <a:p>
            <a:fld id="{118D5ACA-62CA-46DB-AD6B-12EDD6D51A23}" type="slidenum">
              <a:rPr lang="zh-CN" altLang="en-US" smtClean="0"/>
              <a:t>‹#›</a:t>
            </a:fld>
            <a:endParaRPr lang="zh-CN" altLang="en-US" dirty="0"/>
          </a:p>
        </p:txBody>
      </p:sp>
    </p:spTree>
    <p:extLst>
      <p:ext uri="{BB962C8B-B14F-4D97-AF65-F5344CB8AC3E}">
        <p14:creationId xmlns:p14="http://schemas.microsoft.com/office/powerpoint/2010/main" val="3892730961"/>
      </p:ext>
    </p:extLst>
  </p:cSld>
  <p:clrMapOvr>
    <a:masterClrMapping/>
  </p:clrMapOvr>
  <p:transition spd="med">
    <p:push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仅标题">
    <p:bg>
      <p:bgPr>
        <a:blipFill dpi="0" rotWithShape="1">
          <a:blip r:embed="rId2" cstate="print">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矩形: 圆角 5"/>
          <p:cNvSpPr/>
          <p:nvPr/>
        </p:nvSpPr>
        <p:spPr>
          <a:xfrm>
            <a:off x="1416050" y="1196752"/>
            <a:ext cx="9359900" cy="3816424"/>
          </a:xfrm>
          <a:prstGeom prst="roundRect">
            <a:avLst/>
          </a:prstGeom>
          <a:solidFill>
            <a:schemeClr val="accent1">
              <a:alpha val="7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itle 1"/>
          <p:cNvSpPr>
            <a:spLocks noGrp="1"/>
          </p:cNvSpPr>
          <p:nvPr>
            <p:ph type="title" hasCustomPrompt="1"/>
          </p:nvPr>
        </p:nvSpPr>
        <p:spPr>
          <a:xfrm>
            <a:off x="1559496" y="2886134"/>
            <a:ext cx="9073008" cy="1200329"/>
          </a:xfrm>
        </p:spPr>
        <p:txBody>
          <a:bodyPr anchor="b" anchorCtr="0">
            <a:normAutofit/>
          </a:bodyPr>
          <a:lstStyle>
            <a:lvl1pPr algn="ctr">
              <a:defRPr sz="6000" b="1">
                <a:solidFill>
                  <a:schemeClr val="bg1"/>
                </a:solidFill>
                <a:effectLst>
                  <a:outerShdw blurRad="38100" dist="38100" dir="2700000" algn="tl">
                    <a:srgbClr val="000000">
                      <a:alpha val="43137"/>
                    </a:srgbClr>
                  </a:outerShdw>
                </a:effectLst>
              </a:defRPr>
            </a:lvl1pPr>
          </a:lstStyle>
          <a:p>
            <a:r>
              <a:rPr lang="zh-CN" altLang="en-US" dirty="0"/>
              <a:t>单击此处编辑标题</a:t>
            </a:r>
            <a:endParaRPr lang="en-US" dirty="0"/>
          </a:p>
        </p:txBody>
      </p:sp>
      <p:sp>
        <p:nvSpPr>
          <p:cNvPr id="3" name="Date Placeholder 2"/>
          <p:cNvSpPr>
            <a:spLocks noGrp="1"/>
          </p:cNvSpPr>
          <p:nvPr>
            <p:ph type="dt" sz="half" idx="10"/>
          </p:nvPr>
        </p:nvSpPr>
        <p:spPr/>
        <p:txBody>
          <a:bodyPr/>
          <a:lstStyle/>
          <a:p>
            <a:fld id="{43A93E93-166D-47F5-9EF1-ACEABE24AEEA}" type="datetimeFigureOut">
              <a:rPr lang="zh-CN" altLang="en-US" smtClean="0"/>
              <a:t>2018/10/10</a:t>
            </a:fld>
            <a:endParaRPr lang="zh-CN" altLang="en-US" dirty="0"/>
          </a:p>
        </p:txBody>
      </p:sp>
      <p:sp>
        <p:nvSpPr>
          <p:cNvPr id="4" name="Footer Placeholder 3"/>
          <p:cNvSpPr>
            <a:spLocks noGrp="1"/>
          </p:cNvSpPr>
          <p:nvPr>
            <p:ph type="ftr" sz="quarter" idx="11"/>
          </p:nvPr>
        </p:nvSpPr>
        <p:spPr/>
        <p:txBody>
          <a:bodyPr/>
          <a:lstStyle/>
          <a:p>
            <a:endParaRPr lang="zh-CN" altLang="en-US" dirty="0"/>
          </a:p>
        </p:txBody>
      </p:sp>
      <p:sp>
        <p:nvSpPr>
          <p:cNvPr id="5" name="Slide Number Placeholder 4"/>
          <p:cNvSpPr>
            <a:spLocks noGrp="1"/>
          </p:cNvSpPr>
          <p:nvPr>
            <p:ph type="sldNum" sz="quarter" idx="12"/>
          </p:nvPr>
        </p:nvSpPr>
        <p:spPr/>
        <p:txBody>
          <a:bodyPr/>
          <a:lstStyle/>
          <a:p>
            <a:fld id="{118D5ACA-62CA-46DB-AD6B-12EDD6D51A23}" type="slidenum">
              <a:rPr lang="zh-CN" altLang="en-US" smtClean="0"/>
              <a:t>‹#›</a:t>
            </a:fld>
            <a:endParaRPr lang="zh-CN" altLang="en-US" dirty="0"/>
          </a:p>
        </p:txBody>
      </p:sp>
      <p:sp>
        <p:nvSpPr>
          <p:cNvPr id="8" name="内容占位符 7"/>
          <p:cNvSpPr>
            <a:spLocks noGrp="1"/>
          </p:cNvSpPr>
          <p:nvPr>
            <p:ph sz="quarter" idx="13"/>
          </p:nvPr>
        </p:nvSpPr>
        <p:spPr>
          <a:xfrm>
            <a:off x="1560048" y="4149080"/>
            <a:ext cx="9071904" cy="535531"/>
          </a:xfrm>
        </p:spPr>
        <p:txBody>
          <a:bodyPr>
            <a:normAutofit/>
          </a:bodyPr>
          <a:lstStyle>
            <a:lvl1pPr marL="0" indent="0" algn="ctr">
              <a:buNone/>
              <a:defRPr sz="2400">
                <a:solidFill>
                  <a:schemeClr val="bg1"/>
                </a:solidFill>
                <a:effectLst>
                  <a:outerShdw blurRad="38100" dist="38100" dir="2700000" algn="tl">
                    <a:srgbClr val="000000">
                      <a:alpha val="43137"/>
                    </a:srgbClr>
                  </a:outerShdw>
                </a:effectLst>
              </a:defRPr>
            </a:lvl1pPr>
          </a:lstStyle>
          <a:p>
            <a:pPr lvl="0"/>
            <a:r>
              <a:rPr lang="zh-CN" altLang="en-US" dirty="0"/>
              <a:t>单击此处编辑母版文本样式</a:t>
            </a:r>
          </a:p>
        </p:txBody>
      </p:sp>
    </p:spTree>
    <p:extLst>
      <p:ext uri="{BB962C8B-B14F-4D97-AF65-F5344CB8AC3E}">
        <p14:creationId xmlns:p14="http://schemas.microsoft.com/office/powerpoint/2010/main" val="3557760413"/>
      </p:ext>
    </p:extLst>
  </p:cSld>
  <p:clrMapOvr>
    <a:masterClrMapping/>
  </p:clrMapOvr>
  <p:transition spd="med">
    <p:push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854A03-91AF-448A-9954-517C0577E5F0}" type="datetimeFigureOut">
              <a:rPr lang="zh-CN" altLang="en-US" smtClean="0"/>
              <a:t>2018/10/10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2EEFC946-6D13-4F8C-9740-992A906A613E}" type="slidenum">
              <a:rPr lang="zh-CN" altLang="en-US" smtClean="0"/>
              <a:t>‹#›</a:t>
            </a:fld>
            <a:endParaRPr lang="zh-CN" altLang="en-US"/>
          </a:p>
        </p:txBody>
      </p:sp>
    </p:spTree>
    <p:extLst>
      <p:ext uri="{BB962C8B-B14F-4D97-AF65-F5344CB8AC3E}">
        <p14:creationId xmlns:p14="http://schemas.microsoft.com/office/powerpoint/2010/main" val="2517220822"/>
      </p:ext>
    </p:extLst>
  </p:cSld>
  <p:clrMapOvr>
    <a:masterClrMapping/>
  </p:clrMapOvr>
  <p:transition spd="med">
    <p:push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grpSp>
        <p:nvGrpSpPr>
          <p:cNvPr id="8" name="组合 3"/>
          <p:cNvGrpSpPr/>
          <p:nvPr/>
        </p:nvGrpSpPr>
        <p:grpSpPr bwMode="auto">
          <a:xfrm flipH="1">
            <a:off x="-2" y="620688"/>
            <a:ext cx="660775" cy="432048"/>
            <a:chOff x="2370576" y="533400"/>
            <a:chExt cx="2417494" cy="675969"/>
          </a:xfrm>
          <a:solidFill>
            <a:schemeClr val="accent1"/>
          </a:solidFill>
        </p:grpSpPr>
        <p:sp>
          <p:nvSpPr>
            <p:cNvPr id="9" name="矩形 8"/>
            <p:cNvSpPr/>
            <p:nvPr/>
          </p:nvSpPr>
          <p:spPr>
            <a:xfrm>
              <a:off x="2738030" y="533400"/>
              <a:ext cx="2050040" cy="675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ea typeface="微软雅黑" panose="020B0503020204020204" pitchFamily="34" charset="-122"/>
                <a:cs typeface="+mn-ea"/>
                <a:sym typeface="+mn-lt"/>
              </a:endParaRPr>
            </a:p>
          </p:txBody>
        </p:sp>
        <p:sp>
          <p:nvSpPr>
            <p:cNvPr id="10" name="椭圆 9"/>
            <p:cNvSpPr/>
            <p:nvPr/>
          </p:nvSpPr>
          <p:spPr>
            <a:xfrm>
              <a:off x="2370576" y="533400"/>
              <a:ext cx="623734" cy="67596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ea typeface="微软雅黑" panose="020B0503020204020204" pitchFamily="34" charset="-122"/>
                <a:cs typeface="+mn-ea"/>
                <a:sym typeface="+mn-lt"/>
              </a:endParaRPr>
            </a:p>
          </p:txBody>
        </p:sp>
      </p:grpSp>
      <p:sp>
        <p:nvSpPr>
          <p:cNvPr id="2" name="标题 1"/>
          <p:cNvSpPr>
            <a:spLocks noGrp="1"/>
          </p:cNvSpPr>
          <p:nvPr>
            <p:ph type="title"/>
          </p:nvPr>
        </p:nvSpPr>
        <p:spPr>
          <a:xfrm>
            <a:off x="839787" y="457200"/>
            <a:ext cx="4165200" cy="1600200"/>
          </a:xfrm>
        </p:spPr>
        <p:txBody>
          <a:bodyPr anchor="t" anchorCtr="0">
            <a:normAutofit/>
          </a:bodyPr>
          <a:lstStyle>
            <a:lvl1pPr>
              <a:defRPr sz="3600"/>
            </a:lvl1pPr>
          </a:lstStyle>
          <a:p>
            <a:r>
              <a:rPr lang="zh-CN" altLang="en-US" dirty="0"/>
              <a:t>单击此处编辑母版标题样式</a:t>
            </a:r>
          </a:p>
        </p:txBody>
      </p:sp>
      <p:sp>
        <p:nvSpPr>
          <p:cNvPr id="3" name="图片占位符 2"/>
          <p:cNvSpPr>
            <a:spLocks noGrp="1" noChangeAspect="1"/>
          </p:cNvSpPr>
          <p:nvPr>
            <p:ph type="pic" idx="1"/>
          </p:nvPr>
        </p:nvSpPr>
        <p:spPr>
          <a:xfrm>
            <a:off x="5184000" y="457200"/>
            <a:ext cx="6170400" cy="540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839787" y="2057400"/>
            <a:ext cx="4165200" cy="3811588"/>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p>
        </p:txBody>
      </p:sp>
      <p:sp>
        <p:nvSpPr>
          <p:cNvPr id="5" name="日期占位符 4"/>
          <p:cNvSpPr>
            <a:spLocks noGrp="1"/>
          </p:cNvSpPr>
          <p:nvPr>
            <p:ph type="dt" sz="half" idx="10"/>
          </p:nvPr>
        </p:nvSpPr>
        <p:spPr/>
        <p:txBody>
          <a:bodyPr/>
          <a:lstStyle/>
          <a:p>
            <a:fld id="{9EFD9D74-47D9-4702-A33C-335B63B48DBF}" type="datetimeFigureOut">
              <a:rPr lang="zh-CN" altLang="en-US" smtClean="0"/>
              <a:t>2018/10/10</a:t>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t>‹#›</a:t>
            </a:fld>
            <a:endParaRPr lang="zh-CN" altLang="en-US"/>
          </a:p>
        </p:txBody>
      </p:sp>
    </p:spTree>
    <p:extLst>
      <p:ext uri="{BB962C8B-B14F-4D97-AF65-F5344CB8AC3E}">
        <p14:creationId xmlns:p14="http://schemas.microsoft.com/office/powerpoint/2010/main" val="1396492891"/>
      </p:ext>
    </p:extLst>
  </p:cSld>
  <p:clrMapOvr>
    <a:masterClrMapping/>
  </p:clrMapOvr>
  <p:transition spd="med">
    <p:push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44472" y="365125"/>
            <a:ext cx="1009328" cy="5811838"/>
          </a:xfrm>
        </p:spPr>
        <p:txBody>
          <a:bodyPr vert="eaVert">
            <a:normAutofit/>
          </a:bodyPr>
          <a:lstStyle>
            <a:lvl1pPr>
              <a:defRPr sz="3600"/>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838200" y="365125"/>
            <a:ext cx="9434264" cy="5811838"/>
          </a:xfrm>
        </p:spPr>
        <p:txBody>
          <a:bodyPr vert="eaVert"/>
          <a:lstStyle>
            <a:lvl1pPr>
              <a:defRPr/>
            </a:lvl1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10"/>
          </p:nvPr>
        </p:nvSpPr>
        <p:spPr/>
        <p:txBody>
          <a:bodyPr/>
          <a:lstStyle/>
          <a:p>
            <a:fld id="{43A93E93-166D-47F5-9EF1-ACEABE24AEEA}" type="datetimeFigureOut">
              <a:rPr lang="zh-CN" altLang="en-US" smtClean="0"/>
              <a:t>2018/10/10</a:t>
            </a:fld>
            <a:endParaRPr lang="zh-CN" altLang="en-US" dirty="0"/>
          </a:p>
        </p:txBody>
      </p:sp>
      <p:sp>
        <p:nvSpPr>
          <p:cNvPr id="5" name="Footer Placeholder 4"/>
          <p:cNvSpPr>
            <a:spLocks noGrp="1"/>
          </p:cNvSpPr>
          <p:nvPr>
            <p:ph type="ftr" sz="quarter" idx="11"/>
          </p:nvPr>
        </p:nvSpPr>
        <p:spPr/>
        <p:txBody>
          <a:bodyPr/>
          <a:lstStyle/>
          <a:p>
            <a:endParaRPr lang="zh-CN" altLang="en-US" dirty="0"/>
          </a:p>
        </p:txBody>
      </p:sp>
      <p:sp>
        <p:nvSpPr>
          <p:cNvPr id="6" name="Slide Number Placeholder 5"/>
          <p:cNvSpPr>
            <a:spLocks noGrp="1"/>
          </p:cNvSpPr>
          <p:nvPr>
            <p:ph type="sldNum" sz="quarter" idx="12"/>
          </p:nvPr>
        </p:nvSpPr>
        <p:spPr/>
        <p:txBody>
          <a:bodyPr/>
          <a:lstStyle/>
          <a:p>
            <a:fld id="{118D5ACA-62CA-46DB-AD6B-12EDD6D51A23}" type="slidenum">
              <a:rPr lang="zh-CN" altLang="en-US" smtClean="0"/>
              <a:t>‹#›</a:t>
            </a:fld>
            <a:endParaRPr lang="zh-CN" altLang="en-US" dirty="0"/>
          </a:p>
        </p:txBody>
      </p:sp>
    </p:spTree>
    <p:extLst>
      <p:ext uri="{BB962C8B-B14F-4D97-AF65-F5344CB8AC3E}">
        <p14:creationId xmlns:p14="http://schemas.microsoft.com/office/powerpoint/2010/main" val="4252485621"/>
      </p:ext>
    </p:extLst>
  </p:cSld>
  <p:clrMapOvr>
    <a:masterClrMapping/>
  </p:clrMapOvr>
  <p:transition spd="med">
    <p:push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7" name="组合 3"/>
          <p:cNvGrpSpPr/>
          <p:nvPr/>
        </p:nvGrpSpPr>
        <p:grpSpPr bwMode="auto">
          <a:xfrm flipH="1">
            <a:off x="0" y="692696"/>
            <a:ext cx="803067" cy="676275"/>
            <a:chOff x="2370576" y="533400"/>
            <a:chExt cx="2417494" cy="675969"/>
          </a:xfrm>
          <a:solidFill>
            <a:schemeClr val="accent1"/>
          </a:solidFill>
        </p:grpSpPr>
        <p:sp>
          <p:nvSpPr>
            <p:cNvPr id="8" name="矩形 7"/>
            <p:cNvSpPr/>
            <p:nvPr/>
          </p:nvSpPr>
          <p:spPr>
            <a:xfrm>
              <a:off x="2738030" y="533400"/>
              <a:ext cx="2050040" cy="6759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ea typeface="微软雅黑" panose="020B0503020204020204" pitchFamily="34" charset="-122"/>
                <a:cs typeface="+mn-ea"/>
                <a:sym typeface="+mn-lt"/>
              </a:endParaRPr>
            </a:p>
          </p:txBody>
        </p:sp>
        <p:sp>
          <p:nvSpPr>
            <p:cNvPr id="9" name="椭圆 8"/>
            <p:cNvSpPr/>
            <p:nvPr/>
          </p:nvSpPr>
          <p:spPr>
            <a:xfrm>
              <a:off x="2370576" y="533400"/>
              <a:ext cx="623734" cy="67596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400" dirty="0">
                <a:ea typeface="微软雅黑" panose="020B0503020204020204" pitchFamily="34" charset="-122"/>
                <a:cs typeface="+mn-ea"/>
                <a:sym typeface="+mn-lt"/>
              </a:endParaRPr>
            </a:p>
          </p:txBody>
        </p:sp>
      </p:grpSp>
      <p:sp>
        <p:nvSpPr>
          <p:cNvPr id="2" name="Title Placeholder 1"/>
          <p:cNvSpPr>
            <a:spLocks noGrp="1"/>
          </p:cNvSpPr>
          <p:nvPr>
            <p:ph type="title"/>
            <p:custDataLst>
              <p:tags r:id="rId12"/>
            </p:custDataLst>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en-US" dirty="0"/>
          </a:p>
        </p:txBody>
      </p:sp>
      <p:sp>
        <p:nvSpPr>
          <p:cNvPr id="3" name="Text Placeholder 2"/>
          <p:cNvSpPr>
            <a:spLocks noGrp="1"/>
          </p:cNvSpPr>
          <p:nvPr>
            <p:ph type="body" idx="1"/>
            <p:custDataLst>
              <p:tags r:id="rId13"/>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lnSpc>
                <a:spcPct val="120000"/>
              </a:lnSpc>
              <a:defRPr sz="1200">
                <a:solidFill>
                  <a:schemeClr val="bg1">
                    <a:lumMod val="50000"/>
                  </a:schemeClr>
                </a:solidFill>
                <a:latin typeface="+mn-ea"/>
                <a:ea typeface="+mn-ea"/>
              </a:defRPr>
            </a:lvl1pPr>
          </a:lstStyle>
          <a:p>
            <a:fld id="{43A93E93-166D-47F5-9EF1-ACEABE24AEEA}" type="datetimeFigureOut">
              <a:rPr lang="zh-CN" altLang="en-US" smtClean="0"/>
              <a:t>2018/10/10</a:t>
            </a:fld>
            <a:endParaRPr lang="zh-CN" alt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lnSpc>
                <a:spcPct val="120000"/>
              </a:lnSpc>
              <a:defRPr sz="1200">
                <a:solidFill>
                  <a:schemeClr val="bg1">
                    <a:lumMod val="50000"/>
                  </a:schemeClr>
                </a:solidFill>
                <a:latin typeface="+mn-ea"/>
                <a:ea typeface="+mn-ea"/>
              </a:defRPr>
            </a:lvl1pPr>
          </a:lstStyle>
          <a:p>
            <a:endParaRPr lang="zh-CN" alt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lnSpc>
                <a:spcPct val="120000"/>
              </a:lnSpc>
              <a:defRPr sz="1200">
                <a:solidFill>
                  <a:schemeClr val="bg1">
                    <a:lumMod val="50000"/>
                  </a:schemeClr>
                </a:solidFill>
                <a:latin typeface="+mn-ea"/>
                <a:ea typeface="+mn-ea"/>
              </a:defRPr>
            </a:lvl1pPr>
          </a:lstStyle>
          <a:p>
            <a:fld id="{118D5ACA-62CA-46DB-AD6B-12EDD6D51A23}" type="slidenum">
              <a:rPr lang="zh-CN" altLang="en-US" smtClean="0"/>
              <a:t>‹#›</a:t>
            </a:fld>
            <a:endParaRPr lang="zh-CN" altLang="en-US" dirty="0"/>
          </a:p>
        </p:txBody>
      </p:sp>
      <p:sp>
        <p:nvSpPr>
          <p:cNvPr id="10" name="KSO_TEMPLATE" hidden="1"/>
          <p:cNvSpPr/>
          <p:nvPr>
            <p:custDataLst>
              <p:tags r:id="rId14"/>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509283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ransition spd="med">
    <p:push dir="r"/>
  </p:transition>
  <p:txStyles>
    <p:titleStyle>
      <a:lvl1pPr algn="l" defTabSz="914400" rtl="0" eaLnBrk="1" latinLnBrk="0" hangingPunct="1">
        <a:lnSpc>
          <a:spcPct val="12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lumMod val="75000"/>
              <a:lumOff val="25000"/>
            </a:schemeClr>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tags" Target="../tags/tag14.xml"/><Relationship Id="rId3" Type="http://schemas.openxmlformats.org/officeDocument/2006/relationships/tags" Target="../tags/tag9.xml"/><Relationship Id="rId7" Type="http://schemas.openxmlformats.org/officeDocument/2006/relationships/tags" Target="../tags/tag13.xml"/><Relationship Id="rId12" Type="http://schemas.openxmlformats.org/officeDocument/2006/relationships/image" Target="../media/image3.jpeg"/><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tags" Target="../tags/tag12.xml"/><Relationship Id="rId11" Type="http://schemas.openxmlformats.org/officeDocument/2006/relationships/image" Target="../media/image2.jpeg"/><Relationship Id="rId5" Type="http://schemas.openxmlformats.org/officeDocument/2006/relationships/tags" Target="../tags/tag11.xml"/><Relationship Id="rId10" Type="http://schemas.openxmlformats.org/officeDocument/2006/relationships/notesSlide" Target="../notesSlides/notesSlide2.xml"/><Relationship Id="rId4" Type="http://schemas.openxmlformats.org/officeDocument/2006/relationships/tags" Target="../tags/tag10.xml"/><Relationship Id="rId9"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a:normAutofit/>
          </a:bodyPr>
          <a:lstStyle/>
          <a:p>
            <a:r>
              <a:rPr lang="en-US" altLang="zh-CN" dirty="0">
                <a:sym typeface="+mn-ea"/>
              </a:rPr>
              <a:t>SECURITY ISSUES SUMMARY</a:t>
            </a:r>
            <a:endParaRPr lang="zh-CN" altLang="en-US" dirty="0"/>
          </a:p>
        </p:txBody>
      </p:sp>
      <p:sp>
        <p:nvSpPr>
          <p:cNvPr id="3" name="内容占位符 2"/>
          <p:cNvSpPr>
            <a:spLocks noGrp="1"/>
          </p:cNvSpPr>
          <p:nvPr>
            <p:ph idx="1"/>
            <p:custDataLst>
              <p:tags r:id="rId3"/>
            </p:custDataLst>
          </p:nvPr>
        </p:nvSpPr>
        <p:spPr/>
        <p:txBody>
          <a:bodyPr>
            <a:normAutofit/>
          </a:bodyPr>
          <a:lstStyle/>
          <a:p>
            <a:pPr marL="514350" indent="-514350">
              <a:buClr>
                <a:schemeClr val="tx1"/>
              </a:buClr>
              <a:buFont typeface="Times New Roman" panose="02020603050405020304" pitchFamily="18" charset="0"/>
              <a:buAutoNum type="arabicPeriod"/>
            </a:pPr>
            <a:r>
              <a:rPr lang="en-US" altLang="zh-CN" dirty="0">
                <a:sym typeface="+mn-ea"/>
              </a:rPr>
              <a:t>Punishment for fighting</a:t>
            </a:r>
            <a:r>
              <a:rPr lang="zh-CN" altLang="en-US" dirty="0">
                <a:sym typeface="+mn-ea"/>
              </a:rPr>
              <a:t>；</a:t>
            </a:r>
            <a:endParaRPr lang="en-US" altLang="zh-CN" b="0" dirty="0"/>
          </a:p>
          <a:p>
            <a:pPr marL="514350" indent="-514350">
              <a:buClr>
                <a:schemeClr val="tx1"/>
              </a:buClr>
              <a:buFont typeface="Times New Roman" panose="02020603050405020304" pitchFamily="18" charset="0"/>
              <a:buAutoNum type="arabicPeriod"/>
            </a:pPr>
            <a:r>
              <a:rPr lang="en-US" altLang="zh-CN" dirty="0">
                <a:sym typeface="+mn-ea"/>
              </a:rPr>
              <a:t>Driving Accidents;</a:t>
            </a:r>
            <a:endParaRPr lang="en-US" altLang="zh-CN" b="0" dirty="0"/>
          </a:p>
          <a:p>
            <a:pPr marL="514350" indent="-514350">
              <a:buClr>
                <a:schemeClr val="tx1"/>
              </a:buClr>
              <a:buFont typeface="Times New Roman" panose="02020603050405020304" pitchFamily="18" charset="0"/>
              <a:buAutoNum type="arabicPeriod"/>
            </a:pPr>
            <a:r>
              <a:rPr lang="en-US" altLang="zh-CN" dirty="0">
                <a:sym typeface="+mn-ea"/>
              </a:rPr>
              <a:t>Visa expiration;</a:t>
            </a:r>
            <a:endParaRPr lang="en-US" altLang="zh-CN" b="0" dirty="0"/>
          </a:p>
          <a:p>
            <a:pPr marL="514350" indent="-514350">
              <a:buClr>
                <a:schemeClr val="tx1"/>
              </a:buClr>
              <a:buFont typeface="Times New Roman" panose="02020603050405020304" pitchFamily="18" charset="0"/>
              <a:buAutoNum type="arabicPeriod"/>
            </a:pPr>
            <a:r>
              <a:rPr lang="en-US" altLang="zh-CN" dirty="0">
                <a:sym typeface="+mn-ea"/>
              </a:rPr>
              <a:t>Punishment for Theft;</a:t>
            </a:r>
            <a:endParaRPr lang="en-US" altLang="zh-CN" b="0" dirty="0"/>
          </a:p>
          <a:p>
            <a:pPr marL="514350" indent="-514350">
              <a:buClr>
                <a:schemeClr val="tx1"/>
              </a:buClr>
              <a:buFont typeface="Times New Roman" panose="02020603050405020304" pitchFamily="18" charset="0"/>
              <a:buAutoNum type="arabicPeriod"/>
            </a:pPr>
            <a:r>
              <a:rPr lang="en-US" altLang="zh-CN" dirty="0">
                <a:sym typeface="+mn-ea"/>
              </a:rPr>
              <a:t>Fatal accidents resulting from Drunkenness;</a:t>
            </a:r>
            <a:endParaRPr lang="en-US" altLang="zh-CN" b="0" dirty="0"/>
          </a:p>
          <a:p>
            <a:pPr marL="514350" indent="-514350">
              <a:buClr>
                <a:schemeClr val="tx1"/>
              </a:buClr>
              <a:buFont typeface="Times New Roman" panose="02020603050405020304" pitchFamily="18" charset="0"/>
              <a:buAutoNum type="arabicPeriod"/>
            </a:pPr>
            <a:r>
              <a:rPr lang="en-US" altLang="zh-CN" dirty="0">
                <a:sym typeface="+mn-ea"/>
              </a:rPr>
              <a:t>Punishment for Harassing Others</a:t>
            </a:r>
            <a:endParaRPr lang="en-US" altLang="zh-CN" b="0" dirty="0"/>
          </a:p>
          <a:p>
            <a:pPr marL="514350" indent="-514350">
              <a:buClr>
                <a:schemeClr val="tx1"/>
              </a:buClr>
              <a:buFont typeface="Times New Roman" panose="02020603050405020304" pitchFamily="18" charset="0"/>
              <a:buAutoNum type="arabicPeriod"/>
            </a:pPr>
            <a:r>
              <a:rPr lang="en-US" altLang="zh-CN" dirty="0">
                <a:sym typeface="+mn-ea"/>
              </a:rPr>
              <a:t>Money Defrauded by others</a:t>
            </a:r>
            <a:endParaRPr lang="en-US" altLang="zh-CN" b="0" dirty="0"/>
          </a:p>
          <a:p>
            <a:endParaRPr lang="zh-CN" altLang="en-US" dirty="0"/>
          </a:p>
        </p:txBody>
      </p:sp>
    </p:spTree>
    <p:custDataLst>
      <p:tags r:id="rId1"/>
    </p:custDataLst>
    <p:extLst>
      <p:ext uri="{BB962C8B-B14F-4D97-AF65-F5344CB8AC3E}">
        <p14:creationId xmlns:p14="http://schemas.microsoft.com/office/powerpoint/2010/main" val="841571235"/>
      </p:ext>
    </p:extLst>
  </p:cSld>
  <p:clrMapOvr>
    <a:masterClrMapping/>
  </p:clrMapOvr>
  <p:transition spd="med">
    <p:push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接连接符 8"/>
          <p:cNvCxnSpPr/>
          <p:nvPr>
            <p:custDataLst>
              <p:tags r:id="rId2"/>
            </p:custDataLst>
          </p:nvPr>
        </p:nvCxnSpPr>
        <p:spPr>
          <a:xfrm>
            <a:off x="5915865" y="5155299"/>
            <a:ext cx="454901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2" name="矩形 11"/>
          <p:cNvSpPr/>
          <p:nvPr>
            <p:custDataLst>
              <p:tags r:id="rId3"/>
            </p:custDataLst>
          </p:nvPr>
        </p:nvSpPr>
        <p:spPr>
          <a:xfrm>
            <a:off x="5933460" y="1918102"/>
            <a:ext cx="4544710" cy="2528662"/>
          </a:xfrm>
          <a:prstGeom prst="rect">
            <a:avLst/>
          </a:prstGeom>
          <a:blipFill dpi="0" rotWithShape="1">
            <a:blip r:embed="rId11" cstate="print">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2100" b="0" i="0" u="none" strike="noStrike" kern="1200" cap="none" spc="0" normalizeH="0" baseline="0" noProof="0" dirty="0">
              <a:ln>
                <a:noFill/>
              </a:ln>
              <a:solidFill>
                <a:prstClr val="white">
                  <a:lumMod val="50000"/>
                </a:prstClr>
              </a:solidFill>
              <a:effectLst/>
              <a:uLnTx/>
              <a:uFillTx/>
              <a:latin typeface="Arial"/>
              <a:ea typeface="黑体" panose="02010609060101010101" pitchFamily="49" charset="-122"/>
              <a:cs typeface="+mn-cs"/>
            </a:endParaRPr>
          </a:p>
        </p:txBody>
      </p:sp>
      <p:sp>
        <p:nvSpPr>
          <p:cNvPr id="20" name="矩形 19"/>
          <p:cNvSpPr/>
          <p:nvPr>
            <p:custDataLst>
              <p:tags r:id="rId4"/>
            </p:custDataLst>
          </p:nvPr>
        </p:nvSpPr>
        <p:spPr>
          <a:xfrm>
            <a:off x="641350" y="1587500"/>
            <a:ext cx="4936490" cy="491553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100" b="0" i="0" u="none" strike="noStrike" kern="1200" cap="none" spc="0" normalizeH="0" baseline="0" noProof="0" dirty="0">
              <a:ln>
                <a:noFill/>
              </a:ln>
              <a:solidFill>
                <a:prstClr val="white"/>
              </a:solidFill>
              <a:effectLst/>
              <a:uLnTx/>
              <a:uFillTx/>
              <a:latin typeface="Arial"/>
              <a:ea typeface="微软雅黑" panose="020B0503020204020204" pitchFamily="34" charset="-122"/>
              <a:cs typeface="+mn-cs"/>
            </a:endParaRPr>
          </a:p>
        </p:txBody>
      </p:sp>
      <p:sp>
        <p:nvSpPr>
          <p:cNvPr id="6" name="文本框 5"/>
          <p:cNvSpPr txBox="1"/>
          <p:nvPr>
            <p:custDataLst>
              <p:tags r:id="rId5"/>
            </p:custDataLst>
          </p:nvPr>
        </p:nvSpPr>
        <p:spPr>
          <a:xfrm>
            <a:off x="736600" y="1722120"/>
            <a:ext cx="4841240" cy="4955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fontScale="97500" lnSpcReduction="10000"/>
          </a:bodyPr>
          <a:lstStyle>
            <a:defPPr>
              <a:defRPr lang="zh-CN"/>
            </a:defPPr>
            <a:lvl1pPr eaLnBrk="1" hangingPunct="1">
              <a:defRPr>
                <a:solidFill>
                  <a:schemeClr val="tx1">
                    <a:lumMod val="75000"/>
                    <a:lumOff val="25000"/>
                  </a:schemeClr>
                </a:solidFill>
                <a:latin typeface="+mn-lt"/>
                <a:ea typeface="微软雅黑" panose="020B0503020204020204" pitchFamily="34" charset="-122"/>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1" i="0" u="none" strike="noStrike" kern="1200" cap="none" spc="0" normalizeH="0" baseline="0" noProof="0" dirty="0">
                <a:ln>
                  <a:noFill/>
                </a:ln>
                <a:solidFill>
                  <a:prstClr val="black">
                    <a:lumMod val="75000"/>
                    <a:lumOff val="25000"/>
                  </a:prstClr>
                </a:solidFill>
                <a:effectLst/>
                <a:uLnTx/>
                <a:uFillTx/>
                <a:latin typeface="Arial"/>
                <a:ea typeface="黑体" panose="02010609060101010101" pitchFamily="49" charset="-122"/>
                <a:cs typeface="+mn-cs"/>
              </a:rPr>
              <a:t>-International Students Handbook</a:t>
            </a:r>
            <a:endParaRPr kumimoji="0" lang="en-US" altLang="zh-CN" sz="1800" b="0" i="0" u="none" strike="noStrike" kern="1200" cap="none" spc="0" normalizeH="0" baseline="0" noProof="0" dirty="0">
              <a:ln>
                <a:noFill/>
              </a:ln>
              <a:solidFill>
                <a:prstClr val="black">
                  <a:lumMod val="75000"/>
                  <a:lumOff val="25000"/>
                </a:prstClr>
              </a:solidFill>
              <a:effectLst/>
              <a:uLnTx/>
              <a:uFillTx/>
              <a:latin typeface="Arial"/>
              <a:ea typeface="黑体" panose="02010609060101010101" pitchFamily="49"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prstClr val="black">
                    <a:lumMod val="75000"/>
                    <a:lumOff val="25000"/>
                  </a:prstClr>
                </a:solidFill>
                <a:effectLst/>
                <a:uLnTx/>
                <a:uFillTx/>
                <a:latin typeface="Arial"/>
                <a:ea typeface="黑体" panose="02010609060101010101" pitchFamily="49" charset="-122"/>
                <a:cs typeface="+mn-cs"/>
              </a:rPr>
              <a:t> </a:t>
            </a:r>
            <a:r>
              <a:rPr kumimoji="0" lang="en-US" altLang="zh-CN" sz="1800" b="0" i="0" u="none" strike="noStrike" kern="1200" cap="none" spc="0" normalizeH="0" baseline="0" noProof="0" dirty="0">
                <a:ln>
                  <a:noFill/>
                </a:ln>
                <a:solidFill>
                  <a:srgbClr val="D53E25"/>
                </a:solidFill>
                <a:effectLst/>
                <a:uLnTx/>
                <a:uFillTx/>
                <a:latin typeface="Arial"/>
                <a:ea typeface="黑体" panose="02010609060101010101" pitchFamily="49" charset="-122"/>
                <a:cs typeface="+mn-cs"/>
              </a:rPr>
              <a:t>p.127</a:t>
            </a:r>
            <a:r>
              <a:rPr kumimoji="0" lang="en-US" altLang="zh-CN" sz="1800" b="0" i="0" u="none" strike="noStrike" kern="1200" cap="none" spc="0" normalizeH="0" baseline="0" noProof="0" dirty="0">
                <a:ln>
                  <a:noFill/>
                </a:ln>
                <a:solidFill>
                  <a:prstClr val="black">
                    <a:lumMod val="75000"/>
                    <a:lumOff val="25000"/>
                  </a:prstClr>
                </a:solidFill>
                <a:effectLst/>
                <a:uLnTx/>
                <a:uFillTx/>
                <a:latin typeface="Arial"/>
                <a:ea typeface="黑体" panose="02010609060101010101" pitchFamily="49" charset="-122"/>
                <a:cs typeface="+mn-cs"/>
              </a:rPr>
              <a:t> Management of Safety &amp;Law for International Students of Wuhan University of Technology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rgbClr val="D53E25"/>
                </a:solidFill>
                <a:effectLst/>
                <a:uLnTx/>
                <a:uFillTx/>
                <a:latin typeface="Arial"/>
                <a:ea typeface="黑体" panose="02010609060101010101" pitchFamily="49" charset="-122"/>
                <a:cs typeface="+mn-cs"/>
              </a:rPr>
              <a:t>p.205</a:t>
            </a:r>
            <a:r>
              <a:rPr kumimoji="0" lang="en-US" altLang="zh-CN" sz="1800" b="0" i="0" u="none" strike="noStrike" kern="1200" cap="none" spc="0" normalizeH="0" baseline="0" noProof="0" dirty="0">
                <a:ln>
                  <a:noFill/>
                </a:ln>
                <a:solidFill>
                  <a:prstClr val="black">
                    <a:lumMod val="75000"/>
                    <a:lumOff val="25000"/>
                  </a:prstClr>
                </a:solidFill>
                <a:effectLst/>
                <a:uLnTx/>
                <a:uFillTx/>
                <a:latin typeface="Arial"/>
                <a:ea typeface="黑体" panose="02010609060101010101" pitchFamily="49" charset="-122"/>
                <a:cs typeface="+mn-cs"/>
              </a:rPr>
              <a:t> Appendix 2: Wuhan University of Technology Full-time Undergraduate Students Disciplinary Punishiment Provisions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rgbClr val="D53E25"/>
                </a:solidFill>
                <a:effectLst/>
                <a:uLnTx/>
                <a:uFillTx/>
                <a:latin typeface="Arial"/>
                <a:ea typeface="黑体" panose="02010609060101010101" pitchFamily="49" charset="-122"/>
                <a:cs typeface="+mn-cs"/>
              </a:rPr>
              <a:t>p.219</a:t>
            </a:r>
            <a:r>
              <a:rPr kumimoji="0" lang="en-US" altLang="zh-CN" sz="1800" b="0" i="0" u="none" strike="noStrike" kern="1200" cap="none" spc="0" normalizeH="0" baseline="0" noProof="0" dirty="0">
                <a:ln>
                  <a:noFill/>
                </a:ln>
                <a:solidFill>
                  <a:prstClr val="black">
                    <a:lumMod val="75000"/>
                    <a:lumOff val="25000"/>
                  </a:prstClr>
                </a:solidFill>
                <a:effectLst/>
                <a:uLnTx/>
                <a:uFillTx/>
                <a:latin typeface="Arial"/>
                <a:ea typeface="黑体" panose="02010609060101010101" pitchFamily="49" charset="-122"/>
                <a:cs typeface="+mn-cs"/>
              </a:rPr>
              <a:t> Appendix 3: Wuhan University of Technology Postgraduate Students Displinary Punishiment Provisions.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rgbClr val="D53E25"/>
                </a:solidFill>
                <a:effectLst/>
                <a:uLnTx/>
                <a:uFillTx/>
                <a:latin typeface="Arial"/>
                <a:ea typeface="黑体" panose="02010609060101010101" pitchFamily="49" charset="-122"/>
                <a:cs typeface="+mn-cs"/>
              </a:rPr>
              <a:t>p.236</a:t>
            </a:r>
            <a:r>
              <a:rPr kumimoji="0" lang="en-US" altLang="zh-CN" sz="1800" b="0" i="0" u="none" strike="noStrike" kern="1200" cap="none" spc="0" normalizeH="0" baseline="0" noProof="0" dirty="0">
                <a:ln>
                  <a:noFill/>
                </a:ln>
                <a:solidFill>
                  <a:prstClr val="black">
                    <a:lumMod val="75000"/>
                    <a:lumOff val="25000"/>
                  </a:prstClr>
                </a:solidFill>
                <a:effectLst/>
                <a:uLnTx/>
                <a:uFillTx/>
                <a:latin typeface="Arial"/>
                <a:ea typeface="黑体" panose="02010609060101010101" pitchFamily="49" charset="-122"/>
                <a:cs typeface="+mn-cs"/>
              </a:rPr>
              <a:t> Appendix 5: Cases of illegal performance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0" normalizeH="0" baseline="0" noProof="0" dirty="0">
                <a:ln>
                  <a:noFill/>
                </a:ln>
                <a:solidFill>
                  <a:srgbClr val="D53E25"/>
                </a:solidFill>
                <a:effectLst/>
                <a:uLnTx/>
                <a:uFillTx/>
                <a:latin typeface="Arial"/>
                <a:ea typeface="黑体" panose="02010609060101010101" pitchFamily="49" charset="-122"/>
                <a:cs typeface="+mn-cs"/>
              </a:rPr>
              <a:t>p.238</a:t>
            </a:r>
            <a:r>
              <a:rPr kumimoji="0" lang="en-US" altLang="zh-CN" sz="1800" b="0" i="0" u="none" strike="noStrike" kern="1200" cap="none" spc="0" normalizeH="0" baseline="0" noProof="0" dirty="0">
                <a:ln>
                  <a:noFill/>
                </a:ln>
                <a:solidFill>
                  <a:prstClr val="black">
                    <a:lumMod val="75000"/>
                    <a:lumOff val="25000"/>
                  </a:prstClr>
                </a:solidFill>
                <a:effectLst/>
                <a:uLnTx/>
                <a:uFillTx/>
                <a:latin typeface="Arial"/>
                <a:ea typeface="黑体" panose="02010609060101010101" pitchFamily="49" charset="-122"/>
                <a:cs typeface="+mn-cs"/>
              </a:rPr>
              <a:t> Appendix 6:Safety Information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zh-CN" sz="1800" b="0" i="0" u="none" strike="noStrike" kern="1200" cap="none" spc="0" normalizeH="0" baseline="0" noProof="0" dirty="0">
              <a:ln>
                <a:noFill/>
              </a:ln>
              <a:solidFill>
                <a:prstClr val="black">
                  <a:lumMod val="75000"/>
                  <a:lumOff val="25000"/>
                </a:prstClr>
              </a:solidFill>
              <a:effectLst/>
              <a:uLnTx/>
              <a:uFillTx/>
              <a:latin typeface="Arial"/>
              <a:ea typeface="黑体" panose="02010609060101010101" pitchFamily="49"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prstClr val="black">
                    <a:lumMod val="75000"/>
                    <a:lumOff val="25000"/>
                  </a:prstClr>
                </a:solidFill>
                <a:effectLst/>
                <a:uLnTx/>
                <a:uFillTx/>
                <a:latin typeface="Arial"/>
                <a:ea typeface="黑体" panose="02010609060101010101" pitchFamily="49" charset="-122"/>
                <a:cs typeface="+mn-cs"/>
              </a:rPr>
              <a:t>-Campus Traffic Safety Manual </a:t>
            </a:r>
            <a:endParaRPr kumimoji="0" lang="en-US" altLang="zh-CN" sz="1800" b="0" i="0" u="none" strike="noStrike" kern="1200" cap="none" spc="0" normalizeH="0" baseline="0" noProof="0" dirty="0">
              <a:ln>
                <a:noFill/>
              </a:ln>
              <a:solidFill>
                <a:prstClr val="black">
                  <a:lumMod val="75000"/>
                  <a:lumOff val="25000"/>
                </a:prstClr>
              </a:solidFill>
              <a:effectLst/>
              <a:uLnTx/>
              <a:uFillTx/>
              <a:latin typeface="Arial"/>
              <a:ea typeface="黑体" panose="02010609060101010101" pitchFamily="49" charset="-122"/>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a:ln>
                  <a:noFill/>
                </a:ln>
                <a:solidFill>
                  <a:prstClr val="black">
                    <a:lumMod val="75000"/>
                    <a:lumOff val="25000"/>
                  </a:prstClr>
                </a:solidFill>
                <a:effectLst/>
                <a:uLnTx/>
                <a:uFillTx/>
                <a:latin typeface="Arial"/>
                <a:ea typeface="黑体" panose="02010609060101010101" pitchFamily="49" charset="-122"/>
                <a:cs typeface="+mn-cs"/>
              </a:rPr>
              <a:t>-Wuhan University of Technology Handbook of Education Safety&amp;Law for the international student </a:t>
            </a:r>
            <a:r>
              <a:rPr kumimoji="0" lang="en-US" altLang="zh-CN" sz="1800" b="0" i="0" u="none" strike="noStrike" kern="1200" cap="none" spc="0" normalizeH="0" baseline="0" noProof="0" dirty="0">
                <a:ln>
                  <a:noFill/>
                </a:ln>
                <a:solidFill>
                  <a:prstClr val="black">
                    <a:lumMod val="75000"/>
                    <a:lumOff val="25000"/>
                  </a:prstClr>
                </a:solidFill>
                <a:effectLst/>
                <a:uLnTx/>
                <a:uFillTx/>
                <a:latin typeface="Arial"/>
                <a:ea typeface="黑体" panose="02010609060101010101" pitchFamily="49" charset="-122"/>
                <a:cs typeface="+mn-cs"/>
              </a:rPr>
              <a:t>                                                                                 </a:t>
            </a:r>
          </a:p>
        </p:txBody>
      </p:sp>
      <p:sp>
        <p:nvSpPr>
          <p:cNvPr id="8" name="文本框 7"/>
          <p:cNvSpPr txBox="1"/>
          <p:nvPr>
            <p:custDataLst>
              <p:tags r:id="rId6"/>
            </p:custDataLst>
          </p:nvPr>
        </p:nvSpPr>
        <p:spPr>
          <a:xfrm>
            <a:off x="1055440" y="643335"/>
            <a:ext cx="9409439" cy="769441"/>
          </a:xfrm>
          <a:prstGeom prst="rect">
            <a:avLst/>
          </a:prstGeom>
          <a:noFill/>
        </p:spPr>
        <p:txBody>
          <a:bodyPr wrap="square" rtlCol="0" anchor="ctr" anchorCtr="0">
            <a:normAutofit/>
          </a:bodyPr>
          <a:lstStyle>
            <a:defPPr>
              <a:defRPr lang="zh-CN"/>
            </a:defPPr>
            <a:lvl1pPr>
              <a:defRPr sz="4400">
                <a:latin typeface="+mj-lt"/>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4400" b="0" i="0" u="none" strike="noStrike" kern="1200" cap="none" spc="0" normalizeH="0" baseline="0" noProof="0" dirty="0">
                <a:ln>
                  <a:noFill/>
                </a:ln>
                <a:solidFill>
                  <a:prstClr val="black"/>
                </a:solidFill>
                <a:effectLst/>
                <a:uLnTx/>
                <a:uFillTx/>
                <a:latin typeface="Arial"/>
                <a:ea typeface="黑体" panose="02010609060101010101" pitchFamily="49" charset="-122"/>
                <a:cs typeface="+mn-cs"/>
              </a:rPr>
              <a:t>Reference</a:t>
            </a:r>
          </a:p>
        </p:txBody>
      </p:sp>
      <p:sp>
        <p:nvSpPr>
          <p:cNvPr id="11" name="文本框 10"/>
          <p:cNvSpPr txBox="1"/>
          <p:nvPr>
            <p:custDataLst>
              <p:tags r:id="rId7"/>
            </p:custDataLst>
          </p:nvPr>
        </p:nvSpPr>
        <p:spPr>
          <a:xfrm>
            <a:off x="5807967" y="4568986"/>
            <a:ext cx="4656911" cy="415498"/>
          </a:xfrm>
          <a:prstGeom prst="rect">
            <a:avLst/>
          </a:prstGeom>
          <a:noFill/>
        </p:spPr>
        <p:txBody>
          <a:bodyPr wrap="square" rtlCol="0">
            <a:normAutofit/>
          </a:bodyPr>
          <a:lstStyle>
            <a:defPPr>
              <a:defRPr lang="zh-CN"/>
            </a:defPPr>
            <a:lvl1pPr>
              <a:defRPr sz="2000" spc="-15">
                <a:solidFill>
                  <a:schemeClr val="tx1">
                    <a:lumMod val="75000"/>
                    <a:lumOff val="25000"/>
                  </a:schemeClr>
                </a:solidFill>
                <a:latin typeface="+mj-lt"/>
                <a:ea typeface="微软雅黑" panose="020B0503020204020204" pitchFamily="34" charset="-122"/>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2000" b="0" i="0" u="none" strike="noStrike" kern="1200" cap="none" spc="-15" normalizeH="0" baseline="0" noProof="0">
                <a:ln>
                  <a:noFill/>
                </a:ln>
                <a:solidFill>
                  <a:prstClr val="black">
                    <a:lumMod val="75000"/>
                    <a:lumOff val="25000"/>
                  </a:prstClr>
                </a:solidFill>
                <a:effectLst/>
                <a:uLnTx/>
                <a:uFillTx/>
                <a:latin typeface="Arial"/>
                <a:ea typeface="黑体" panose="02010609060101010101" pitchFamily="49" charset="-122"/>
                <a:cs typeface="+mn-cs"/>
              </a:rPr>
              <a:t>LOREM IPSUM DOLOR</a:t>
            </a:r>
            <a:endParaRPr kumimoji="0" lang="zh-CN" altLang="en-US" sz="2000" b="0" i="0" u="none" strike="noStrike" kern="1200" cap="none" spc="-15" normalizeH="0" baseline="0" noProof="0" dirty="0">
              <a:ln>
                <a:noFill/>
              </a:ln>
              <a:solidFill>
                <a:prstClr val="black">
                  <a:lumMod val="75000"/>
                  <a:lumOff val="25000"/>
                </a:prstClr>
              </a:solidFill>
              <a:effectLst/>
              <a:uLnTx/>
              <a:uFillTx/>
              <a:latin typeface="Arial"/>
              <a:ea typeface="黑体" panose="02010609060101010101" pitchFamily="49" charset="-122"/>
              <a:cs typeface="+mn-cs"/>
            </a:endParaRPr>
          </a:p>
        </p:txBody>
      </p:sp>
      <p:sp>
        <p:nvSpPr>
          <p:cNvPr id="13" name="文本框 12"/>
          <p:cNvSpPr txBox="1"/>
          <p:nvPr>
            <p:custDataLst>
              <p:tags r:id="rId8"/>
            </p:custDataLst>
          </p:nvPr>
        </p:nvSpPr>
        <p:spPr>
          <a:xfrm>
            <a:off x="5822051" y="5245405"/>
            <a:ext cx="4656119" cy="601960"/>
          </a:xfrm>
          <a:prstGeom prst="rect">
            <a:avLst/>
          </a:prstGeom>
          <a:noFill/>
        </p:spPr>
        <p:txBody>
          <a:bodyPr wrap="square" rtlCol="0">
            <a:normAutofit/>
          </a:bodyPr>
          <a:lstStyle>
            <a:defPPr>
              <a:defRPr lang="zh-CN"/>
            </a:defPPr>
            <a:lvl1pPr>
              <a:lnSpc>
                <a:spcPct val="92000"/>
              </a:lnSpc>
              <a:defRPr kern="1600" spc="-30">
                <a:solidFill>
                  <a:schemeClr val="tx1">
                    <a:lumMod val="75000"/>
                    <a:lumOff val="25000"/>
                  </a:schemeClr>
                </a:solidFill>
                <a:latin typeface="+mn-lt"/>
                <a:ea typeface="微软雅黑" panose="020B0503020204020204" pitchFamily="34" charset="-122"/>
              </a:defRPr>
            </a:lvl1pPr>
          </a:lstStyle>
          <a:p>
            <a:pPr marL="0" marR="0" lvl="0" indent="0" algn="l" defTabSz="914400" rtl="0" eaLnBrk="1" fontAlgn="auto" latinLnBrk="0" hangingPunct="1">
              <a:lnSpc>
                <a:spcPct val="92000"/>
              </a:lnSpc>
              <a:spcBef>
                <a:spcPts val="0"/>
              </a:spcBef>
              <a:spcAft>
                <a:spcPts val="0"/>
              </a:spcAft>
              <a:buClrTx/>
              <a:buSzTx/>
              <a:buFontTx/>
              <a:buNone/>
              <a:tabLst/>
              <a:defRPr/>
            </a:pPr>
            <a:r>
              <a:rPr kumimoji="0" lang="en-US" altLang="zh-CN" sz="1800" b="0" i="0" u="none" strike="noStrike" kern="1600" cap="none" spc="-30" normalizeH="0" baseline="0" noProof="0">
                <a:ln>
                  <a:noFill/>
                </a:ln>
                <a:solidFill>
                  <a:prstClr val="black">
                    <a:lumMod val="75000"/>
                    <a:lumOff val="25000"/>
                  </a:prstClr>
                </a:solidFill>
                <a:effectLst/>
                <a:uLnTx/>
                <a:uFillTx/>
                <a:latin typeface="Arial"/>
                <a:ea typeface="黑体" panose="02010609060101010101" pitchFamily="49" charset="-122"/>
                <a:cs typeface="+mn-cs"/>
              </a:rPr>
              <a:t>Lorem ipsum dolor sit amet, consectetur adipisicing elit.</a:t>
            </a:r>
            <a:endParaRPr kumimoji="0" lang="zh-CN" altLang="en-US" sz="1800" b="0" i="0" u="none" strike="noStrike" kern="1600" cap="none" spc="-30" normalizeH="0" baseline="0" noProof="0" dirty="0">
              <a:ln>
                <a:noFill/>
              </a:ln>
              <a:solidFill>
                <a:prstClr val="black">
                  <a:lumMod val="75000"/>
                  <a:lumOff val="25000"/>
                </a:prstClr>
              </a:solidFill>
              <a:effectLst/>
              <a:uLnTx/>
              <a:uFillTx/>
              <a:latin typeface="Arial"/>
              <a:ea typeface="黑体" panose="02010609060101010101" pitchFamily="49" charset="-122"/>
              <a:cs typeface="+mn-cs"/>
            </a:endParaRPr>
          </a:p>
        </p:txBody>
      </p:sp>
      <p:pic>
        <p:nvPicPr>
          <p:cNvPr id="4" name="内容占位符 3" descr="initpintu_副本.jpg"/>
          <p:cNvPicPr>
            <a:picLocks noGrp="1" noChangeAspect="1"/>
          </p:cNvPicPr>
          <p:nvPr/>
        </p:nvPicPr>
        <p:blipFill>
          <a:blip r:embed="rId12"/>
          <a:srcRect/>
          <a:stretch>
            <a:fillRect/>
          </a:stretch>
        </p:blipFill>
        <p:spPr>
          <a:xfrm>
            <a:off x="5807710" y="1333500"/>
            <a:ext cx="5546090" cy="5403850"/>
          </a:xfrm>
          <a:prstGeom prst="rect">
            <a:avLst/>
          </a:prstGeom>
          <a:noFill/>
          <a:ln w="9525">
            <a:noFill/>
          </a:ln>
        </p:spPr>
      </p:pic>
    </p:spTree>
    <p:custDataLst>
      <p:tags r:id="rId1"/>
    </p:custDataLst>
    <p:extLst>
      <p:ext uri="{BB962C8B-B14F-4D97-AF65-F5344CB8AC3E}">
        <p14:creationId xmlns:p14="http://schemas.microsoft.com/office/powerpoint/2010/main" val="1227387910"/>
      </p:ext>
    </p:extLst>
  </p:cSld>
  <p:clrMapOvr>
    <a:masterClrMapping/>
  </p:clrMapOvr>
  <p:transition spd="med">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20184635"/>
</p:tagLst>
</file>

<file path=ppt/tags/tag1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4635_19*i*2"/>
  <p:tag name="KSO_WM_TEMPLATE_CATEGORY" val="custom"/>
  <p:tag name="KSO_WM_TEMPLATE_INDEX" val="20184635"/>
  <p:tag name="KSO_WM_UNIT_INDEX" val="2"/>
</p:tagLst>
</file>

<file path=ppt/tags/tag11.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635"/>
  <p:tag name="KSO_WM_UNIT_TYPE" val="f"/>
  <p:tag name="KSO_WM_UNIT_INDEX" val="1"/>
  <p:tag name="KSO_WM_UNIT_ID" val="custom20184635_19*f*1"/>
  <p:tag name="KSO_WM_UNIT_LAYERLEVEL" val="1"/>
  <p:tag name="KSO_WM_UNIT_VALUE" val="180"/>
  <p:tag name="KSO_WM_UNIT_HIGHLIGHT" val="0"/>
  <p:tag name="KSO_WM_UNIT_COMPATIBLE" val="0"/>
  <p:tag name="KSO_WM_UNIT_CLEAR" val="0"/>
  <p:tag name="KSO_WM_UNIT_PRESET_TEXT_INDEX" val="5"/>
  <p:tag name="KSO_WM_UNIT_PRESET_TEXT_LEN" val="349"/>
  <p:tag name="KSO_WM_BEAUTIFY_FLAG" val="#wm#"/>
  <p:tag name="KSO_WM_TAG_VERSION" val="1.0"/>
</p:tagLst>
</file>

<file path=ppt/tags/tag12.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635"/>
  <p:tag name="KSO_WM_UNIT_TYPE" val="a"/>
  <p:tag name="KSO_WM_UNIT_INDEX" val="1"/>
  <p:tag name="KSO_WM_UNIT_ID" val="custom20184635_19*a*1"/>
  <p:tag name="KSO_WM_UNIT_LAYERLEVEL" val="1"/>
  <p:tag name="KSO_WM_UNIT_VALUE" val="18"/>
  <p:tag name="KSO_WM_UNIT_ISCONTENTSTITLE" val="0"/>
  <p:tag name="KSO_WM_UNIT_HIGHLIGHT" val="0"/>
  <p:tag name="KSO_WM_UNIT_COMPATIBLE" val="0"/>
  <p:tag name="KSO_WM_UNIT_CLEAR" val="0"/>
  <p:tag name="KSO_WM_UNIT_PRESET_TEXT_INDEX" val="3"/>
  <p:tag name="KSO_WM_UNIT_PRESET_TEXT_LEN" val="17"/>
  <p:tag name="KSO_WM_BEAUTIFY_FLAG" val="#wm#"/>
  <p:tag name="KSO_WM_TAG_VERSION" val="1.0"/>
</p:tagLst>
</file>

<file path=ppt/tags/tag1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635"/>
  <p:tag name="KSO_WM_UNIT_TYPE" val="h_a"/>
  <p:tag name="KSO_WM_UNIT_INDEX" val="1_1"/>
  <p:tag name="KSO_WM_UNIT_ID" val="custom20184635_19*h_a*1_1"/>
  <p:tag name="KSO_WM_UNIT_LAYERLEVEL" val="1_1"/>
  <p:tag name="KSO_WM_UNIT_VALUE" val="19"/>
  <p:tag name="KSO_WM_UNIT_HIGHLIGHT" val="0"/>
  <p:tag name="KSO_WM_UNIT_COMPATIBLE" val="0"/>
  <p:tag name="KSO_WM_UNIT_CLEAR" val="0"/>
  <p:tag name="KSO_WM_UNIT_PRESET_TEXT_INDEX" val="3"/>
  <p:tag name="KSO_WM_UNIT_PRESET_TEXT_LEN" val="17"/>
  <p:tag name="KSO_WM_BEAUTIFY_FLAG" val="#wm#"/>
  <p:tag name="KSO_WM_TAG_VERSION" val="1.0"/>
</p:tagLst>
</file>

<file path=ppt/tags/tag14.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635"/>
  <p:tag name="KSO_WM_UNIT_TYPE" val="h_f"/>
  <p:tag name="KSO_WM_UNIT_INDEX" val="1_1"/>
  <p:tag name="KSO_WM_UNIT_ID" val="custom20184635_19*h_f*1_1"/>
  <p:tag name="KSO_WM_UNIT_LAYERLEVEL" val="1_1"/>
  <p:tag name="KSO_WM_UNIT_VALUE" val="38"/>
  <p:tag name="KSO_WM_UNIT_HIGHLIGHT" val="0"/>
  <p:tag name="KSO_WM_UNIT_COMPATIBLE" val="0"/>
  <p:tag name="KSO_WM_UNIT_CLEAR" val="0"/>
  <p:tag name="KSO_WM_UNIT_PRESET_TEXT_INDEX" val="4"/>
  <p:tag name="KSO_WM_UNIT_PRESET_TEXT_LEN" val="57"/>
  <p:tag name="KSO_WM_BEAUTIFY_FLAG" val="#wm#"/>
  <p:tag name="KSO_WM_TAG_VERSION" val="1.0"/>
</p:tagLst>
</file>

<file path=ppt/tags/tag2.xml><?xml version="1.0" encoding="utf-8"?>
<p:tagLst xmlns:a="http://schemas.openxmlformats.org/drawingml/2006/main" xmlns:r="http://schemas.openxmlformats.org/officeDocument/2006/relationships" xmlns:p="http://schemas.openxmlformats.org/presentationml/2006/main">
  <p:tag name="KSO_WM_TAG_VERSION" val="1.0"/>
  <p:tag name="KSO_WM_TEMPLATE_CATEGORY" val="custom"/>
  <p:tag name="KSO_WM_TEMPLATE_INDEX" val="20184635"/>
</p:tagLst>
</file>

<file path=ppt/tags/tag3.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635"/>
  <p:tag name="KSO_WM_TAG_VERSION" val="1.0"/>
  <p:tag name="KSO_WM_TEMPLATE_THUMBS_INDEX" val="1、9、12、16、19、22、23"/>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SLIDE_SIZE" val="828*343"/>
  <p:tag name="KSO_WM_SLIDE_POSITION" val="66*144"/>
  <p:tag name="KSO_WM_SLIDE_LAYOUT_CNT" val="1_1"/>
  <p:tag name="KSO_WM_SLIDE_LAYOUT" val="a_f"/>
  <p:tag name="KSO_WM_BEAUTIFY_FLAG" val="#wm#"/>
  <p:tag name="KSO_WM_SLIDE_TYPE" val="text"/>
  <p:tag name="KSO_WM_SLIDE_ITEM_CNT" val="1"/>
  <p:tag name="KSO_WM_SLIDE_INDEX" val="2"/>
  <p:tag name="KSO_WM_SLIDE_ID" val="custom20184635_2"/>
  <p:tag name="KSO_WM_TAG_VERSION" val="1.0"/>
  <p:tag name="KSO_WM_TEMPLATE_INDEX" val="20184635"/>
  <p:tag name="KSO_WM_TEMPLATE_CATEGORY" val="custom"/>
</p:tagLst>
</file>

<file path=ppt/tags/tag5.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635"/>
  <p:tag name="KSO_WM_TAG_VERSION" val="1.0"/>
  <p:tag name="KSO_WM_BEAUTIFY_FLAG" val="#wm#"/>
  <p:tag name="KSO_WM_UNIT_PRESET_TEXT_LEN" val="17"/>
  <p:tag name="KSO_WM_UNIT_PRESET_TEXT_INDEX" val="3"/>
  <p:tag name="KSO_WM_UNIT_CLEAR" val="0"/>
  <p:tag name="KSO_WM_UNIT_COMPATIBLE" val="0"/>
  <p:tag name="KSO_WM_UNIT_HIGHLIGHT" val="0"/>
  <p:tag name="KSO_WM_UNIT_ISCONTENTSTITLE" val="0"/>
  <p:tag name="KSO_WM_UNIT_VALUE" val="20"/>
  <p:tag name="KSO_WM_UNIT_LAYERLEVEL" val="1"/>
  <p:tag name="KSO_WM_UNIT_INDEX" val="1"/>
  <p:tag name="KSO_WM_UNIT_ID" val="custom20184635_2*a*1"/>
  <p:tag name="KSO_WM_UNIT_TYPE" val="a"/>
</p:tagLst>
</file>

<file path=ppt/tags/tag6.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635"/>
  <p:tag name="KSO_WM_TAG_VERSION" val="1.0"/>
  <p:tag name="KSO_WM_BEAUTIFY_FLAG" val="#wm#"/>
  <p:tag name="KSO_WM_UNIT_PRESET_TEXT_LEN" val="465"/>
  <p:tag name="KSO_WM_UNIT_PRESET_TEXT_INDEX" val="5"/>
  <p:tag name="KSO_WM_UNIT_CLEAR" val="0"/>
  <p:tag name="KSO_WM_UNIT_COMPATIBLE" val="0"/>
  <p:tag name="KSO_WM_UNIT_HIGHLIGHT" val="0"/>
  <p:tag name="KSO_WM_UNIT_VALUE" val="297"/>
  <p:tag name="KSO_WM_UNIT_LAYERLEVEL" val="1"/>
  <p:tag name="KSO_WM_UNIT_INDEX" val="1"/>
  <p:tag name="KSO_WM_UNIT_ID" val="custom20184635_2*f*1"/>
  <p:tag name="KSO_WM_UNIT_TYPE" val="f"/>
</p:tagLst>
</file>

<file path=ppt/tags/tag7.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635"/>
  <p:tag name="KSO_WM_TAG_VERSION" val="1.0"/>
  <p:tag name="KSO_WM_SLIDE_ID" val="custom20184635_19"/>
  <p:tag name="KSO_WM_SLIDE_INDEX" val="19"/>
  <p:tag name="KSO_WM_SLIDE_ITEM_CNT" val="2"/>
  <p:tag name="KSO_WM_SLIDE_LAYOUT" val="a_f_h"/>
  <p:tag name="KSO_WM_SLIDE_LAYOUT_CNT" val="1_1_1"/>
  <p:tag name="KSO_WM_SLIDE_TYPE" val="text"/>
  <p:tag name="KSO_WM_BEAUTIFY_FLAG" val="#wm#"/>
  <p:tag name="KSO_WM_SLIDE_POSITION" val="135*151"/>
  <p:tag name="KSO_WM_SLIDE_SIZE" val="690*309"/>
</p:tagLst>
</file>

<file path=ppt/tags/tag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UNIT_TYPE" val="i"/>
  <p:tag name="KSO_WM_UNIT_ID" val="custom20184635_19*i*0"/>
  <p:tag name="KSO_WM_TEMPLATE_CATEGORY" val="custom"/>
  <p:tag name="KSO_WM_TEMPLATE_INDEX" val="20184635"/>
  <p:tag name="KSO_WM_UNIT_INDEX" val="0"/>
</p:tagLst>
</file>

<file path=ppt/tags/tag9.xml><?xml version="1.0" encoding="utf-8"?>
<p:tagLst xmlns:a="http://schemas.openxmlformats.org/drawingml/2006/main" xmlns:r="http://schemas.openxmlformats.org/officeDocument/2006/relationships" xmlns:p="http://schemas.openxmlformats.org/presentationml/2006/main">
  <p:tag name="KSO_WM_TEMPLATE_CATEGORY" val="custom"/>
  <p:tag name="KSO_WM_TEMPLATE_INDEX" val="20184635"/>
  <p:tag name="KSO_WM_UNIT_TYPE" val="h_d"/>
  <p:tag name="KSO_WM_UNIT_INDEX" val="1_1"/>
  <p:tag name="KSO_WM_UNIT_ID" val="custom20184635_19*h_d*1_1"/>
  <p:tag name="KSO_WM_UNIT_LAYERLEVEL" val="1_1"/>
  <p:tag name="KSO_WM_UNIT_VALUE" val="702*1261"/>
  <p:tag name="KSO_WM_UNIT_HIGHLIGHT" val="0"/>
  <p:tag name="KSO_WM_UNIT_COMPATIBLE" val="0"/>
  <p:tag name="KSO_WM_UNIT_CLEAR" val="0"/>
  <p:tag name="KSO_WM_BEAUTIFY_FLAG" val="#wm#"/>
  <p:tag name="KSO_WM_TAG_VERSION" val="1.0"/>
</p:tagLst>
</file>

<file path=ppt/theme/theme1.xml><?xml version="1.0" encoding="utf-8"?>
<a:theme xmlns:a="http://schemas.openxmlformats.org/drawingml/2006/main" name="2_自定义设计方案">
  <a:themeElements>
    <a:clrScheme name="自定义 183">
      <a:dk1>
        <a:sysClr val="windowText" lastClr="000000"/>
      </a:dk1>
      <a:lt1>
        <a:sysClr val="window" lastClr="FFFFFF"/>
      </a:lt1>
      <a:dk2>
        <a:srgbClr val="464646"/>
      </a:dk2>
      <a:lt2>
        <a:srgbClr val="7F7F7F"/>
      </a:lt2>
      <a:accent1>
        <a:srgbClr val="2C99C0"/>
      </a:accent1>
      <a:accent2>
        <a:srgbClr val="D53E25"/>
      </a:accent2>
      <a:accent3>
        <a:srgbClr val="ECA11A"/>
      </a:accent3>
      <a:accent4>
        <a:srgbClr val="2C99C0"/>
      </a:accent4>
      <a:accent5>
        <a:srgbClr val="D53E25"/>
      </a:accent5>
      <a:accent6>
        <a:srgbClr val="ECA11A"/>
      </a:accent6>
      <a:hlink>
        <a:srgbClr val="FF8119"/>
      </a:hlink>
      <a:folHlink>
        <a:srgbClr val="44B9E8"/>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3200</Words>
  <Application>Microsoft Office PowerPoint</Application>
  <PresentationFormat>宽屏</PresentationFormat>
  <Paragraphs>36</Paragraphs>
  <Slides>2</Slides>
  <Notes>2</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vt:i4>
      </vt:variant>
    </vt:vector>
  </HeadingPairs>
  <TitlesOfParts>
    <vt:vector size="10" baseType="lpstr">
      <vt:lpstr>等线</vt:lpstr>
      <vt:lpstr>黑体</vt:lpstr>
      <vt:lpstr>宋体</vt:lpstr>
      <vt:lpstr>微软雅黑</vt:lpstr>
      <vt:lpstr>Arial</vt:lpstr>
      <vt:lpstr>Calibri</vt:lpstr>
      <vt:lpstr>Times New Roman</vt:lpstr>
      <vt:lpstr>2_自定义设计方案</vt:lpstr>
      <vt:lpstr>SECURITY ISSUES SUMMARY</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ISSUES SUMMARY</dc:title>
  <dc:creator>Administrator</dc:creator>
  <cp:lastModifiedBy>admin</cp:lastModifiedBy>
  <cp:revision>3</cp:revision>
  <dcterms:created xsi:type="dcterms:W3CDTF">2018-10-08T06:47:43Z</dcterms:created>
  <dcterms:modified xsi:type="dcterms:W3CDTF">2018-10-10T00:44:37Z</dcterms:modified>
</cp:coreProperties>
</file>