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91" autoAdjust="0"/>
  </p:normalViewPr>
  <p:slideViewPr>
    <p:cSldViewPr snapToGrid="0">
      <p:cViewPr varScale="1">
        <p:scale>
          <a:sx n="104" d="100"/>
          <a:sy n="104" d="100"/>
        </p:scale>
        <p:origin x="120" y="2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28B3B-E392-4DD4-863D-64546A4B4366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24AA6-CF19-4679-8093-BB32E5D430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4771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First is about illegal working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588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We respect students with all religions and also hope you can obey our rules and regulations.</a:t>
            </a:r>
          </a:p>
          <a:p>
            <a:r>
              <a:rPr lang="en-US" altLang="zh-CN"/>
              <a:t>you can do the missionary in your own dorm.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969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3E93-166D-47F5-9EF1-ACEABE24AEE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2018/10/8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D5ACA-62CA-46DB-AD6B-12EDD6D51A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2142897"/>
      </p:ext>
    </p:extLst>
  </p:cSld>
  <p:clrMapOvr>
    <a:masterClrMapping/>
  </p:clrMapOvr>
  <p:transition spd="med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3"/>
          <p:cNvGrpSpPr/>
          <p:nvPr/>
        </p:nvGrpSpPr>
        <p:grpSpPr bwMode="auto">
          <a:xfrm flipH="1">
            <a:off x="0" y="692696"/>
            <a:ext cx="803067" cy="676275"/>
            <a:chOff x="2370576" y="533400"/>
            <a:chExt cx="2417494" cy="675969"/>
          </a:xfrm>
          <a:solidFill>
            <a:schemeClr val="accent1"/>
          </a:solidFill>
        </p:grpSpPr>
        <p:sp>
          <p:nvSpPr>
            <p:cNvPr id="8" name="矩形 7"/>
            <p:cNvSpPr/>
            <p:nvPr/>
          </p:nvSpPr>
          <p:spPr>
            <a:xfrm>
              <a:off x="2738030" y="533400"/>
              <a:ext cx="2050040" cy="675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370576" y="533400"/>
              <a:ext cx="623734" cy="6759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fld id="{43A93E93-166D-47F5-9EF1-ACEABE24AEEA}" type="datetimeFigureOut">
              <a:rPr lang="zh-CN" altLang="en-US" smtClean="0"/>
              <a:t>2018/10/8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fld id="{118D5ACA-62CA-46DB-AD6B-12EDD6D51A23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10" name="KSO_TEMPLATE" hidden="1"/>
          <p:cNvSpPr/>
          <p:nvPr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906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med">
    <p:push dir="r"/>
  </p:transition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ILLEGAL WORKING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marL="514350" indent="-514350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zh-CN" sz="3600" dirty="0">
                <a:sym typeface="+mn-ea"/>
              </a:rPr>
              <a:t>Students are not allowed to work during his or her study</a:t>
            </a:r>
            <a:r>
              <a:rPr lang="zh-CN" altLang="en-US" sz="3600" dirty="0">
                <a:sym typeface="+mn-ea"/>
              </a:rPr>
              <a:t>；</a:t>
            </a:r>
            <a:endParaRPr lang="en-US" altLang="zh-CN" sz="3600" b="0" dirty="0"/>
          </a:p>
          <a:p>
            <a:pPr marL="514350" indent="-514350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zh-CN" sz="3600" dirty="0">
                <a:sym typeface="+mn-ea"/>
              </a:rPr>
              <a:t>Internship is allowed but need to be reported to the immigration;</a:t>
            </a:r>
            <a:endParaRPr lang="en-US" altLang="zh-CN" sz="3600" b="0" dirty="0"/>
          </a:p>
          <a:p>
            <a:pPr marL="514350" indent="-514350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zh-CN" sz="3600" dirty="0">
                <a:sym typeface="+mn-ea"/>
              </a:rPr>
              <a:t>If found, would be facing penalty other serious problem;</a:t>
            </a:r>
            <a:endParaRPr lang="zh-CN" alt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7326685"/>
      </p:ext>
    </p:extLst>
  </p:cSld>
  <p:clrMapOvr>
    <a:masterClrMapping/>
  </p:clrMapOvr>
  <p:transition spd="med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tx1"/>
                </a:solidFill>
                <a:uFillTx/>
                <a:sym typeface="+mn-ea"/>
              </a:rPr>
              <a:t>RELIGION RELATED</a:t>
            </a:r>
            <a:r>
              <a:rPr lang="en-US" altLang="zh-CN" b="1" dirty="0">
                <a:solidFill>
                  <a:schemeClr val="tx1"/>
                </a:solidFill>
                <a:uFillTx/>
                <a:sym typeface="+mn-ea"/>
              </a:rPr>
              <a:t>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0000" lnSpcReduction="20000"/>
          </a:bodyPr>
          <a:lstStyle/>
          <a:p>
            <a:pPr marL="514350" indent="-514350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zh-CN" sz="4000" dirty="0">
                <a:sym typeface="+mn-ea"/>
              </a:rPr>
              <a:t>University would not hold any places to hold any religious ritual</a:t>
            </a:r>
            <a:r>
              <a:rPr lang="zh-CN" altLang="en-US" sz="4000" dirty="0">
                <a:sym typeface="+mn-ea"/>
              </a:rPr>
              <a:t>；</a:t>
            </a:r>
            <a:endParaRPr lang="en-US" altLang="zh-CN" sz="4000" b="0" dirty="0"/>
          </a:p>
          <a:p>
            <a:pPr marL="514350" indent="-514350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zh-CN" sz="4000" dirty="0">
                <a:sym typeface="+mn-ea"/>
              </a:rPr>
              <a:t>No missionary work or any religious gathering is allowed;</a:t>
            </a:r>
            <a:endParaRPr lang="en-US" altLang="zh-CN" sz="4000" b="0" dirty="0"/>
          </a:p>
          <a:p>
            <a:pPr marL="514350" indent="-514350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zh-CN" sz="4000" dirty="0">
                <a:sym typeface="+mn-ea"/>
              </a:rPr>
              <a:t>For religious gathering, only lawful religious institutions could be allowed (mosques, churches etc.);</a:t>
            </a:r>
            <a:endParaRPr lang="en-US" altLang="zh-CN" sz="4000" b="0" dirty="0"/>
          </a:p>
          <a:p>
            <a:pPr marL="514350" indent="-514350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endParaRPr lang="en-US" altLang="zh-CN" b="0" dirty="0"/>
          </a:p>
          <a:p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8363976"/>
      </p:ext>
    </p:extLst>
  </p:cSld>
  <p:clrMapOvr>
    <a:masterClrMapping/>
  </p:clrMapOvr>
  <p:transition spd="med">
    <p:push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6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63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4635"/>
  <p:tag name="KSO_WM_TAG_VERSION" val="1.0"/>
  <p:tag name="KSO_WM_TEMPLATE_THUMBS_INDEX" val="1、9、12、16、19、22、23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SIZE" val="828*343"/>
  <p:tag name="KSO_WM_SLIDE_POSITION" val="66*144"/>
  <p:tag name="KSO_WM_SLIDE_LAYOUT_CNT" val="1_1"/>
  <p:tag name="KSO_WM_SLIDE_LAYOUT" val="a_f"/>
  <p:tag name="KSO_WM_BEAUTIFY_FLAG" val="#wm#"/>
  <p:tag name="KSO_WM_SLIDE_TYPE" val="text"/>
  <p:tag name="KSO_WM_SLIDE_ITEM_CNT" val="1"/>
  <p:tag name="KSO_WM_SLIDE_INDEX" val="2"/>
  <p:tag name="KSO_WM_SLIDE_ID" val="custom20184635_2"/>
  <p:tag name="KSO_WM_TAG_VERSION" val="1.0"/>
  <p:tag name="KSO_WM_TEMPLATE_INDEX" val="20184635"/>
  <p:tag name="KSO_WM_TEMPLATE_CATEGORY" val="custo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4635"/>
  <p:tag name="KSO_WM_TAG_VERSION" val="1.0"/>
  <p:tag name="KSO_WM_BEAUTIFY_FLAG" val="#wm#"/>
  <p:tag name="KSO_WM_UNIT_PRESET_TEXT_LEN" val="17"/>
  <p:tag name="KSO_WM_UNIT_PRESET_TEXT_INDEX" val="3"/>
  <p:tag name="KSO_WM_UNIT_CLEAR" val="0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635_2*a*1"/>
  <p:tag name="KSO_WM_UNIT_TYPE" val="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4635"/>
  <p:tag name="KSO_WM_TAG_VERSION" val="1.0"/>
  <p:tag name="KSO_WM_BEAUTIFY_FLAG" val="#wm#"/>
  <p:tag name="KSO_WM_UNIT_PRESET_TEXT_LEN" val="465"/>
  <p:tag name="KSO_WM_UNIT_PRESET_TEXT_INDEX" val="5"/>
  <p:tag name="KSO_WM_UNIT_CLEAR" val="0"/>
  <p:tag name="KSO_WM_UNIT_COMPATIBLE" val="0"/>
  <p:tag name="KSO_WM_UNIT_HIGHLIGHT" val="0"/>
  <p:tag name="KSO_WM_UNIT_VALUE" val="297"/>
  <p:tag name="KSO_WM_UNIT_LAYERLEVEL" val="1"/>
  <p:tag name="KSO_WM_UNIT_INDEX" val="1"/>
  <p:tag name="KSO_WM_UNIT_ID" val="custom20184635_2*f*1"/>
  <p:tag name="KSO_WM_UNIT_TYPE" val="f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SIZE" val="828*343"/>
  <p:tag name="KSO_WM_SLIDE_POSITION" val="66*144"/>
  <p:tag name="KSO_WM_SLIDE_LAYOUT_CNT" val="1_1"/>
  <p:tag name="KSO_WM_SLIDE_LAYOUT" val="a_f"/>
  <p:tag name="KSO_WM_BEAUTIFY_FLAG" val="#wm#"/>
  <p:tag name="KSO_WM_SLIDE_TYPE" val="text"/>
  <p:tag name="KSO_WM_SLIDE_ITEM_CNT" val="1"/>
  <p:tag name="KSO_WM_SLIDE_INDEX" val="2"/>
  <p:tag name="KSO_WM_SLIDE_ID" val="custom20184635_2"/>
  <p:tag name="KSO_WM_TAG_VERSION" val="1.0"/>
  <p:tag name="KSO_WM_TEMPLATE_INDEX" val="20184635"/>
  <p:tag name="KSO_WM_TEMPLATE_CATEGORY" val="custo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4635"/>
  <p:tag name="KSO_WM_TAG_VERSION" val="1.0"/>
  <p:tag name="KSO_WM_BEAUTIFY_FLAG" val="#wm#"/>
  <p:tag name="KSO_WM_UNIT_PRESET_TEXT_LEN" val="17"/>
  <p:tag name="KSO_WM_UNIT_PRESET_TEXT_INDEX" val="3"/>
  <p:tag name="KSO_WM_UNIT_CLEAR" val="0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635_2*a*1"/>
  <p:tag name="KSO_WM_UNIT_TYPE" val="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4635"/>
  <p:tag name="KSO_WM_TAG_VERSION" val="1.0"/>
  <p:tag name="KSO_WM_BEAUTIFY_FLAG" val="#wm#"/>
  <p:tag name="KSO_WM_UNIT_PRESET_TEXT_LEN" val="465"/>
  <p:tag name="KSO_WM_UNIT_PRESET_TEXT_INDEX" val="5"/>
  <p:tag name="KSO_WM_UNIT_CLEAR" val="0"/>
  <p:tag name="KSO_WM_UNIT_COMPATIBLE" val="0"/>
  <p:tag name="KSO_WM_UNIT_HIGHLIGHT" val="0"/>
  <p:tag name="KSO_WM_UNIT_VALUE" val="297"/>
  <p:tag name="KSO_WM_UNIT_LAYERLEVEL" val="1"/>
  <p:tag name="KSO_WM_UNIT_INDEX" val="1"/>
  <p:tag name="KSO_WM_UNIT_ID" val="custom20184635_2*f*1"/>
  <p:tag name="KSO_WM_UNIT_TYPE" val="f"/>
</p:tagLst>
</file>

<file path=ppt/theme/theme1.xml><?xml version="1.0" encoding="utf-8"?>
<a:theme xmlns:a="http://schemas.openxmlformats.org/drawingml/2006/main" name="2_自定义设计方案">
  <a:themeElements>
    <a:clrScheme name="自定义 183">
      <a:dk1>
        <a:sysClr val="windowText" lastClr="000000"/>
      </a:dk1>
      <a:lt1>
        <a:sysClr val="window" lastClr="FFFFFF"/>
      </a:lt1>
      <a:dk2>
        <a:srgbClr val="464646"/>
      </a:dk2>
      <a:lt2>
        <a:srgbClr val="7F7F7F"/>
      </a:lt2>
      <a:accent1>
        <a:srgbClr val="2C99C0"/>
      </a:accent1>
      <a:accent2>
        <a:srgbClr val="D53E25"/>
      </a:accent2>
      <a:accent3>
        <a:srgbClr val="ECA11A"/>
      </a:accent3>
      <a:accent4>
        <a:srgbClr val="2C99C0"/>
      </a:accent4>
      <a:accent5>
        <a:srgbClr val="D53E25"/>
      </a:accent5>
      <a:accent6>
        <a:srgbClr val="ECA11A"/>
      </a:accent6>
      <a:hlink>
        <a:srgbClr val="FF8119"/>
      </a:hlink>
      <a:folHlink>
        <a:srgbClr val="44B9E8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</Words>
  <Application>Microsoft Office PowerPoint</Application>
  <PresentationFormat>宽屏</PresentationFormat>
  <Paragraphs>13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等线</vt:lpstr>
      <vt:lpstr>黑体</vt:lpstr>
      <vt:lpstr>微软雅黑</vt:lpstr>
      <vt:lpstr>Arial</vt:lpstr>
      <vt:lpstr>Calibri</vt:lpstr>
      <vt:lpstr>Times New Roman</vt:lpstr>
      <vt:lpstr>2_自定义设计方案</vt:lpstr>
      <vt:lpstr>ILLEGAL WORKING</vt:lpstr>
      <vt:lpstr>RELIGION RELATED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ILLEGAL WORKING</dc:title>
  <dc:creator>Administrator</dc:creator>
  <cp:lastModifiedBy>admin</cp:lastModifiedBy>
  <cp:revision>2</cp:revision>
  <dcterms:created xsi:type="dcterms:W3CDTF">2018-10-08T06:45:39Z</dcterms:created>
  <dcterms:modified xsi:type="dcterms:W3CDTF">2018-10-08T06:47:36Z</dcterms:modified>
</cp:coreProperties>
</file>