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9FCC05E-0D24-4767-879F-1F9D3EA4C15D}" type="slidenum">
              <a:rPr lang="zh-CN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06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00800"/>
            <a:ext cx="2540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 kumimoji="0"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400800"/>
            <a:ext cx="3860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buFontTx/>
              <a:buNone/>
              <a:defRPr kumimoji="0"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400800"/>
            <a:ext cx="2540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noProof="1" dirty="0"/>
            </a:lvl1pPr>
          </a:lstStyle>
          <a:p>
            <a:fld id="{DAC1890D-DDF4-4AF7-B63C-7921C41C63E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178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标题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/>
          </a:p>
        </p:txBody>
      </p:sp>
      <p:pic>
        <p:nvPicPr>
          <p:cNvPr id="9218" name="内容占位符 7" descr="IMG_246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55850" y="692151"/>
            <a:ext cx="6997700" cy="5248275"/>
          </a:xfrm>
        </p:spPr>
      </p:pic>
    </p:spTree>
    <p:extLst>
      <p:ext uri="{BB962C8B-B14F-4D97-AF65-F5344CB8AC3E}">
        <p14:creationId xmlns:p14="http://schemas.microsoft.com/office/powerpoint/2010/main" val="1692237833"/>
      </p:ext>
    </p:extLst>
  </p:cSld>
  <p:clrMapOvr>
    <a:masterClrMapping/>
  </p:clrMapOvr>
</p:sld>
</file>

<file path=ppt/theme/theme1.xml><?xml version="1.0" encoding="utf-8"?>
<a:theme xmlns:a="http://schemas.openxmlformats.org/drawingml/2006/main" name="Photo journal design template">
  <a:themeElements>
    <a:clrScheme name="Photo journal design 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hoto journal design template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Photo journal design 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oto journal design 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oto journal design 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oto journal design 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oto journal design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oto journal design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oto journal design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宽屏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宋体</vt:lpstr>
      <vt:lpstr>Arial</vt:lpstr>
      <vt:lpstr>Times New Roman</vt:lpstr>
      <vt:lpstr>Photo journal design template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</dc:creator>
  <cp:lastModifiedBy>admin</cp:lastModifiedBy>
  <cp:revision>1</cp:revision>
  <dcterms:created xsi:type="dcterms:W3CDTF">2018-10-10T00:50:46Z</dcterms:created>
  <dcterms:modified xsi:type="dcterms:W3CDTF">2018-10-10T00:50:52Z</dcterms:modified>
</cp:coreProperties>
</file>