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CC05E-0D24-4767-879F-1F9D3EA4C15D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9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DAC1890D-DDF4-4AF7-B63C-7921C41C63E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57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8194" name="内容占位符 3" descr="IMG_246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1"/>
          <a:stretch>
            <a:fillRect/>
          </a:stretch>
        </p:blipFill>
        <p:spPr>
          <a:xfrm>
            <a:off x="2352675" y="744539"/>
            <a:ext cx="7315200" cy="5210175"/>
          </a:xfrm>
        </p:spPr>
      </p:pic>
      <p:sp>
        <p:nvSpPr>
          <p:cNvPr id="8195" name="文本框 4"/>
          <p:cNvSpPr txBox="1">
            <a:spLocks noChangeArrowheads="1"/>
          </p:cNvSpPr>
          <p:nvPr/>
        </p:nvSpPr>
        <p:spPr bwMode="auto">
          <a:xfrm>
            <a:off x="3552825" y="1692275"/>
            <a:ext cx="61150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武汉理工大学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3202006729200016973</a:t>
            </a:r>
            <a:r>
              <a:rPr kumimoji="0" lang="zh-CN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       </a:t>
            </a:r>
            <a:r>
              <a:rPr kumimoji="0" lang="zh-CN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学费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/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住宿费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中国工商银行洪山支行                         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application number</a:t>
            </a:r>
          </a:p>
        </p:txBody>
      </p:sp>
    </p:spTree>
    <p:extLst>
      <p:ext uri="{BB962C8B-B14F-4D97-AF65-F5344CB8AC3E}">
        <p14:creationId xmlns:p14="http://schemas.microsoft.com/office/powerpoint/2010/main" val="3656703614"/>
      </p:ext>
    </p:extLst>
  </p:cSld>
  <p:clrMapOvr>
    <a:masterClrMapping/>
  </p:clrMapOvr>
</p:sld>
</file>

<file path=ppt/theme/theme1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宋体</vt:lpstr>
      <vt:lpstr>Times New Roman</vt:lpstr>
      <vt:lpstr>Photo journal design template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2</cp:revision>
  <dcterms:created xsi:type="dcterms:W3CDTF">2018-10-10T00:50:04Z</dcterms:created>
  <dcterms:modified xsi:type="dcterms:W3CDTF">2018-10-10T00:50:57Z</dcterms:modified>
</cp:coreProperties>
</file>