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FCC05E-0D24-4767-879F-1F9D3EA4C15D}" type="slidenum">
              <a:rPr lang="zh-CN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352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2018/10/10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00800"/>
            <a:ext cx="2540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kumimoji="0"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00800"/>
            <a:ext cx="3860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Tx/>
              <a:buNone/>
              <a:defRPr kumimoji="0"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00800"/>
            <a:ext cx="2540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noProof="1" dirty="0"/>
            </a:lvl1pPr>
          </a:lstStyle>
          <a:p>
            <a:fld id="{DAC1890D-DDF4-4AF7-B63C-7921C41C63E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813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内容占位符 2"/>
          <p:cNvSpPr>
            <a:spLocks noGrp="1" noChangeArrowheads="1"/>
          </p:cNvSpPr>
          <p:nvPr>
            <p:ph idx="1"/>
          </p:nvPr>
        </p:nvSpPr>
        <p:spPr>
          <a:xfrm>
            <a:off x="2111375" y="679450"/>
            <a:ext cx="7772400" cy="530225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School domestic account information:</a:t>
            </a:r>
          </a:p>
          <a:p>
            <a:r>
              <a:rPr lang="zh-CN" altLang="en-US" dirty="0" smtClean="0"/>
              <a:t>Payee：WU HAN LI GONG DA XUE(武汉理工大学)</a:t>
            </a:r>
          </a:p>
          <a:p>
            <a:r>
              <a:rPr lang="zh-CN" altLang="en-US" dirty="0" smtClean="0"/>
              <a:t>Domestic Account(A/C):3202006729200016973 </a:t>
            </a:r>
          </a:p>
          <a:p>
            <a:r>
              <a:rPr lang="zh-CN" altLang="en-US" smtClean="0"/>
              <a:t>Bank(TO): THE INDUSTRIAL AND COMMERCIAL BANK OF CHINA，HONGSHAN  BRANCH（中国工商银行洪山支行）</a:t>
            </a:r>
          </a:p>
        </p:txBody>
      </p:sp>
    </p:spTree>
    <p:extLst>
      <p:ext uri="{BB962C8B-B14F-4D97-AF65-F5344CB8AC3E}">
        <p14:creationId xmlns:p14="http://schemas.microsoft.com/office/powerpoint/2010/main" val="2282485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hoto journal design template">
  <a:themeElements>
    <a:clrScheme name="Photo journal desig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hoto journal design template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Photo journal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journal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176</Words>
  <Application>Microsoft Office PowerPoint</Application>
  <PresentationFormat>宽屏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Arial</vt:lpstr>
      <vt:lpstr>Calibri</vt:lpstr>
      <vt:lpstr>Calibri Light</vt:lpstr>
      <vt:lpstr>Times New Roman</vt:lpstr>
      <vt:lpstr>Office 主题</vt:lpstr>
      <vt:lpstr>Photo journal design template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</cp:lastModifiedBy>
  <cp:revision>3</cp:revision>
  <dcterms:created xsi:type="dcterms:W3CDTF">2018-10-08T08:13:26Z</dcterms:created>
  <dcterms:modified xsi:type="dcterms:W3CDTF">2018-10-10T00:51:07Z</dcterms:modified>
</cp:coreProperties>
</file>