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1AE00D-76B1-49A6-9518-44307AE8F6CC}" type="slidenum">
              <a:rPr lang="zh-CN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471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00800"/>
            <a:ext cx="2540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 kumimoji="0"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00800"/>
            <a:ext cx="3860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buFontTx/>
              <a:buNone/>
              <a:defRPr kumimoji="0"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00800"/>
            <a:ext cx="2540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noProof="1" dirty="0"/>
            </a:lvl1pPr>
          </a:lstStyle>
          <a:p>
            <a:fld id="{14F45F3B-AAA5-4920-969C-D2FD4AA8C516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680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Payment Methods</a:t>
            </a:r>
          </a:p>
        </p:txBody>
      </p:sp>
      <p:sp>
        <p:nvSpPr>
          <p:cNvPr id="5122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noProof="1">
                <a:solidFill>
                  <a:srgbClr val="FF0000"/>
                </a:solidFill>
              </a:rPr>
              <a:t>first month of new semester : </a:t>
            </a:r>
          </a:p>
          <a:p>
            <a:pPr marL="0" indent="0">
              <a:buNone/>
            </a:pPr>
            <a:r>
              <a:rPr lang="en-US" altLang="zh-CN" noProof="1">
                <a:solidFill>
                  <a:srgbClr val="FF0000"/>
                </a:solidFill>
              </a:rPr>
              <a:t>    N9N-203 Swiping Card</a:t>
            </a:r>
            <a:r>
              <a:rPr lang="zh-CN" altLang="en-US" noProof="1">
                <a:solidFill>
                  <a:srgbClr val="FF0000"/>
                </a:solidFill>
              </a:rPr>
              <a:t>（</a:t>
            </a:r>
            <a:r>
              <a:rPr lang="en-US" altLang="zh-CN" noProof="1">
                <a:solidFill>
                  <a:srgbClr val="FF0000"/>
                </a:solidFill>
              </a:rPr>
              <a:t>No</a:t>
            </a:r>
            <a:r>
              <a:rPr lang="zh-CN" altLang="zh-CN" noProof="1">
                <a:solidFill>
                  <a:srgbClr val="FF0000"/>
                </a:solidFill>
              </a:rPr>
              <a:t> </a:t>
            </a:r>
            <a:r>
              <a:rPr lang="en-US" altLang="zh-CN" noProof="1">
                <a:solidFill>
                  <a:srgbClr val="FF0000"/>
                </a:solidFill>
              </a:rPr>
              <a:t>Cash</a:t>
            </a:r>
            <a:r>
              <a:rPr lang="zh-CN" altLang="en-US" noProof="1">
                <a:solidFill>
                  <a:srgbClr val="FF0000"/>
                </a:solidFill>
              </a:rPr>
              <a:t>）</a:t>
            </a:r>
            <a:endParaRPr lang="en-US" altLang="zh-CN" noProof="1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noProof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noProof="1"/>
              <a:t>Note: Only bank cards (with the logo of Unionpay) issued in the mainland of China is accepted. </a:t>
            </a:r>
            <a:endParaRPr lang="en-US" altLang="zh-CN" noProof="1">
              <a:solidFill>
                <a:srgbClr val="FF0000"/>
              </a:solidFill>
            </a:endParaRPr>
          </a:p>
          <a:p>
            <a:endParaRPr lang="en-US" altLang="zh-CN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517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Payment Methods</a:t>
            </a:r>
          </a:p>
        </p:txBody>
      </p:sp>
      <p:sp>
        <p:nvSpPr>
          <p:cNvPr id="5122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noProof="1">
                <a:solidFill>
                  <a:srgbClr val="FF0000"/>
                </a:solidFill>
              </a:rPr>
              <a:t>(2) Other Time：</a:t>
            </a:r>
          </a:p>
          <a:p>
            <a:endParaRPr lang="en-US" altLang="zh-CN" noProof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noProof="1"/>
              <a:t>①　Make payment in China: ICBC Bank </a:t>
            </a:r>
          </a:p>
          <a:p>
            <a:pPr marL="0" indent="0">
              <a:buNone/>
            </a:pPr>
            <a:r>
              <a:rPr lang="en-US" altLang="zh-CN" noProof="1"/>
              <a:t>                                                    (No ATM)</a:t>
            </a:r>
          </a:p>
          <a:p>
            <a:pPr marL="0" indent="0">
              <a:buNone/>
            </a:pPr>
            <a:r>
              <a:rPr lang="en-US" altLang="zh-CN" noProof="1"/>
              <a:t>②　International Bank Transfer</a:t>
            </a:r>
          </a:p>
        </p:txBody>
      </p:sp>
    </p:spTree>
    <p:extLst>
      <p:ext uri="{BB962C8B-B14F-4D97-AF65-F5344CB8AC3E}">
        <p14:creationId xmlns:p14="http://schemas.microsoft.com/office/powerpoint/2010/main" val="1987298467"/>
      </p:ext>
    </p:extLst>
  </p:cSld>
  <p:clrMapOvr>
    <a:masterClrMapping/>
  </p:clrMapOvr>
</p:sld>
</file>

<file path=ppt/theme/theme1.xml><?xml version="1.0" encoding="utf-8"?>
<a:theme xmlns:a="http://schemas.openxmlformats.org/drawingml/2006/main" name="Photo journal design template">
  <a:themeElements>
    <a:clrScheme name="Photo journal design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hoto journal design template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Photo journal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oto journal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</Words>
  <Application>Microsoft Office PowerPoint</Application>
  <PresentationFormat>宽屏</PresentationFormat>
  <Paragraphs>11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宋体</vt:lpstr>
      <vt:lpstr>Arial</vt:lpstr>
      <vt:lpstr>Calibri</vt:lpstr>
      <vt:lpstr>Times New Roman</vt:lpstr>
      <vt:lpstr>Photo journal design template</vt:lpstr>
      <vt:lpstr>Payment Methods</vt:lpstr>
      <vt:lpstr>Payment Methods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Payment Methods</dc:title>
  <dc:creator>Administrator</dc:creator>
  <cp:lastModifiedBy>admin</cp:lastModifiedBy>
  <cp:revision>2</cp:revision>
  <dcterms:created xsi:type="dcterms:W3CDTF">2018-10-08T08:11:59Z</dcterms:created>
  <dcterms:modified xsi:type="dcterms:W3CDTF">2018-10-08T08:13:21Z</dcterms:modified>
</cp:coreProperties>
</file>