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86000"/>
            <a:ext cx="9245600" cy="114300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7600" y="3581400"/>
            <a:ext cx="85344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BF8FA0-997B-4BC5-8A17-73DCDC6A25AD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6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F52DC515-EA64-4694-9EFE-2CBE83A99CE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5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6275" y="2184400"/>
            <a:ext cx="6934200" cy="685800"/>
          </a:xfrm>
        </p:spPr>
        <p:txBody>
          <a:bodyPr/>
          <a:lstStyle/>
          <a:p>
            <a:pPr eaLnBrk="1" hangingPunct="1"/>
            <a:r>
              <a:rPr lang="en-US" altLang="zh-CN" sz="4800" i="1">
                <a:solidFill>
                  <a:schemeClr val="tx1"/>
                </a:solidFill>
              </a:rPr>
              <a:t>Payment and Attendance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40088" y="3976688"/>
            <a:ext cx="533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800" b="1" i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1600" b="1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Photo journal design template</vt:lpstr>
      <vt:lpstr>Payment and Attendance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Payment and Attendance</dc:title>
  <dc:creator>Administrator</dc:creator>
  <cp:lastModifiedBy>admin</cp:lastModifiedBy>
  <cp:revision>2</cp:revision>
  <dcterms:created xsi:type="dcterms:W3CDTF">2018-10-08T08:10:09Z</dcterms:created>
  <dcterms:modified xsi:type="dcterms:W3CDTF">2018-10-08T08:11:50Z</dcterms:modified>
</cp:coreProperties>
</file>