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432478-410B-4570-B64C-7E995047B4EA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A125B73E-424F-4AE3-A60B-0F48E1970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01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>
          <a:xfrm>
            <a:off x="2209800" y="361950"/>
            <a:ext cx="7772400" cy="1143000"/>
          </a:xfrm>
        </p:spPr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International Transcation 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205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noProof="1">
                <a:solidFill>
                  <a:schemeClr val="accent4"/>
                </a:solidFill>
              </a:rPr>
              <a:t>Name：WU HAN LI GONG DA XUE</a:t>
            </a:r>
          </a:p>
          <a:p>
            <a:pPr marL="0" indent="0">
              <a:buNone/>
            </a:pPr>
            <a:r>
              <a:rPr lang="en-US" altLang="zh-CN" b="0" noProof="1">
                <a:solidFill>
                  <a:schemeClr val="accent4"/>
                </a:solidFill>
              </a:rPr>
              <a:t>Account：3202006719200487084</a:t>
            </a:r>
            <a:r>
              <a:rPr lang="zh-CN" altLang="en-US" b="0" noProof="1">
                <a:solidFill>
                  <a:schemeClr val="accent4"/>
                </a:solidFill>
              </a:rPr>
              <a:t>（</a:t>
            </a:r>
            <a:r>
              <a:rPr lang="en-US" altLang="zh-CN" b="0" noProof="1">
                <a:solidFill>
                  <a:schemeClr val="accent4"/>
                </a:solidFill>
              </a:rPr>
              <a:t>USD</a:t>
            </a:r>
            <a:r>
              <a:rPr lang="zh-CN" altLang="en-US" b="0" noProof="1">
                <a:solidFill>
                  <a:schemeClr val="accent4"/>
                </a:solidFill>
              </a:rPr>
              <a:t>）</a:t>
            </a:r>
            <a:endParaRPr lang="en-US" altLang="zh-CN" b="0" noProof="1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altLang="zh-CN" b="0" noProof="1">
                <a:solidFill>
                  <a:schemeClr val="accent4"/>
                </a:solidFill>
              </a:rPr>
              <a:t>3202006709000475962</a:t>
            </a:r>
          </a:p>
          <a:p>
            <a:pPr marL="0" indent="0">
              <a:buNone/>
            </a:pPr>
            <a:r>
              <a:rPr lang="en-US" altLang="zh-CN" b="0" noProof="1">
                <a:solidFill>
                  <a:schemeClr val="accent4"/>
                </a:solidFill>
              </a:rPr>
              <a:t>Bank to: INDUSTRIAL AND COMMERCIAL BANK OF CHINA HUBEI BRANCH</a:t>
            </a:r>
          </a:p>
          <a:p>
            <a:pPr marL="0" indent="0">
              <a:buNone/>
            </a:pPr>
            <a:r>
              <a:rPr lang="en-US" altLang="zh-CN" b="0" noProof="1">
                <a:solidFill>
                  <a:schemeClr val="accent4"/>
                </a:solidFill>
              </a:rPr>
              <a:t>SWIFT Code：ICBKCNBJHUB</a:t>
            </a:r>
          </a:p>
        </p:txBody>
      </p:sp>
    </p:spTree>
    <p:extLst>
      <p:ext uri="{BB962C8B-B14F-4D97-AF65-F5344CB8AC3E}">
        <p14:creationId xmlns:p14="http://schemas.microsoft.com/office/powerpoint/2010/main" val="2826356976"/>
      </p:ext>
    </p:extLst>
  </p:cSld>
  <p:clrMapOvr>
    <a:masterClrMapping/>
  </p:clrMapOvr>
</p:sld>
</file>

<file path=ppt/theme/theme1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Times New Roman</vt:lpstr>
      <vt:lpstr>Photo journal design template</vt:lpstr>
      <vt:lpstr>International Transcation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Transcation </dc:title>
  <dc:creator>Administrator</dc:creator>
  <cp:lastModifiedBy>admin</cp:lastModifiedBy>
  <cp:revision>2</cp:revision>
  <dcterms:created xsi:type="dcterms:W3CDTF">2018-10-08T08:17:10Z</dcterms:created>
  <dcterms:modified xsi:type="dcterms:W3CDTF">2018-10-08T08:18:18Z</dcterms:modified>
</cp:coreProperties>
</file>