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 smtClean="0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noProof="1" smtClean="0"/>
              <a:t>单击此处编辑母版文本样式</a:t>
            </a:r>
          </a:p>
          <a:p>
            <a:pPr lvl="1"/>
            <a:r>
              <a:rPr lang="zh-CN" altLang="en-US" noProof="1" smtClean="0"/>
              <a:t>第二级</a:t>
            </a:r>
          </a:p>
          <a:p>
            <a:pPr lvl="2"/>
            <a:r>
              <a:rPr lang="zh-CN" altLang="en-US" noProof="1" smtClean="0"/>
              <a:t>第三级</a:t>
            </a:r>
          </a:p>
          <a:p>
            <a:pPr lvl="3"/>
            <a:r>
              <a:rPr lang="zh-CN" altLang="en-US" noProof="1" smtClean="0"/>
              <a:t>第四级</a:t>
            </a:r>
          </a:p>
          <a:p>
            <a:pPr lvl="4"/>
            <a:r>
              <a:rPr lang="zh-CN" altLang="en-US" noProof="1" smtClean="0"/>
              <a:t>第五级</a:t>
            </a:r>
            <a:endParaRPr lang="zh-CN" altLang="en-US" noProof="1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C432478-410B-4570-B64C-7E995047B4EA}" type="slidenum">
              <a:rPr lang="zh-CN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zh-CN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96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400800"/>
            <a:ext cx="3860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buFontTx/>
              <a:buNone/>
              <a:defRPr kumimoji="0" sz="1400"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400800"/>
            <a:ext cx="25400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noProof="1" dirty="0"/>
            </a:lvl1pPr>
          </a:lstStyle>
          <a:p>
            <a:fld id="{A125B73E-424F-4AE3-A60B-0F48E1970728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6016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标题 1"/>
          <p:cNvSpPr>
            <a:spLocks noGrp="1" noChangeArrowheads="1"/>
          </p:cNvSpPr>
          <p:nvPr>
            <p:ph type="title"/>
          </p:nvPr>
        </p:nvSpPr>
        <p:spPr>
          <a:xfrm>
            <a:off x="2209800" y="361950"/>
            <a:ext cx="7772400" cy="1143000"/>
          </a:xfrm>
        </p:spPr>
        <p:txBody>
          <a:bodyPr/>
          <a:lstStyle/>
          <a:p>
            <a:r>
              <a:rPr lang="en-US" altLang="zh-CN" smtClean="0">
                <a:solidFill>
                  <a:srgbClr val="FF0000"/>
                </a:solidFill>
              </a:rPr>
              <a:t>International Transcation </a:t>
            </a:r>
            <a:endParaRPr lang="en-US" altLang="zh-CN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432050" y="137160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0" noProof="1">
                <a:solidFill>
                  <a:schemeClr val="accent4"/>
                </a:solidFill>
              </a:rPr>
              <a:t>Name：WU HAN LI GONG DA XUE</a:t>
            </a:r>
          </a:p>
          <a:p>
            <a:pPr marL="0" indent="0">
              <a:buNone/>
            </a:pPr>
            <a:r>
              <a:rPr lang="en-US" altLang="zh-CN" b="0" noProof="1">
                <a:solidFill>
                  <a:schemeClr val="accent4"/>
                </a:solidFill>
              </a:rPr>
              <a:t>Account：3202006719200487084</a:t>
            </a:r>
            <a:r>
              <a:rPr lang="zh-CN" altLang="en-US" b="0" noProof="1">
                <a:solidFill>
                  <a:schemeClr val="accent4"/>
                </a:solidFill>
              </a:rPr>
              <a:t>（</a:t>
            </a:r>
            <a:r>
              <a:rPr lang="en-US" altLang="zh-CN" b="0" noProof="1">
                <a:solidFill>
                  <a:schemeClr val="accent4"/>
                </a:solidFill>
              </a:rPr>
              <a:t>USD</a:t>
            </a:r>
            <a:r>
              <a:rPr lang="zh-CN" altLang="en-US" b="0" noProof="1">
                <a:solidFill>
                  <a:schemeClr val="accent4"/>
                </a:solidFill>
              </a:rPr>
              <a:t>）</a:t>
            </a:r>
            <a:endParaRPr lang="en-US" altLang="zh-CN" b="0" noProof="1">
              <a:solidFill>
                <a:schemeClr val="accent4"/>
              </a:solidFill>
            </a:endParaRPr>
          </a:p>
          <a:p>
            <a:pPr marL="0" indent="0">
              <a:buNone/>
            </a:pPr>
            <a:r>
              <a:rPr lang="en-US" altLang="zh-CN" b="0" noProof="1">
                <a:solidFill>
                  <a:schemeClr val="accent4"/>
                </a:solidFill>
              </a:rPr>
              <a:t>3202006709000475962</a:t>
            </a:r>
          </a:p>
          <a:p>
            <a:pPr marL="0" indent="0">
              <a:buNone/>
            </a:pPr>
            <a:r>
              <a:rPr lang="en-US" altLang="zh-CN" b="0" noProof="1">
                <a:solidFill>
                  <a:schemeClr val="accent4"/>
                </a:solidFill>
              </a:rPr>
              <a:t>Bank to: INDUSTRIAL AND COMMERCIAL BANK OF CHINA HUBEI BRANCH</a:t>
            </a:r>
          </a:p>
          <a:p>
            <a:pPr marL="0" indent="0">
              <a:buNone/>
            </a:pPr>
            <a:r>
              <a:rPr lang="en-US" altLang="zh-CN" b="0" noProof="1">
                <a:solidFill>
                  <a:schemeClr val="accent4"/>
                </a:solidFill>
              </a:rPr>
              <a:t>SWIFT Code：ICBKCNBJHUB</a:t>
            </a:r>
          </a:p>
        </p:txBody>
      </p:sp>
    </p:spTree>
    <p:extLst>
      <p:ext uri="{BB962C8B-B14F-4D97-AF65-F5344CB8AC3E}">
        <p14:creationId xmlns:p14="http://schemas.microsoft.com/office/powerpoint/2010/main" val="2826356976"/>
      </p:ext>
    </p:extLst>
  </p:cSld>
  <p:clrMapOvr>
    <a:masterClrMapping/>
  </p:clrMapOvr>
</p:sld>
</file>

<file path=ppt/theme/theme1.xml><?xml version="1.0" encoding="utf-8"?>
<a:theme xmlns:a="http://schemas.openxmlformats.org/drawingml/2006/main" name="Photo journal design template">
  <a:themeElements>
    <a:clrScheme name="Photo journal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hoto journal design template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1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Photo journal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oto journal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oto journal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26</Words>
  <Application>Microsoft Office PowerPoint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Times New Roman</vt:lpstr>
      <vt:lpstr>Photo journal design template</vt:lpstr>
      <vt:lpstr>International Transcation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Transcation </dc:title>
  <dc:creator>Administrator</dc:creator>
  <cp:lastModifiedBy>admin</cp:lastModifiedBy>
  <cp:revision>2</cp:revision>
  <dcterms:created xsi:type="dcterms:W3CDTF">2018-10-08T08:17:10Z</dcterms:created>
  <dcterms:modified xsi:type="dcterms:W3CDTF">2018-10-08T08:18:18Z</dcterms:modified>
</cp:coreProperties>
</file>