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BE6C29-A4AC-4E45-8477-D4DD644EFC91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0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 dirty="0"/>
            </a:lvl1pPr>
          </a:lstStyle>
          <a:p>
            <a:fld id="{E4E6F045-A300-4A42-BC2E-2441EFB31D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68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2290" name="内容占位符 3" descr="IMG_246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4" y="234950"/>
            <a:ext cx="7754937" cy="5818188"/>
          </a:xfrm>
        </p:spPr>
      </p:pic>
      <p:sp>
        <p:nvSpPr>
          <p:cNvPr id="12291" name="文本框 4"/>
          <p:cNvSpPr txBox="1">
            <a:spLocks noChangeArrowheads="1"/>
          </p:cNvSpPr>
          <p:nvPr/>
        </p:nvSpPr>
        <p:spPr bwMode="auto">
          <a:xfrm>
            <a:off x="8521700" y="1752600"/>
            <a:ext cx="212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←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fingerprint here</a:t>
            </a:r>
          </a:p>
        </p:txBody>
      </p:sp>
    </p:spTree>
    <p:extLst>
      <p:ext uri="{BB962C8B-B14F-4D97-AF65-F5344CB8AC3E}">
        <p14:creationId xmlns:p14="http://schemas.microsoft.com/office/powerpoint/2010/main" val="4137609452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journal design template">
  <a:themeElements>
    <a:clrScheme name="Photo journal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oto journal design templat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Photo journal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journal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journal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journal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journal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journal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journal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宽屏</PresentationFormat>
  <Paragraphs>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宋体</vt:lpstr>
      <vt:lpstr>Arial</vt:lpstr>
      <vt:lpstr>Times New Roman</vt:lpstr>
      <vt:lpstr>Photo journal design template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</cp:revision>
  <dcterms:created xsi:type="dcterms:W3CDTF">2018-10-10T00:53:38Z</dcterms:created>
  <dcterms:modified xsi:type="dcterms:W3CDTF">2018-10-10T00:53:44Z</dcterms:modified>
</cp:coreProperties>
</file>