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BE6C29-A4AC-4E45-8477-D4DD644EFC91}" type="slidenum">
              <a:rPr lang="zh-CN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3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noProof="1" dirty="0"/>
            </a:lvl1pPr>
          </a:lstStyle>
          <a:p>
            <a:fld id="{E4E6F045-A300-4A42-BC2E-2441EFB31D2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479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Attendance</a:t>
            </a:r>
          </a:p>
        </p:txBody>
      </p:sp>
      <p:sp>
        <p:nvSpPr>
          <p:cNvPr id="11266" name="内容占位符 2"/>
          <p:cNvSpPr>
            <a:spLocks noGrp="1" noChangeArrowheads="1"/>
          </p:cNvSpPr>
          <p:nvPr>
            <p:ph idx="1"/>
          </p:nvPr>
        </p:nvSpPr>
        <p:spPr>
          <a:xfrm>
            <a:off x="2209800" y="1627188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p"/>
            </a:pPr>
            <a:r>
              <a:rPr lang="en-US" altLang="zh-CN" b="0" smtClean="0"/>
              <a:t> Policy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zh-CN" sz="3200" b="0"/>
              <a:t> Do remember to do your fingerprint on the fingerprint machine at the nearest office during </a:t>
            </a:r>
            <a:r>
              <a:rPr lang="en-US" altLang="zh-CN" sz="3200" u="sng"/>
              <a:t>the date of 25</a:t>
            </a:r>
            <a:r>
              <a:rPr lang="en-US" altLang="zh-CN" sz="3200" u="sng" baseline="30000"/>
              <a:t>th</a:t>
            </a:r>
            <a:r>
              <a:rPr lang="en-US" altLang="zh-CN" sz="3200" u="sng"/>
              <a:t> and 30</a:t>
            </a:r>
            <a:r>
              <a:rPr lang="en-US" altLang="zh-CN" sz="3200" u="sng" baseline="30000"/>
              <a:t>th</a:t>
            </a:r>
            <a:r>
              <a:rPr lang="en-US" altLang="zh-CN" sz="3200" u="sng"/>
              <a:t> /31</a:t>
            </a:r>
            <a:r>
              <a:rPr lang="en-US" altLang="zh-CN" sz="3200" u="sng" baseline="30000"/>
              <a:t>th</a:t>
            </a:r>
            <a:r>
              <a:rPr lang="en-US" altLang="zh-CN" sz="3200" b="0"/>
              <a:t>of each month.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zh-CN" sz="3200" b="0"/>
              <a:t>Make sure </a:t>
            </a:r>
            <a:r>
              <a:rPr lang="en-US" altLang="zh-CN" sz="3200"/>
              <a:t>“success” sound </a:t>
            </a:r>
            <a:r>
              <a:rPr lang="en-US" altLang="zh-CN" sz="3200" b="0"/>
              <a:t>from the fingerprint machine. If not,  contact the office ASAP.</a:t>
            </a:r>
            <a:endParaRPr lang="en-US" altLang="zh-CN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50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hoto journal design template">
  <a:themeElements>
    <a:clrScheme name="Photo journal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oto journal design templat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hoto journal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journal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Photo journal design template</vt:lpstr>
      <vt:lpstr>Attendance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Attendance</dc:title>
  <dc:creator>Administrator</dc:creator>
  <cp:lastModifiedBy>admin</cp:lastModifiedBy>
  <cp:revision>3</cp:revision>
  <dcterms:created xsi:type="dcterms:W3CDTF">2018-10-08T08:18:29Z</dcterms:created>
  <dcterms:modified xsi:type="dcterms:W3CDTF">2018-10-10T00:53:52Z</dcterms:modified>
</cp:coreProperties>
</file>