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/>
          <p:cNvSpPr/>
          <p:nvPr/>
        </p:nvSpPr>
        <p:spPr>
          <a:xfrm>
            <a:off x="2500314" y="822325"/>
            <a:ext cx="7191375" cy="5213350"/>
          </a:xfrm>
          <a:prstGeom prst="rect">
            <a:avLst/>
          </a:prstGeom>
          <a:solidFill>
            <a:srgbClr val="CC6600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079844" y="1489585"/>
            <a:ext cx="6032311" cy="70675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dirty="0">
                <a:ln w="12700" cap="rnd">
                  <a:solidFill>
                    <a:srgbClr val="FFFF00"/>
                  </a:solidFill>
                  <a:round/>
                </a:ln>
                <a:solidFill>
                  <a:srgbClr val="66FF33"/>
                </a:solidFill>
                <a:effectLst>
                  <a:outerShdw blurRad="50800" dist="38100" dir="2400000" sx="104000" sy="104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  <a:sym typeface="+mn-ea"/>
              </a:rPr>
              <a:t>5Specific Regulations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079750" y="2197100"/>
            <a:ext cx="60325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International Students Handbook – Page 59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079750" y="2670176"/>
            <a:ext cx="6032500" cy="286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1.9 The dormitory is only for the students.</a:t>
            </a:r>
          </a:p>
          <a:p>
            <a:pPr>
              <a:defRPr/>
            </a:pPr>
            <a:r>
              <a:rPr lang="en-US" altLang="zh-CN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No family members &amp; No accommodating visitors</a:t>
            </a:r>
          </a:p>
          <a:p>
            <a:pPr>
              <a:defRPr/>
            </a:pPr>
            <a:endParaRPr lang="en-US" altLang="zh-CN" b="1" dirty="0">
              <a:solidFill>
                <a:srgbClr val="66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  <a:p>
            <a:pPr>
              <a:defRPr/>
            </a:pPr>
            <a:r>
              <a:rPr lang="en-US" altLang="zh-CN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2.1 Visitors can only be received at a proper time between 8:00 and 22:00. No guest is allowed to stay inside the building after 22:00. </a:t>
            </a:r>
          </a:p>
          <a:p>
            <a:pPr>
              <a:defRPr/>
            </a:pPr>
            <a:endParaRPr lang="en-US" altLang="zh-CN" b="1" dirty="0">
              <a:solidFill>
                <a:srgbClr val="66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  <a:p>
            <a:pPr>
              <a:defRPr/>
            </a:pPr>
            <a:r>
              <a:rPr lang="en-US" altLang="zh-CN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2.2 All visitors should show their valid Identity Card to the person on duty in the presence of the room owner. </a:t>
            </a:r>
          </a:p>
          <a:p>
            <a:pPr>
              <a:defRPr/>
            </a:pPr>
            <a:endParaRPr lang="en-US" altLang="zh-CN" b="1" dirty="0">
              <a:solidFill>
                <a:srgbClr val="66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24799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/>
          <p:cNvSpPr/>
          <p:nvPr/>
        </p:nvSpPr>
        <p:spPr>
          <a:xfrm>
            <a:off x="2500314" y="822325"/>
            <a:ext cx="7191375" cy="5213350"/>
          </a:xfrm>
          <a:prstGeom prst="rect">
            <a:avLst/>
          </a:prstGeom>
          <a:solidFill>
            <a:srgbClr val="CC6600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079845" y="1489585"/>
            <a:ext cx="6032311" cy="70675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dirty="0">
                <a:ln w="12700" cap="rnd">
                  <a:solidFill>
                    <a:srgbClr val="FFFF00"/>
                  </a:solidFill>
                  <a:round/>
                </a:ln>
                <a:solidFill>
                  <a:srgbClr val="66FF33"/>
                </a:solidFill>
                <a:effectLst>
                  <a:outerShdw blurRad="50800" dist="38100" dir="2400000" sx="104000" sy="104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  <a:sym typeface="+mn-ea"/>
              </a:rPr>
              <a:t>5 Specific Regulations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079750" y="2197100"/>
            <a:ext cx="60325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International Students Handbook – </a:t>
            </a:r>
            <a:r>
              <a:rPr lang="en-US" altLang="zh-CN" b="1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Page 60</a:t>
            </a:r>
            <a:endParaRPr lang="en-US" altLang="zh-CN" b="1" dirty="0">
              <a:solidFill>
                <a:srgbClr val="66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079750" y="2679700"/>
            <a:ext cx="6032500" cy="2768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2.2 The dormitory will be closed from</a:t>
            </a:r>
            <a:r>
              <a:rPr lang="en-US" altLang="zh-CN" sz="40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</a:t>
            </a:r>
            <a:r>
              <a:rPr lang="en-US" altLang="zh-CN" sz="48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23:00</a:t>
            </a:r>
            <a:r>
              <a:rPr lang="en-US" altLang="zh-CN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in the evening till 6:00 in the morning. If no emergency ,Students are not allowed to go out after 23:00 in the evening. The students who enter or leave the building between 23:00 and 6:00 are required to register in the Late-entry Registration Form. If the number of late entries exceeds 3 times in a semester, the student will lose qualification for applying for the scholarship for the current year. </a:t>
            </a:r>
          </a:p>
        </p:txBody>
      </p:sp>
    </p:spTree>
    <p:extLst>
      <p:ext uri="{BB962C8B-B14F-4D97-AF65-F5344CB8AC3E}">
        <p14:creationId xmlns:p14="http://schemas.microsoft.com/office/powerpoint/2010/main" val="539671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宽屏</PresentationFormat>
  <Paragraphs>11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宋体</vt:lpstr>
      <vt:lpstr>Aharoni</vt:lpstr>
      <vt:lpstr>Arial</vt:lpstr>
      <vt:lpstr>Calibri</vt:lpstr>
      <vt:lpstr>Calibri Light</vt:lpstr>
      <vt:lpstr>Office 主题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</cp:lastModifiedBy>
  <cp:revision>2</cp:revision>
  <dcterms:created xsi:type="dcterms:W3CDTF">2018-10-08T06:59:16Z</dcterms:created>
  <dcterms:modified xsi:type="dcterms:W3CDTF">2018-10-08T07:00:19Z</dcterms:modified>
</cp:coreProperties>
</file>