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20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1827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8717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55014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en-US" strike="noStrike" noProof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EEF27E-8ACC-441D-8756-28065D3834FE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7628338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8653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2184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5825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117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4406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523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4758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7805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2018/10/8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3094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单击此处编辑母版标题样式</a:t>
            </a:r>
            <a:endParaRPr lang="en-US" altLang="x-none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/>
          <a:p>
            <a:pPr lvl="0" indent="-228600"/>
            <a:r>
              <a:rPr lang="zh-CN" altLang="en-US" dirty="0"/>
              <a:t>单击此处编辑母版文本样式</a:t>
            </a:r>
          </a:p>
          <a:p>
            <a:pPr lvl="1" indent="-228600"/>
            <a:r>
              <a:rPr lang="zh-CN" altLang="en-US" dirty="0"/>
              <a:t>第二级</a:t>
            </a:r>
          </a:p>
          <a:p>
            <a:pPr lvl="2" indent="-228600"/>
            <a:r>
              <a:rPr lang="zh-CN" altLang="en-US" dirty="0"/>
              <a:t>第三级</a:t>
            </a:r>
          </a:p>
          <a:p>
            <a:pPr lvl="3" indent="-228600"/>
            <a:r>
              <a:rPr lang="zh-CN" altLang="en-US" dirty="0"/>
              <a:t>第四级</a:t>
            </a:r>
          </a:p>
          <a:p>
            <a:pPr lvl="4" indent="-228600"/>
            <a:r>
              <a:rPr lang="zh-CN" altLang="en-US" dirty="0"/>
              <a:t>第五级</a:t>
            </a:r>
            <a:endParaRPr lang="en-US" altLang="x-non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FEEF27E-8ACC-441D-8756-28065D3834FE}" type="slidenum">
              <a:rPr lang="zh-CN" altLang="en-US" smtClean="0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88219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ransition spd="med">
    <p:fade/>
  </p:transition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矩形 4"/>
          <p:cNvSpPr/>
          <p:nvPr/>
        </p:nvSpPr>
        <p:spPr>
          <a:xfrm>
            <a:off x="2398713" y="822326"/>
            <a:ext cx="7524750" cy="5622925"/>
          </a:xfrm>
          <a:prstGeom prst="rect">
            <a:avLst/>
          </a:prstGeom>
          <a:solidFill>
            <a:srgbClr val="CC6600">
              <a:alpha val="6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986406" y="1275716"/>
            <a:ext cx="6710681" cy="8299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4800" dirty="0">
                <a:ln w="12700" cap="rnd">
                  <a:solidFill>
                    <a:srgbClr val="FFFF00"/>
                  </a:solidFill>
                  <a:round/>
                </a:ln>
                <a:solidFill>
                  <a:srgbClr val="66FF33"/>
                </a:solidFill>
                <a:effectLst>
                  <a:outerShdw blurRad="50800" dist="38100" dir="2400000" sx="104000" sy="104000" algn="tl" rotWithShape="0">
                    <a:prstClr val="black">
                      <a:alpha val="40000"/>
                    </a:prstClr>
                  </a:outerShdw>
                </a:effectLst>
                <a:latin typeface="Aharoni" panose="02010803020104030203" pitchFamily="2" charset="-79"/>
                <a:ea typeface="宋体" panose="02010600030101010101" pitchFamily="2" charset="-122"/>
                <a:cs typeface="Aharoni" panose="02010803020104030203" pitchFamily="2" charset="-79"/>
                <a:sym typeface="+mn-ea"/>
              </a:rPr>
              <a:t>2 Specific Regulations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3079750" y="2197100"/>
            <a:ext cx="6032500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b="1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宋体" panose="02010600030101010101" pitchFamily="2" charset="-122"/>
                <a:sym typeface="+mn-ea"/>
              </a:rPr>
              <a:t>International Students Handbook – Page 57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3079750" y="2679700"/>
            <a:ext cx="6187440" cy="20612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3200" b="1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宋体" panose="02010600030101010101" pitchFamily="2" charset="-122"/>
                <a:sym typeface="+mn-ea"/>
              </a:rPr>
              <a:t>How  to change your room?</a:t>
            </a:r>
          </a:p>
          <a:p>
            <a:pPr>
              <a:defRPr/>
            </a:pPr>
            <a:endParaRPr lang="en-US" altLang="zh-CN" sz="3200" b="1" dirty="0">
              <a:solidFill>
                <a:srgbClr val="66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宋体" panose="02010600030101010101" pitchFamily="2" charset="-122"/>
              <a:sym typeface="+mn-ea"/>
            </a:endParaRPr>
          </a:p>
          <a:p>
            <a:pPr>
              <a:defRPr/>
            </a:pPr>
            <a:r>
              <a:rPr lang="en-US" altLang="zh-CN" sz="3200" b="1" dirty="0">
                <a:solidFill>
                  <a:srgbClr val="66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宋体" panose="02010600030101010101" pitchFamily="2" charset="-122"/>
                <a:sym typeface="+mn-ea"/>
              </a:rPr>
              <a:t>How many time you can change your room?</a:t>
            </a:r>
          </a:p>
        </p:txBody>
      </p:sp>
    </p:spTree>
    <p:extLst>
      <p:ext uri="{BB962C8B-B14F-4D97-AF65-F5344CB8AC3E}">
        <p14:creationId xmlns:p14="http://schemas.microsoft.com/office/powerpoint/2010/main" val="3084688791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矩形 4"/>
          <p:cNvSpPr/>
          <p:nvPr/>
        </p:nvSpPr>
        <p:spPr>
          <a:xfrm>
            <a:off x="2398713" y="822326"/>
            <a:ext cx="7524750" cy="5622925"/>
          </a:xfrm>
          <a:prstGeom prst="rect">
            <a:avLst/>
          </a:prstGeom>
          <a:solidFill>
            <a:srgbClr val="CC6600">
              <a:alpha val="6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  <a:latin typeface="Calibri"/>
              <a:ea typeface="宋体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977516" y="1015366"/>
            <a:ext cx="6710681" cy="8299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CN" sz="4800" dirty="0">
                <a:ln w="12700" cap="rnd">
                  <a:solidFill>
                    <a:srgbClr val="FFFF00"/>
                  </a:solidFill>
                  <a:round/>
                </a:ln>
                <a:solidFill>
                  <a:srgbClr val="66FF33"/>
                </a:solidFill>
                <a:effectLst>
                  <a:outerShdw blurRad="50800" dist="38100" dir="2400000" sx="104000" sy="104000" algn="tl" rotWithShape="0">
                    <a:prstClr val="black">
                      <a:alpha val="40000"/>
                    </a:prstClr>
                  </a:outerShdw>
                </a:effectLst>
                <a:latin typeface="Aharoni" panose="02010803020104030203" pitchFamily="2" charset="-79"/>
                <a:ea typeface="宋体" panose="02010600030101010101" pitchFamily="2" charset="-122"/>
                <a:cs typeface="Aharoni" panose="02010803020104030203" pitchFamily="2" charset="-79"/>
                <a:sym typeface="+mn-ea"/>
              </a:rPr>
              <a:t>2 Specific Regulations</a:t>
            </a:r>
          </a:p>
        </p:txBody>
      </p:sp>
      <p:pic>
        <p:nvPicPr>
          <p:cNvPr id="2" name="图片 1" descr="微信图片_2018091412540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7725" y="1784986"/>
            <a:ext cx="3007360" cy="4543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294778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</Words>
  <Application>Microsoft Office PowerPoint</Application>
  <PresentationFormat>宽屏</PresentationFormat>
  <Paragraphs>6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</vt:i4>
      </vt:variant>
    </vt:vector>
  </HeadingPairs>
  <TitlesOfParts>
    <vt:vector size="9" baseType="lpstr">
      <vt:lpstr>宋体</vt:lpstr>
      <vt:lpstr>Aharoni</vt:lpstr>
      <vt:lpstr>Arial</vt:lpstr>
      <vt:lpstr>Calibri</vt:lpstr>
      <vt:lpstr>Calibri Light</vt:lpstr>
      <vt:lpstr>Office 主题</vt:lpstr>
      <vt:lpstr>1_Office 主题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</cp:lastModifiedBy>
  <cp:revision>2</cp:revision>
  <dcterms:created xsi:type="dcterms:W3CDTF">2018-10-08T06:52:21Z</dcterms:created>
  <dcterms:modified xsi:type="dcterms:W3CDTF">2018-10-08T06:52:42Z</dcterms:modified>
</cp:coreProperties>
</file>