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EF27E-8ACC-441D-8756-28065D3834F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2833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28600"/>
            <a:r>
              <a:rPr lang="zh-CN" altLang="en-US" dirty="0"/>
              <a:t>单击此处编辑母版文本样式</a:t>
            </a:r>
          </a:p>
          <a:p>
            <a:pPr lvl="1" indent="-228600"/>
            <a:r>
              <a:rPr lang="zh-CN" altLang="en-US" dirty="0"/>
              <a:t>第二级</a:t>
            </a:r>
          </a:p>
          <a:p>
            <a:pPr lvl="2" indent="-228600"/>
            <a:r>
              <a:rPr lang="zh-CN" altLang="en-US" dirty="0"/>
              <a:t>第三级</a:t>
            </a:r>
          </a:p>
          <a:p>
            <a:pPr lvl="3" indent="-228600"/>
            <a:r>
              <a:rPr lang="zh-CN" altLang="en-US" dirty="0"/>
              <a:t>第四级</a:t>
            </a:r>
          </a:p>
          <a:p>
            <a:pPr lvl="4" indent="-228600"/>
            <a:r>
              <a:rPr lang="zh-CN" altLang="en-US" dirty="0"/>
              <a:t>第五级</a:t>
            </a:r>
            <a:endParaRPr lang="en-US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EEF27E-8ACC-441D-8756-28065D3834F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21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98713" y="822326"/>
            <a:ext cx="7524750" cy="5622925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86406" y="1275716"/>
            <a:ext cx="6710681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8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宋体" panose="02010600030101010101" pitchFamily="2" charset="-122"/>
                <a:cs typeface="Aharoni" panose="02010803020104030203" pitchFamily="2" charset="-79"/>
                <a:sym typeface="+mn-ea"/>
              </a:rPr>
              <a:t>2 Specific Regulations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79750" y="2197100"/>
            <a:ext cx="60325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宋体" panose="02010600030101010101" pitchFamily="2" charset="-122"/>
                <a:sym typeface="+mn-ea"/>
              </a:rPr>
              <a:t>International Students Handbook – Page 57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9750" y="2679700"/>
            <a:ext cx="6187440" cy="206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宋体" panose="02010600030101010101" pitchFamily="2" charset="-122"/>
                <a:sym typeface="+mn-ea"/>
              </a:rPr>
              <a:t>How  to change your room?</a:t>
            </a:r>
          </a:p>
          <a:p>
            <a:pPr>
              <a:defRPr/>
            </a:pPr>
            <a:endParaRPr lang="en-US" altLang="zh-CN" sz="32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宋体" panose="02010600030101010101" pitchFamily="2" charset="-122"/>
              <a:sym typeface="+mn-ea"/>
            </a:endParaRPr>
          </a:p>
          <a:p>
            <a:pPr>
              <a:defRPr/>
            </a:pPr>
            <a:r>
              <a:rPr lang="en-US" altLang="zh-CN" sz="3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宋体" panose="02010600030101010101" pitchFamily="2" charset="-122"/>
                <a:sym typeface="+mn-ea"/>
              </a:rPr>
              <a:t>How many time you can change your room?</a:t>
            </a:r>
          </a:p>
        </p:txBody>
      </p:sp>
    </p:spTree>
    <p:extLst>
      <p:ext uri="{BB962C8B-B14F-4D97-AF65-F5344CB8AC3E}">
        <p14:creationId xmlns:p14="http://schemas.microsoft.com/office/powerpoint/2010/main" val="308468879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98713" y="822326"/>
            <a:ext cx="7524750" cy="5622925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77516" y="1015366"/>
            <a:ext cx="6710681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8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宋体" panose="02010600030101010101" pitchFamily="2" charset="-122"/>
                <a:cs typeface="Aharoni" panose="02010803020104030203" pitchFamily="2" charset="-79"/>
                <a:sym typeface="+mn-ea"/>
              </a:rPr>
              <a:t>2 Specific Regulations</a:t>
            </a:r>
          </a:p>
        </p:txBody>
      </p:sp>
      <p:pic>
        <p:nvPicPr>
          <p:cNvPr id="2" name="图片 1" descr="微信图片_201809141254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725" y="1784986"/>
            <a:ext cx="300736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29477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宋体</vt:lpstr>
      <vt:lpstr>Aharoni</vt:lpstr>
      <vt:lpstr>Arial</vt:lpstr>
      <vt:lpstr>Calibri</vt:lpstr>
      <vt:lpstr>Calibri Light</vt:lpstr>
      <vt:lpstr>Office 主题</vt:lpstr>
      <vt:lpstr>1_Office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2018-10-08T06:52:21Z</dcterms:created>
  <dcterms:modified xsi:type="dcterms:W3CDTF">2018-10-08T06:52:42Z</dcterms:modified>
</cp:coreProperties>
</file>