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71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50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65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1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82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1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75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8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矩形 4"/>
          <p:cNvSpPr/>
          <p:nvPr/>
        </p:nvSpPr>
        <p:spPr>
          <a:xfrm>
            <a:off x="1930401" y="244476"/>
            <a:ext cx="8054975" cy="6308725"/>
          </a:xfrm>
          <a:prstGeom prst="rect">
            <a:avLst/>
          </a:prstGeom>
          <a:solidFill>
            <a:srgbClr val="CC6600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821397" y="524547"/>
            <a:ext cx="6032311" cy="8299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4800" dirty="0">
                <a:ln w="12700" cap="rnd">
                  <a:solidFill>
                    <a:srgbClr val="FFFF00"/>
                  </a:solidFill>
                  <a:round/>
                </a:ln>
                <a:solidFill>
                  <a:srgbClr val="66FF33"/>
                </a:solidFill>
                <a:effectLst>
                  <a:outerShdw blurRad="50800" dist="38100" dir="2400000" sx="104000" sy="104000" algn="tl" rotWithShape="0">
                    <a:prstClr val="black">
                      <a:alpha val="40000"/>
                    </a:prst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  <a:sym typeface="+mn-ea"/>
              </a:rPr>
              <a:t>3 Organization</a:t>
            </a:r>
          </a:p>
        </p:txBody>
      </p:sp>
      <p:sp>
        <p:nvSpPr>
          <p:cNvPr id="4" name="矩形 3"/>
          <p:cNvSpPr/>
          <p:nvPr/>
        </p:nvSpPr>
        <p:spPr>
          <a:xfrm>
            <a:off x="2493963" y="1524954"/>
            <a:ext cx="6686550" cy="4111625"/>
          </a:xfrm>
          <a:prstGeom prst="rect">
            <a:avLst/>
          </a:prstGeom>
          <a:solidFill>
            <a:srgbClr val="66FF33">
              <a:alpha val="9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>
            <a:off x="3189288" y="3319145"/>
            <a:ext cx="1739900" cy="6604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000" dirty="0">
                <a:sym typeface="+mn-ea"/>
              </a:rPr>
              <a:t>International Student Office</a:t>
            </a:r>
          </a:p>
        </p:txBody>
      </p:sp>
      <p:sp>
        <p:nvSpPr>
          <p:cNvPr id="12" name="圆角矩形 11"/>
          <p:cNvSpPr/>
          <p:nvPr/>
        </p:nvSpPr>
        <p:spPr>
          <a:xfrm>
            <a:off x="4562475" y="4040189"/>
            <a:ext cx="1371600" cy="1050925"/>
          </a:xfrm>
          <a:prstGeom prst="roundRect">
            <a:avLst>
              <a:gd name="adj" fmla="val 8975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600" dirty="0">
                <a:sym typeface="+mn-ea"/>
              </a:rPr>
              <a:t>International Students</a:t>
            </a:r>
            <a:endParaRPr lang="zh-CN" altLang="en-US" sz="1600" dirty="0">
              <a:sym typeface="+mn-ea"/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6161088" y="4040189"/>
            <a:ext cx="1371600" cy="1050925"/>
          </a:xfrm>
          <a:prstGeom prst="roundRect">
            <a:avLst>
              <a:gd name="adj" fmla="val 8975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600" dirty="0">
                <a:sym typeface="+mn-ea"/>
              </a:rPr>
              <a:t>International Students</a:t>
            </a:r>
            <a:endParaRPr lang="zh-CN" altLang="en-US" sz="1600" dirty="0">
              <a:sym typeface="+mn-ea"/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3161031" y="2470151"/>
            <a:ext cx="1768475" cy="788035"/>
          </a:xfrm>
          <a:prstGeom prst="roundRect">
            <a:avLst>
              <a:gd name="adj" fmla="val 8975"/>
            </a:avLst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>
                <a:sym typeface="+mn-ea"/>
              </a:rPr>
              <a:t>Domitory Representatives</a:t>
            </a:r>
            <a:endParaRPr lang="zh-CN" altLang="en-US" dirty="0">
              <a:sym typeface="+mn-ea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7740650" y="4040189"/>
            <a:ext cx="1371600" cy="1050925"/>
          </a:xfrm>
          <a:prstGeom prst="roundRect">
            <a:avLst>
              <a:gd name="adj" fmla="val 8975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600" dirty="0">
                <a:sym typeface="+mn-ea"/>
              </a:rPr>
              <a:t>International Students</a:t>
            </a:r>
            <a:endParaRPr lang="zh-CN" altLang="en-US" sz="1600" dirty="0">
              <a:sym typeface="+mn-ea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4562475" y="1749426"/>
            <a:ext cx="3771900" cy="669925"/>
          </a:xfrm>
          <a:prstGeom prst="roundRect">
            <a:avLst>
              <a:gd name="adj" fmla="val 8975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sym typeface="+mn-ea"/>
              </a:rPr>
              <a:t>Property Management </a:t>
            </a:r>
          </a:p>
        </p:txBody>
      </p:sp>
      <p:sp>
        <p:nvSpPr>
          <p:cNvPr id="7" name="上下箭头 6"/>
          <p:cNvSpPr/>
          <p:nvPr/>
        </p:nvSpPr>
        <p:spPr>
          <a:xfrm>
            <a:off x="4929189" y="2470150"/>
            <a:ext cx="346075" cy="158908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4207969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</Words>
  <Application>Microsoft Office PowerPoint</Application>
  <PresentationFormat>宽屏</PresentationFormat>
  <Paragraphs>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宋体</vt:lpstr>
      <vt:lpstr>Aharoni</vt:lpstr>
      <vt:lpstr>Arial</vt:lpstr>
      <vt:lpstr>Calibri</vt:lpstr>
      <vt:lpstr>Calibri Light</vt:lpstr>
      <vt:lpstr>Office 主题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</cp:lastModifiedBy>
  <cp:revision>2</cp:revision>
  <dcterms:created xsi:type="dcterms:W3CDTF">2018-10-08T06:52:54Z</dcterms:created>
  <dcterms:modified xsi:type="dcterms:W3CDTF">2018-10-08T06:56:27Z</dcterms:modified>
</cp:coreProperties>
</file>