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EF27E-8ACC-441D-8756-28065D3834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627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2018/10/8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2018/10/8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2018/10/8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x-none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28600"/>
            <a:r>
              <a:rPr lang="zh-CN" altLang="en-US" dirty="0"/>
              <a:t>单击此处编辑母版文本样式</a:t>
            </a:r>
          </a:p>
          <a:p>
            <a:pPr lvl="1" indent="-22860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  <a:endParaRPr lang="en-US" altLang="x-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FEEF27E-8ACC-441D-8756-28065D3834FE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17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1524000" y="600075"/>
            <a:ext cx="9144000" cy="846138"/>
          </a:xfrm>
          <a:prstGeom prst="rect">
            <a:avLst/>
          </a:prstGeom>
          <a:solidFill>
            <a:srgbClr val="CC66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24000" y="731839"/>
            <a:ext cx="9144000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宋体" panose="02010600030101010101" pitchFamily="2" charset="-122"/>
                <a:cs typeface="Aharoni" panose="02010803020104030203" pitchFamily="2" charset="-79"/>
                <a:sym typeface="+mn-ea"/>
              </a:rPr>
              <a:t>International Dormitory Regulations &amp; Medical Insurance </a:t>
            </a:r>
            <a:r>
              <a:rPr lang="en-US" altLang="zh-CN" sz="32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宋体" panose="02010600030101010101" pitchFamily="2" charset="-122"/>
                <a:cs typeface="Aharoni" panose="02010803020104030203" pitchFamily="2" charset="-79"/>
                <a:sym typeface="+mn-ea"/>
              </a:rPr>
              <a:t>of WUT</a:t>
            </a:r>
            <a:endParaRPr lang="zh-CN" altLang="en-US" sz="3200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宋体" panose="02010600030101010101" pitchFamily="2" charset="-122"/>
              <a:cs typeface="Aharoni" panose="02010803020104030203" pitchFamily="2" charset="-79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5958197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宽屏</PresentationFormat>
  <Paragraphs>1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宋体</vt:lpstr>
      <vt:lpstr>Aharoni</vt:lpstr>
      <vt:lpstr>Arial</vt:lpstr>
      <vt:lpstr>Calibri</vt:lpstr>
      <vt:lpstr>Calibri Light</vt:lpstr>
      <vt:lpstr>Office 主题</vt:lpstr>
      <vt:lpstr>1_Office 主题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2</cp:revision>
  <dcterms:created xsi:type="dcterms:W3CDTF">2018-10-08T06:50:47Z</dcterms:created>
  <dcterms:modified xsi:type="dcterms:W3CDTF">2018-10-08T06:51:29Z</dcterms:modified>
</cp:coreProperties>
</file>