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090739" y="561975"/>
            <a:ext cx="8289925" cy="6078538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559051" y="1219836"/>
            <a:ext cx="7352665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4800" dirty="0">
                <a:ln w="12700" cap="rnd">
                  <a:solidFill>
                    <a:srgbClr val="FFFF00"/>
                  </a:solidFill>
                  <a:round/>
                </a:ln>
                <a:solidFill>
                  <a:srgbClr val="66FF33"/>
                </a:solidFill>
                <a:effectLst>
                  <a:outerShdw blurRad="50800" dist="38100" dir="2400000" sx="104000" sy="104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  <a:sym typeface="+mn-ea"/>
              </a:rPr>
              <a:t>1 What do you expect?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115311" y="2616201"/>
            <a:ext cx="5851525" cy="1999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</a:t>
            </a:r>
            <a:r>
              <a:rPr lang="en-US" altLang="zh-CN" sz="4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Dormitory Regulations</a:t>
            </a:r>
          </a:p>
          <a:p>
            <a:pPr>
              <a:defRPr/>
            </a:pPr>
            <a:endParaRPr lang="en-US" altLang="zh-CN" sz="4400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  <a:p>
            <a:pPr>
              <a:defRPr/>
            </a:pPr>
            <a:r>
              <a:rPr lang="en-US" altLang="zh-CN" sz="4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Medical Insurance</a:t>
            </a:r>
          </a:p>
        </p:txBody>
      </p:sp>
    </p:spTree>
    <p:extLst>
      <p:ext uri="{BB962C8B-B14F-4D97-AF65-F5344CB8AC3E}">
        <p14:creationId xmlns:p14="http://schemas.microsoft.com/office/powerpoint/2010/main" val="336824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Aharoni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2</cp:revision>
  <dcterms:created xsi:type="dcterms:W3CDTF">2018-10-08T06:51:41Z</dcterms:created>
  <dcterms:modified xsi:type="dcterms:W3CDTF">2018-10-08T06:52:15Z</dcterms:modified>
</cp:coreProperties>
</file>