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090739" y="561975"/>
            <a:ext cx="8289925" cy="6078538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59051" y="1219836"/>
            <a:ext cx="735266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8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1 What do you expect?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115311" y="2616201"/>
            <a:ext cx="5851525" cy="1999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US" altLang="zh-CN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Dormitory Regulations</a:t>
            </a:r>
          </a:p>
          <a:p>
            <a:pPr>
              <a:defRPr/>
            </a:pPr>
            <a:endParaRPr lang="en-US" altLang="zh-CN" sz="4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Medical Insurance</a:t>
            </a:r>
          </a:p>
        </p:txBody>
      </p:sp>
    </p:spTree>
    <p:extLst>
      <p:ext uri="{BB962C8B-B14F-4D97-AF65-F5344CB8AC3E}">
        <p14:creationId xmlns:p14="http://schemas.microsoft.com/office/powerpoint/2010/main" val="336824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Aharoni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2018-10-08T06:51:41Z</dcterms:created>
  <dcterms:modified xsi:type="dcterms:W3CDTF">2018-10-08T06:52:15Z</dcterms:modified>
</cp:coreProperties>
</file>