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500314" y="822325"/>
            <a:ext cx="7191375" cy="5213350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3079844" y="1489584"/>
            <a:ext cx="603231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4 Dormitory Issues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079750" y="2197101"/>
            <a:ext cx="6032500" cy="30460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4.2 Student Representatives.</a:t>
            </a:r>
          </a:p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When the students have dormitory issues, such as different living habits with roommates or maintenance, they are recommended to report it to the dormitory manager (</a:t>
            </a:r>
            <a:r>
              <a:rPr lang="en-US" altLang="zh-CN" sz="2400" b="1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ayi</a:t>
            </a: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or </a:t>
            </a:r>
            <a:r>
              <a:rPr lang="en-US" altLang="zh-CN" sz="2400" b="1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shifu</a:t>
            </a: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) or student representatives, then they will report it to the property management department or the office when it is necessary.</a:t>
            </a:r>
          </a:p>
        </p:txBody>
      </p:sp>
    </p:spTree>
    <p:extLst>
      <p:ext uri="{BB962C8B-B14F-4D97-AF65-F5344CB8AC3E}">
        <p14:creationId xmlns:p14="http://schemas.microsoft.com/office/powerpoint/2010/main" val="117000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333625" y="822326"/>
            <a:ext cx="7600950" cy="5427663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50305" y="1294640"/>
            <a:ext cx="6611843" cy="7067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4 Outstanding Dormitories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79750" y="2197100"/>
            <a:ext cx="6032500" cy="2584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To encourage the students creating a good living condition, those dormitories which are clean and well managed will be selected and recommended as Dormitory Representative, and the students will be rewarded every month.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750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500314" y="822325"/>
            <a:ext cx="7191375" cy="5213350"/>
          </a:xfrm>
          <a:prstGeom prst="rect">
            <a:avLst/>
          </a:prstGeom>
          <a:solidFill>
            <a:srgbClr val="CC66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079844" y="1489584"/>
            <a:ext cx="603231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dirty="0">
                <a:ln w="12700" cap="rnd">
                  <a:solidFill>
                    <a:srgbClr val="FFFF00"/>
                  </a:solidFill>
                  <a:round/>
                </a:ln>
                <a:solidFill>
                  <a:srgbClr val="66FF33"/>
                </a:solidFill>
                <a:effectLst>
                  <a:outerShdw blurRad="50800" dist="38100" dir="2400000" sx="104000" sy="104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sym typeface="+mn-ea"/>
              </a:rPr>
              <a:t>4 Dormitory Issues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79750" y="2197101"/>
            <a:ext cx="6032500" cy="37534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4.1 Maintenance</a:t>
            </a:r>
          </a:p>
          <a:p>
            <a:pPr>
              <a:defRPr/>
            </a:pP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The Property Management Department is responsible for the maintenance of International Students Dormitory.</a:t>
            </a:r>
          </a:p>
          <a:p>
            <a:pPr>
              <a:defRPr/>
            </a:pP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When maintenance is necessary, students are supposed to report it to the dormitory manager (</a:t>
            </a:r>
            <a:r>
              <a:rPr lang="en-US" altLang="zh-CN" sz="2000" b="1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ayi</a:t>
            </a: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or </a:t>
            </a:r>
            <a:r>
              <a:rPr lang="en-US" altLang="zh-CN" sz="2000" b="1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shifu</a:t>
            </a: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) or representatives and register, then the Property Management Department will come and try to solve the problem.</a:t>
            </a:r>
          </a:p>
          <a:p>
            <a:pPr>
              <a:defRPr/>
            </a:pPr>
            <a:endParaRPr lang="en-US" altLang="zh-CN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  <a:p>
            <a:pPr>
              <a:defRPr/>
            </a:pPr>
            <a:r>
              <a:rPr lang="en-US" altLang="zh-CN" sz="2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The office will not accept complaints from students directly.</a:t>
            </a:r>
          </a:p>
        </p:txBody>
      </p:sp>
    </p:spTree>
    <p:extLst>
      <p:ext uri="{BB962C8B-B14F-4D97-AF65-F5344CB8AC3E}">
        <p14:creationId xmlns:p14="http://schemas.microsoft.com/office/powerpoint/2010/main" val="334812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宽屏</PresentationFormat>
  <Paragraphs>11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Aharoni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2018-10-08T06:56:34Z</dcterms:created>
  <dcterms:modified xsi:type="dcterms:W3CDTF">2018-10-08T06:57:26Z</dcterms:modified>
</cp:coreProperties>
</file>