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35C39-4CE9-49BC-8F8A-73B11DE2E69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DFA04-68D8-42D0-915E-40D2C0638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00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19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B437-DE91-407C-88AC-AA812FC98CA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6CD-5E0B-4294-B5A0-4F49BEB3F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12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B437-DE91-407C-88AC-AA812FC98CA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6CD-5E0B-4294-B5A0-4F49BEB3F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1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B437-DE91-407C-88AC-AA812FC98CA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6CD-5E0B-4294-B5A0-4F49BEB3F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870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B437-DE91-407C-88AC-AA812FC98CA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6CD-5E0B-4294-B5A0-4F49BEB3F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8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B437-DE91-407C-88AC-AA812FC98CA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6CD-5E0B-4294-B5A0-4F49BEB3F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16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B437-DE91-407C-88AC-AA812FC98CA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6CD-5E0B-4294-B5A0-4F49BEB3F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67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B437-DE91-407C-88AC-AA812FC98CA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6CD-5E0B-4294-B5A0-4F49BEB3F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53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B437-DE91-407C-88AC-AA812FC98CA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6CD-5E0B-4294-B5A0-4F49BEB3F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31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B437-DE91-407C-88AC-AA812FC98CA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6CD-5E0B-4294-B5A0-4F49BEB3F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72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B437-DE91-407C-88AC-AA812FC98CA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6CD-5E0B-4294-B5A0-4F49BEB3F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59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B437-DE91-407C-88AC-AA812FC98CA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96CD-5E0B-4294-B5A0-4F49BEB3F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17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AB437-DE91-407C-88AC-AA812FC98CA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396CD-5E0B-4294-B5A0-4F49BEB3F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4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likexin@whut.edu.cn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边形 2">
            <a:extLst>
              <a:ext uri="{FF2B5EF4-FFF2-40B4-BE49-F238E27FC236}">
                <a16:creationId xmlns:a16="http://schemas.microsoft.com/office/drawing/2014/main" id="{18FDED40-E0A6-44F4-ABDF-453FE0B4ECDA}"/>
              </a:ext>
            </a:extLst>
          </p:cNvPr>
          <p:cNvSpPr/>
          <p:nvPr/>
        </p:nvSpPr>
        <p:spPr>
          <a:xfrm>
            <a:off x="239349" y="1700809"/>
            <a:ext cx="3630555" cy="2593180"/>
          </a:xfrm>
          <a:custGeom>
            <a:avLst/>
            <a:gdLst>
              <a:gd name="connsiteX0" fmla="*/ 0 w 3855910"/>
              <a:gd name="connsiteY0" fmla="*/ 6532 h 1764300"/>
              <a:gd name="connsiteX1" fmla="*/ 3855910 w 3855910"/>
              <a:gd name="connsiteY1" fmla="*/ 0 h 1764300"/>
              <a:gd name="connsiteX2" fmla="*/ 3271473 w 3855910"/>
              <a:gd name="connsiteY2" fmla="*/ 1764300 h 1764300"/>
              <a:gd name="connsiteX3" fmla="*/ 0 w 3855910"/>
              <a:gd name="connsiteY3" fmla="*/ 1764300 h 1764300"/>
              <a:gd name="connsiteX4" fmla="*/ 0 w 3855910"/>
              <a:gd name="connsiteY4" fmla="*/ 6532 h 17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5910" h="1764300">
                <a:moveTo>
                  <a:pt x="0" y="6532"/>
                </a:moveTo>
                <a:lnTo>
                  <a:pt x="3855910" y="0"/>
                </a:lnTo>
                <a:lnTo>
                  <a:pt x="3271473" y="1764300"/>
                </a:lnTo>
                <a:lnTo>
                  <a:pt x="0" y="1764300"/>
                </a:lnTo>
                <a:lnTo>
                  <a:pt x="0" y="653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53A3A97-FA24-4A83-9A31-DFE3A3953233}"/>
              </a:ext>
            </a:extLst>
          </p:cNvPr>
          <p:cNvGrpSpPr/>
          <p:nvPr/>
        </p:nvGrpSpPr>
        <p:grpSpPr>
          <a:xfrm>
            <a:off x="955007" y="1949163"/>
            <a:ext cx="2055901" cy="2055901"/>
            <a:chOff x="400614" y="153236"/>
            <a:chExt cx="1914458" cy="1914458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B4DACB67-FA04-464A-A85B-11363568C931}"/>
                </a:ext>
              </a:extLst>
            </p:cNvPr>
            <p:cNvGrpSpPr/>
            <p:nvPr/>
          </p:nvGrpSpPr>
          <p:grpSpPr>
            <a:xfrm>
              <a:off x="400614" y="153236"/>
              <a:ext cx="1914458" cy="1914458"/>
              <a:chOff x="1677608" y="2996952"/>
              <a:chExt cx="1395643" cy="1395643"/>
            </a:xfrm>
          </p:grpSpPr>
          <p:sp>
            <p:nvSpPr>
              <p:cNvPr id="45" name="Oval 60">
                <a:extLst>
                  <a:ext uri="{FF2B5EF4-FFF2-40B4-BE49-F238E27FC236}">
                    <a16:creationId xmlns:a16="http://schemas.microsoft.com/office/drawing/2014/main" id="{25658EF7-452A-4388-A00C-821B9E16DA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1400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6" name="Oval 29">
                <a:extLst>
                  <a:ext uri="{FF2B5EF4-FFF2-40B4-BE49-F238E27FC236}">
                    <a16:creationId xmlns:a16="http://schemas.microsoft.com/office/drawing/2014/main" id="{0344921F-4B41-43A7-A171-7B9BFB6464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0114" y="3197842"/>
                <a:ext cx="1050630" cy="105063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7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44" name="Rectangle 9">
              <a:extLst>
                <a:ext uri="{FF2B5EF4-FFF2-40B4-BE49-F238E27FC236}">
                  <a16:creationId xmlns:a16="http://schemas.microsoft.com/office/drawing/2014/main" id="{C2BA52CC-7D96-45BE-B78E-D031509D6292}"/>
                </a:ext>
              </a:extLst>
            </p:cNvPr>
            <p:cNvSpPr/>
            <p:nvPr/>
          </p:nvSpPr>
          <p:spPr>
            <a:xfrm>
              <a:off x="708580" y="618321"/>
              <a:ext cx="1350150" cy="69249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defTabSz="1219170"/>
              <a:endParaRPr lang="zh-CN" altLang="en-US" sz="6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7" name="平行四边形 39">
            <a:extLst>
              <a:ext uri="{FF2B5EF4-FFF2-40B4-BE49-F238E27FC236}">
                <a16:creationId xmlns:a16="http://schemas.microsoft.com/office/drawing/2014/main" id="{01DCA05E-C1FC-40C1-8680-66D0A8A46E46}"/>
              </a:ext>
            </a:extLst>
          </p:cNvPr>
          <p:cNvSpPr/>
          <p:nvPr/>
        </p:nvSpPr>
        <p:spPr>
          <a:xfrm>
            <a:off x="3599723" y="1712607"/>
            <a:ext cx="8352928" cy="2583579"/>
          </a:xfrm>
          <a:custGeom>
            <a:avLst/>
            <a:gdLst/>
            <a:ahLst/>
            <a:cxnLst/>
            <a:rect l="l" t="t" r="r" b="b"/>
            <a:pathLst>
              <a:path w="5703525" h="1757768">
                <a:moveTo>
                  <a:pt x="415097" y="0"/>
                </a:moveTo>
                <a:lnTo>
                  <a:pt x="5703525" y="0"/>
                </a:lnTo>
                <a:lnTo>
                  <a:pt x="5703525" y="1757768"/>
                </a:lnTo>
                <a:lnTo>
                  <a:pt x="0" y="1757768"/>
                </a:lnTo>
                <a:close/>
              </a:path>
            </a:pathLst>
          </a:cu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dirty="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4938773" y="1815399"/>
            <a:ext cx="6245793" cy="1805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zh-CN" altLang="en-US" sz="5867" b="1" spc="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cs typeface="+mn-ea"/>
                <a:sym typeface="+mn-lt"/>
              </a:rPr>
              <a:t>李可心</a:t>
            </a:r>
            <a:endParaRPr lang="en-US" altLang="zh-CN" sz="5867" b="1" spc="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cs typeface="+mn-ea"/>
              <a:sym typeface="+mn-lt"/>
            </a:endParaRPr>
          </a:p>
          <a:p>
            <a:pPr defTabSz="1219170"/>
            <a:r>
              <a:rPr lang="en-US" altLang="zh-CN" sz="5867" b="1" spc="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cs typeface="+mn-ea"/>
                <a:sym typeface="+mn-lt"/>
              </a:rPr>
              <a:t>LI KEXIN </a:t>
            </a:r>
            <a:endParaRPr lang="en-GB" altLang="zh-CN" sz="5867" b="1" spc="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5034784" y="3588451"/>
            <a:ext cx="6245793" cy="57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en-US" altLang="zh-CN" sz="3733" b="1" spc="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cs typeface="+mn-ea"/>
                <a:sym typeface="+mn-lt"/>
              </a:rPr>
              <a:t>MISS LI / NICOLE</a:t>
            </a:r>
            <a:endParaRPr lang="en-GB" altLang="zh-CN" sz="3733" b="1" spc="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2" name="TextBox 46">
            <a:extLst>
              <a:ext uri="{FF2B5EF4-FFF2-40B4-BE49-F238E27FC236}">
                <a16:creationId xmlns:a16="http://schemas.microsoft.com/office/drawing/2014/main" id="{7AD159FC-8849-419E-B338-6BE4FF7C58AD}"/>
              </a:ext>
            </a:extLst>
          </p:cNvPr>
          <p:cNvSpPr txBox="1"/>
          <p:nvPr/>
        </p:nvSpPr>
        <p:spPr>
          <a:xfrm>
            <a:off x="4463819" y="4485117"/>
            <a:ext cx="7104789" cy="1510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anchor="b" anchorCtr="0">
            <a:noAutofit/>
          </a:bodyPr>
          <a:lstStyle/>
          <a:p>
            <a:pPr defTabSz="1219170"/>
            <a:r>
              <a:rPr lang="zh-CN" altLang="en-US" sz="21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297FD5"/>
                </a:solidFill>
                <a:effectLst>
                  <a:outerShdw blurRad="12700" dist="38100" dir="2700000" algn="tl" rotWithShape="0">
                    <a:srgbClr val="297FD5">
                      <a:lumMod val="60000"/>
                      <a:lumOff val="40000"/>
                    </a:srgbClr>
                  </a:outerShdw>
                </a:effectLst>
                <a:latin typeface="Arial"/>
                <a:ea typeface="微软雅黑"/>
              </a:rPr>
              <a:t>留学生管理办公室 </a:t>
            </a:r>
            <a:r>
              <a:rPr lang="en-US" altLang="zh-CN" sz="21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297FD5"/>
                </a:solidFill>
                <a:effectLst>
                  <a:outerShdw blurRad="12700" dist="38100" dir="2700000" algn="tl" rotWithShape="0">
                    <a:srgbClr val="297FD5">
                      <a:lumMod val="60000"/>
                      <a:lumOff val="40000"/>
                    </a:srgbClr>
                  </a:outerShdw>
                </a:effectLst>
                <a:latin typeface="Arial"/>
                <a:ea typeface="微软雅黑"/>
              </a:rPr>
              <a:t>International Student Office</a:t>
            </a:r>
            <a:br>
              <a:rPr lang="en-US" altLang="zh-CN" sz="21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297FD5"/>
                </a:solidFill>
                <a:effectLst>
                  <a:outerShdw blurRad="12700" dist="38100" dir="2700000" algn="tl" rotWithShape="0">
                    <a:srgbClr val="297FD5">
                      <a:lumMod val="60000"/>
                      <a:lumOff val="40000"/>
                    </a:srgbClr>
                  </a:outerShdw>
                </a:effectLst>
                <a:latin typeface="Arial"/>
                <a:ea typeface="微软雅黑"/>
              </a:rPr>
            </a:br>
            <a:r>
              <a:rPr lang="zh-CN" altLang="en-US" sz="21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297FD5"/>
                </a:solidFill>
                <a:effectLst>
                  <a:outerShdw blurRad="12700" dist="38100" dir="2700000" algn="tl" rotWithShape="0">
                    <a:srgbClr val="297FD5">
                      <a:lumMod val="60000"/>
                      <a:lumOff val="40000"/>
                    </a:srgbClr>
                  </a:outerShdw>
                </a:effectLst>
                <a:latin typeface="Arial"/>
                <a:ea typeface="微软雅黑"/>
              </a:rPr>
              <a:t>国际教育学院 </a:t>
            </a:r>
            <a:r>
              <a:rPr lang="en-US" altLang="zh-CN" sz="21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297FD5"/>
                </a:solidFill>
                <a:effectLst>
                  <a:outerShdw blurRad="12700" dist="38100" dir="2700000" algn="tl" rotWithShape="0">
                    <a:srgbClr val="297FD5">
                      <a:lumMod val="60000"/>
                      <a:lumOff val="40000"/>
                    </a:srgbClr>
                  </a:outerShdw>
                </a:effectLst>
                <a:latin typeface="Arial"/>
                <a:ea typeface="微软雅黑"/>
              </a:rPr>
              <a:t>School of International Education, WUT </a:t>
            </a:r>
          </a:p>
          <a:p>
            <a:pPr defTabSz="1219170"/>
            <a:r>
              <a:rPr lang="en-US" altLang="zh-CN" sz="21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297FD5"/>
                </a:solidFill>
                <a:effectLst>
                  <a:outerShdw blurRad="12700" dist="38100" dir="2700000" algn="tl" rotWithShape="0">
                    <a:srgbClr val="297FD5">
                      <a:lumMod val="60000"/>
                      <a:lumOff val="40000"/>
                    </a:srgbClr>
                  </a:outerShdw>
                </a:effectLst>
                <a:latin typeface="Arial"/>
                <a:ea typeface="微软雅黑"/>
              </a:rPr>
              <a:t>Tel: +86-27-87608608</a:t>
            </a:r>
          </a:p>
          <a:p>
            <a:pPr defTabSz="1219170"/>
            <a:r>
              <a:rPr lang="en-US" altLang="zh-CN" sz="21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297FD5"/>
                </a:solidFill>
                <a:effectLst>
                  <a:outerShdw blurRad="12700" dist="38100" dir="2700000" algn="tl" rotWithShape="0">
                    <a:srgbClr val="297FD5">
                      <a:lumMod val="60000"/>
                      <a:lumOff val="40000"/>
                    </a:srgbClr>
                  </a:outerShdw>
                </a:effectLst>
                <a:latin typeface="Arial"/>
                <a:ea typeface="微软雅黑"/>
              </a:rPr>
              <a:t>Email: </a:t>
            </a:r>
            <a:r>
              <a:rPr lang="en-US" altLang="zh-CN" sz="21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297FD5"/>
                </a:solidFill>
                <a:effectLst>
                  <a:outerShdw blurRad="12700" dist="38100" dir="2700000" algn="tl" rotWithShape="0">
                    <a:srgbClr val="297FD5">
                      <a:lumMod val="60000"/>
                      <a:lumOff val="40000"/>
                    </a:srgbClr>
                  </a:outerShdw>
                </a:effectLst>
                <a:latin typeface="Arial"/>
                <a:ea typeface="微软雅黑"/>
                <a:hlinkClick r:id="rId6"/>
              </a:rPr>
              <a:t>likexin@whut.edu.cn</a:t>
            </a:r>
            <a:endParaRPr lang="en-US" altLang="zh-CN" sz="2133" b="1" dirty="0">
              <a:ln w="9525">
                <a:solidFill>
                  <a:prstClr val="white"/>
                </a:solidFill>
                <a:prstDash val="solid"/>
              </a:ln>
              <a:solidFill>
                <a:srgbClr val="297FD5"/>
              </a:solidFill>
              <a:effectLst>
                <a:outerShdw blurRad="12700" dist="38100" dir="2700000" algn="tl" rotWithShape="0">
                  <a:srgbClr val="297FD5">
                    <a:lumMod val="60000"/>
                    <a:lumOff val="40000"/>
                  </a:srgbClr>
                </a:outerShdw>
              </a:effectLst>
              <a:latin typeface="Arial"/>
              <a:ea typeface="微软雅黑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7" y="418458"/>
            <a:ext cx="1926387" cy="5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4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8" grpId="0"/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宽屏</PresentationFormat>
  <Paragraphs>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等线 Light</vt:lpstr>
      <vt:lpstr>宋体</vt:lpstr>
      <vt:lpstr>微软雅黑</vt:lpstr>
      <vt:lpstr>Arial</vt:lpstr>
      <vt:lpstr>Calibri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</cp:revision>
  <dcterms:created xsi:type="dcterms:W3CDTF">2018-10-10T00:09:06Z</dcterms:created>
  <dcterms:modified xsi:type="dcterms:W3CDTF">2018-10-10T00:09:32Z</dcterms:modified>
</cp:coreProperties>
</file>