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5A008-DA30-484B-A264-AA096DD22BDF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FA97A-39DE-4541-941D-1C0B604DA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9265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4001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698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93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7421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12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08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62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244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192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959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62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88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413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91CF6-3A23-46A4-8426-E0E1C7A9AC6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B3480-B5E7-4F88-87BD-28BC60E7DE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69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12">
            <a:extLst>
              <a:ext uri="{FF2B5EF4-FFF2-40B4-BE49-F238E27FC236}">
                <a16:creationId xmlns:a16="http://schemas.microsoft.com/office/drawing/2014/main" id="{5912788B-DB97-4B46-871E-9DF4F94DBB2C}"/>
              </a:ext>
            </a:extLst>
          </p:cNvPr>
          <p:cNvSpPr/>
          <p:nvPr/>
        </p:nvSpPr>
        <p:spPr>
          <a:xfrm>
            <a:off x="2150217" y="2948947"/>
            <a:ext cx="666523" cy="666523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 defTabSz="1219170">
              <a:defRPr/>
            </a:pPr>
            <a:endParaRPr lang="en-IN" sz="2000" kern="0" dirty="0">
              <a:solidFill>
                <a:prstClr val="white"/>
              </a:solidFill>
              <a:latin typeface="FontAwesome" pitchFamily="50" charset="0"/>
              <a:ea typeface="微软雅黑"/>
            </a:endParaRPr>
          </a:p>
        </p:txBody>
      </p:sp>
      <p:sp>
        <p:nvSpPr>
          <p:cNvPr id="27" name="Oval 14">
            <a:extLst>
              <a:ext uri="{FF2B5EF4-FFF2-40B4-BE49-F238E27FC236}">
                <a16:creationId xmlns:a16="http://schemas.microsoft.com/office/drawing/2014/main" id="{36AE19D1-EB5C-4472-A0A8-23C4A5E9690E}"/>
              </a:ext>
            </a:extLst>
          </p:cNvPr>
          <p:cNvSpPr/>
          <p:nvPr/>
        </p:nvSpPr>
        <p:spPr>
          <a:xfrm>
            <a:off x="8271164" y="3443703"/>
            <a:ext cx="666523" cy="666523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 defTabSz="1219170">
              <a:defRPr/>
            </a:pPr>
            <a:endParaRPr lang="en-IN" sz="2400" b="1" kern="0" dirty="0">
              <a:solidFill>
                <a:prstClr val="white"/>
              </a:solidFill>
              <a:latin typeface="FontAwesome" pitchFamily="50" charset="0"/>
              <a:ea typeface="微软雅黑"/>
            </a:endParaRPr>
          </a:p>
        </p:txBody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id="{5761EFAE-9B6D-4F61-B781-FBFB15061F84}"/>
              </a:ext>
            </a:extLst>
          </p:cNvPr>
          <p:cNvSpPr>
            <a:spLocks/>
          </p:cNvSpPr>
          <p:nvPr/>
        </p:nvSpPr>
        <p:spPr bwMode="auto">
          <a:xfrm>
            <a:off x="1463242" y="3899478"/>
            <a:ext cx="2040471" cy="550863"/>
          </a:xfrm>
          <a:custGeom>
            <a:avLst/>
            <a:gdLst>
              <a:gd name="T0" fmla="*/ 1608 w 1708"/>
              <a:gd name="T1" fmla="*/ 0 h 347"/>
              <a:gd name="T2" fmla="*/ 367 w 1708"/>
              <a:gd name="T3" fmla="*/ 0 h 347"/>
              <a:gd name="T4" fmla="*/ 339 w 1708"/>
              <a:gd name="T5" fmla="*/ 0 h 347"/>
              <a:gd name="T6" fmla="*/ 99 w 1708"/>
              <a:gd name="T7" fmla="*/ 0 h 347"/>
              <a:gd name="T8" fmla="*/ 0 w 1708"/>
              <a:gd name="T9" fmla="*/ 347 h 347"/>
              <a:gd name="T10" fmla="*/ 339 w 1708"/>
              <a:gd name="T11" fmla="*/ 347 h 347"/>
              <a:gd name="T12" fmla="*/ 367 w 1708"/>
              <a:gd name="T13" fmla="*/ 347 h 347"/>
              <a:gd name="T14" fmla="*/ 1708 w 1708"/>
              <a:gd name="T15" fmla="*/ 347 h 347"/>
              <a:gd name="T16" fmla="*/ 1608 w 1708"/>
              <a:gd name="T17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8" h="347">
                <a:moveTo>
                  <a:pt x="1608" y="0"/>
                </a:moveTo>
                <a:lnTo>
                  <a:pt x="367" y="0"/>
                </a:lnTo>
                <a:lnTo>
                  <a:pt x="339" y="0"/>
                </a:lnTo>
                <a:lnTo>
                  <a:pt x="99" y="0"/>
                </a:lnTo>
                <a:lnTo>
                  <a:pt x="0" y="347"/>
                </a:lnTo>
                <a:lnTo>
                  <a:pt x="339" y="347"/>
                </a:lnTo>
                <a:lnTo>
                  <a:pt x="367" y="347"/>
                </a:lnTo>
                <a:lnTo>
                  <a:pt x="1708" y="347"/>
                </a:lnTo>
                <a:lnTo>
                  <a:pt x="160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1219170">
              <a:defRPr/>
            </a:pPr>
            <a:r>
              <a:rPr lang="en-GB" sz="2400" b="1" kern="0" dirty="0">
                <a:solidFill>
                  <a:prstClr val="white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MARCH</a:t>
            </a:r>
            <a:endParaRPr lang="en-IN" sz="2400" b="1" kern="0" dirty="0">
              <a:solidFill>
                <a:prstClr val="white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31" name="Freeform 5">
            <a:extLst>
              <a:ext uri="{FF2B5EF4-FFF2-40B4-BE49-F238E27FC236}">
                <a16:creationId xmlns:a16="http://schemas.microsoft.com/office/drawing/2014/main" id="{6BB489F5-8E9E-47C2-9845-289D4C856862}"/>
              </a:ext>
            </a:extLst>
          </p:cNvPr>
          <p:cNvSpPr>
            <a:spLocks/>
          </p:cNvSpPr>
          <p:nvPr/>
        </p:nvSpPr>
        <p:spPr bwMode="auto">
          <a:xfrm>
            <a:off x="7584189" y="4383738"/>
            <a:ext cx="2040471" cy="550863"/>
          </a:xfrm>
          <a:custGeom>
            <a:avLst/>
            <a:gdLst>
              <a:gd name="T0" fmla="*/ 1608 w 1708"/>
              <a:gd name="T1" fmla="*/ 0 h 347"/>
              <a:gd name="T2" fmla="*/ 367 w 1708"/>
              <a:gd name="T3" fmla="*/ 0 h 347"/>
              <a:gd name="T4" fmla="*/ 339 w 1708"/>
              <a:gd name="T5" fmla="*/ 0 h 347"/>
              <a:gd name="T6" fmla="*/ 99 w 1708"/>
              <a:gd name="T7" fmla="*/ 0 h 347"/>
              <a:gd name="T8" fmla="*/ 0 w 1708"/>
              <a:gd name="T9" fmla="*/ 347 h 347"/>
              <a:gd name="T10" fmla="*/ 339 w 1708"/>
              <a:gd name="T11" fmla="*/ 347 h 347"/>
              <a:gd name="T12" fmla="*/ 367 w 1708"/>
              <a:gd name="T13" fmla="*/ 347 h 347"/>
              <a:gd name="T14" fmla="*/ 1708 w 1708"/>
              <a:gd name="T15" fmla="*/ 347 h 347"/>
              <a:gd name="T16" fmla="*/ 1608 w 1708"/>
              <a:gd name="T17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8" h="347">
                <a:moveTo>
                  <a:pt x="1608" y="0"/>
                </a:moveTo>
                <a:lnTo>
                  <a:pt x="367" y="0"/>
                </a:lnTo>
                <a:lnTo>
                  <a:pt x="339" y="0"/>
                </a:lnTo>
                <a:lnTo>
                  <a:pt x="99" y="0"/>
                </a:lnTo>
                <a:lnTo>
                  <a:pt x="0" y="347"/>
                </a:lnTo>
                <a:lnTo>
                  <a:pt x="339" y="347"/>
                </a:lnTo>
                <a:lnTo>
                  <a:pt x="367" y="347"/>
                </a:lnTo>
                <a:lnTo>
                  <a:pt x="1708" y="347"/>
                </a:lnTo>
                <a:lnTo>
                  <a:pt x="160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1219170">
              <a:defRPr/>
            </a:pPr>
            <a:r>
              <a:rPr lang="en-GB" sz="2400" b="1" kern="0" dirty="0">
                <a:solidFill>
                  <a:prstClr val="white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MAY</a:t>
            </a:r>
            <a:endParaRPr lang="en-IN" sz="2400" b="1" kern="0" dirty="0">
              <a:solidFill>
                <a:prstClr val="white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33" name="umbrella_128839">
            <a:extLst>
              <a:ext uri="{FF2B5EF4-FFF2-40B4-BE49-F238E27FC236}">
                <a16:creationId xmlns:a16="http://schemas.microsoft.com/office/drawing/2014/main" id="{B2886D51-45F7-4B2B-8FE0-5BF9903A0E0C}"/>
              </a:ext>
            </a:extLst>
          </p:cNvPr>
          <p:cNvSpPr>
            <a:spLocks noChangeAspect="1"/>
          </p:cNvSpPr>
          <p:nvPr/>
        </p:nvSpPr>
        <p:spPr bwMode="auto">
          <a:xfrm>
            <a:off x="8503603" y="3594895"/>
            <a:ext cx="223307" cy="290875"/>
          </a:xfrm>
          <a:custGeom>
            <a:avLst/>
            <a:gdLst>
              <a:gd name="connsiteX0" fmla="*/ 212974 w 466437"/>
              <a:gd name="connsiteY0" fmla="*/ 388180 h 607568"/>
              <a:gd name="connsiteX1" fmla="*/ 233258 w 466437"/>
              <a:gd name="connsiteY1" fmla="*/ 394931 h 607568"/>
              <a:gd name="connsiteX2" fmla="*/ 253541 w 466437"/>
              <a:gd name="connsiteY2" fmla="*/ 388180 h 607568"/>
              <a:gd name="connsiteX3" fmla="*/ 253541 w 466437"/>
              <a:gd name="connsiteY3" fmla="*/ 543286 h 607568"/>
              <a:gd name="connsiteX4" fmla="*/ 189156 w 466437"/>
              <a:gd name="connsiteY4" fmla="*/ 607568 h 607568"/>
              <a:gd name="connsiteX5" fmla="*/ 124618 w 466437"/>
              <a:gd name="connsiteY5" fmla="*/ 543286 h 607568"/>
              <a:gd name="connsiteX6" fmla="*/ 144901 w 466437"/>
              <a:gd name="connsiteY6" fmla="*/ 523035 h 607568"/>
              <a:gd name="connsiteX7" fmla="*/ 165185 w 466437"/>
              <a:gd name="connsiteY7" fmla="*/ 543286 h 607568"/>
              <a:gd name="connsiteX8" fmla="*/ 189156 w 466437"/>
              <a:gd name="connsiteY8" fmla="*/ 567066 h 607568"/>
              <a:gd name="connsiteX9" fmla="*/ 212974 w 466437"/>
              <a:gd name="connsiteY9" fmla="*/ 543286 h 607568"/>
              <a:gd name="connsiteX10" fmla="*/ 233218 w 466437"/>
              <a:gd name="connsiteY10" fmla="*/ 52007 h 607568"/>
              <a:gd name="connsiteX11" fmla="*/ 466437 w 466437"/>
              <a:gd name="connsiteY11" fmla="*/ 284898 h 607568"/>
              <a:gd name="connsiteX12" fmla="*/ 466437 w 466437"/>
              <a:gd name="connsiteY12" fmla="*/ 360533 h 607568"/>
              <a:gd name="connsiteX13" fmla="*/ 460445 w 466437"/>
              <a:gd name="connsiteY13" fmla="*/ 366517 h 607568"/>
              <a:gd name="connsiteX14" fmla="*/ 454300 w 466437"/>
              <a:gd name="connsiteY14" fmla="*/ 360533 h 607568"/>
              <a:gd name="connsiteX15" fmla="*/ 403600 w 466437"/>
              <a:gd name="connsiteY15" fmla="*/ 309905 h 607568"/>
              <a:gd name="connsiteX16" fmla="*/ 352900 w 466437"/>
              <a:gd name="connsiteY16" fmla="*/ 360533 h 607568"/>
              <a:gd name="connsiteX17" fmla="*/ 346755 w 466437"/>
              <a:gd name="connsiteY17" fmla="*/ 366517 h 607568"/>
              <a:gd name="connsiteX18" fmla="*/ 340763 w 466437"/>
              <a:gd name="connsiteY18" fmla="*/ 360533 h 607568"/>
              <a:gd name="connsiteX19" fmla="*/ 290064 w 466437"/>
              <a:gd name="connsiteY19" fmla="*/ 309905 h 607568"/>
              <a:gd name="connsiteX20" fmla="*/ 239364 w 466437"/>
              <a:gd name="connsiteY20" fmla="*/ 360533 h 607568"/>
              <a:gd name="connsiteX21" fmla="*/ 233218 w 466437"/>
              <a:gd name="connsiteY21" fmla="*/ 366517 h 607568"/>
              <a:gd name="connsiteX22" fmla="*/ 227073 w 466437"/>
              <a:gd name="connsiteY22" fmla="*/ 360533 h 607568"/>
              <a:gd name="connsiteX23" fmla="*/ 176373 w 466437"/>
              <a:gd name="connsiteY23" fmla="*/ 309905 h 607568"/>
              <a:gd name="connsiteX24" fmla="*/ 125674 w 466437"/>
              <a:gd name="connsiteY24" fmla="*/ 360533 h 607568"/>
              <a:gd name="connsiteX25" fmla="*/ 119682 w 466437"/>
              <a:gd name="connsiteY25" fmla="*/ 366517 h 607568"/>
              <a:gd name="connsiteX26" fmla="*/ 113537 w 466437"/>
              <a:gd name="connsiteY26" fmla="*/ 360533 h 607568"/>
              <a:gd name="connsiteX27" fmla="*/ 62837 w 466437"/>
              <a:gd name="connsiteY27" fmla="*/ 309905 h 607568"/>
              <a:gd name="connsiteX28" fmla="*/ 12137 w 466437"/>
              <a:gd name="connsiteY28" fmla="*/ 360533 h 607568"/>
              <a:gd name="connsiteX29" fmla="*/ 5992 w 466437"/>
              <a:gd name="connsiteY29" fmla="*/ 366517 h 607568"/>
              <a:gd name="connsiteX30" fmla="*/ 0 w 466437"/>
              <a:gd name="connsiteY30" fmla="*/ 360533 h 607568"/>
              <a:gd name="connsiteX31" fmla="*/ 0 w 466437"/>
              <a:gd name="connsiteY31" fmla="*/ 284898 h 607568"/>
              <a:gd name="connsiteX32" fmla="*/ 233218 w 466437"/>
              <a:gd name="connsiteY32" fmla="*/ 52007 h 607568"/>
              <a:gd name="connsiteX33" fmla="*/ 233254 w 466437"/>
              <a:gd name="connsiteY33" fmla="*/ 0 h 607568"/>
              <a:gd name="connsiteX34" fmla="*/ 253541 w 466437"/>
              <a:gd name="connsiteY34" fmla="*/ 20270 h 607568"/>
              <a:gd name="connsiteX35" fmla="*/ 253541 w 466437"/>
              <a:gd name="connsiteY35" fmla="*/ 24416 h 607568"/>
              <a:gd name="connsiteX36" fmla="*/ 233254 w 466437"/>
              <a:gd name="connsiteY36" fmla="*/ 23648 h 607568"/>
              <a:gd name="connsiteX37" fmla="*/ 212966 w 466437"/>
              <a:gd name="connsiteY37" fmla="*/ 24416 h 607568"/>
              <a:gd name="connsiteX38" fmla="*/ 212966 w 466437"/>
              <a:gd name="connsiteY38" fmla="*/ 20270 h 607568"/>
              <a:gd name="connsiteX39" fmla="*/ 233254 w 466437"/>
              <a:gd name="connsiteY39" fmla="*/ 0 h 607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6437" h="607568">
                <a:moveTo>
                  <a:pt x="212974" y="388180"/>
                </a:moveTo>
                <a:cubicBezTo>
                  <a:pt x="218660" y="392323"/>
                  <a:pt x="225728" y="394931"/>
                  <a:pt x="233258" y="394931"/>
                </a:cubicBezTo>
                <a:cubicBezTo>
                  <a:pt x="240787" y="394931"/>
                  <a:pt x="247855" y="392323"/>
                  <a:pt x="253541" y="388180"/>
                </a:cubicBezTo>
                <a:lnTo>
                  <a:pt x="253541" y="543286"/>
                </a:lnTo>
                <a:cubicBezTo>
                  <a:pt x="253541" y="578726"/>
                  <a:pt x="224652" y="607568"/>
                  <a:pt x="189156" y="607568"/>
                </a:cubicBezTo>
                <a:cubicBezTo>
                  <a:pt x="153507" y="607568"/>
                  <a:pt x="124618" y="578726"/>
                  <a:pt x="124618" y="543286"/>
                </a:cubicBezTo>
                <a:cubicBezTo>
                  <a:pt x="124618" y="532086"/>
                  <a:pt x="133684" y="523035"/>
                  <a:pt x="144901" y="523035"/>
                </a:cubicBezTo>
                <a:cubicBezTo>
                  <a:pt x="156119" y="523035"/>
                  <a:pt x="165185" y="532086"/>
                  <a:pt x="165185" y="543286"/>
                </a:cubicBezTo>
                <a:cubicBezTo>
                  <a:pt x="165185" y="556480"/>
                  <a:pt x="175941" y="567066"/>
                  <a:pt x="189156" y="567066"/>
                </a:cubicBezTo>
                <a:cubicBezTo>
                  <a:pt x="202218" y="567066"/>
                  <a:pt x="212974" y="556480"/>
                  <a:pt x="212974" y="543286"/>
                </a:cubicBezTo>
                <a:close/>
                <a:moveTo>
                  <a:pt x="233218" y="52007"/>
                </a:moveTo>
                <a:cubicBezTo>
                  <a:pt x="361811" y="52007"/>
                  <a:pt x="466437" y="156485"/>
                  <a:pt x="466437" y="284898"/>
                </a:cubicBezTo>
                <a:lnTo>
                  <a:pt x="466437" y="360533"/>
                </a:lnTo>
                <a:cubicBezTo>
                  <a:pt x="466437" y="363755"/>
                  <a:pt x="463672" y="366517"/>
                  <a:pt x="460445" y="366517"/>
                </a:cubicBezTo>
                <a:cubicBezTo>
                  <a:pt x="457065" y="366517"/>
                  <a:pt x="454300" y="363755"/>
                  <a:pt x="454300" y="360533"/>
                </a:cubicBezTo>
                <a:cubicBezTo>
                  <a:pt x="454300" y="332611"/>
                  <a:pt x="431562" y="309905"/>
                  <a:pt x="403600" y="309905"/>
                </a:cubicBezTo>
                <a:cubicBezTo>
                  <a:pt x="375638" y="309905"/>
                  <a:pt x="352900" y="332611"/>
                  <a:pt x="352900" y="360533"/>
                </a:cubicBezTo>
                <a:cubicBezTo>
                  <a:pt x="352900" y="363755"/>
                  <a:pt x="350135" y="366517"/>
                  <a:pt x="346755" y="366517"/>
                </a:cubicBezTo>
                <a:cubicBezTo>
                  <a:pt x="343375" y="366517"/>
                  <a:pt x="340763" y="363755"/>
                  <a:pt x="340763" y="360533"/>
                </a:cubicBezTo>
                <a:cubicBezTo>
                  <a:pt x="340763" y="332611"/>
                  <a:pt x="318025" y="309905"/>
                  <a:pt x="290064" y="309905"/>
                </a:cubicBezTo>
                <a:cubicBezTo>
                  <a:pt x="262102" y="309905"/>
                  <a:pt x="239364" y="332611"/>
                  <a:pt x="239364" y="360533"/>
                </a:cubicBezTo>
                <a:cubicBezTo>
                  <a:pt x="239364" y="363755"/>
                  <a:pt x="236598" y="366517"/>
                  <a:pt x="233218" y="366517"/>
                </a:cubicBezTo>
                <a:cubicBezTo>
                  <a:pt x="229839" y="366517"/>
                  <a:pt x="227073" y="363755"/>
                  <a:pt x="227073" y="360533"/>
                </a:cubicBezTo>
                <a:cubicBezTo>
                  <a:pt x="227073" y="332611"/>
                  <a:pt x="204335" y="309905"/>
                  <a:pt x="176373" y="309905"/>
                </a:cubicBezTo>
                <a:cubicBezTo>
                  <a:pt x="148412" y="309905"/>
                  <a:pt x="125674" y="332611"/>
                  <a:pt x="125674" y="360533"/>
                </a:cubicBezTo>
                <a:cubicBezTo>
                  <a:pt x="125674" y="363755"/>
                  <a:pt x="123062" y="366517"/>
                  <a:pt x="119682" y="366517"/>
                </a:cubicBezTo>
                <a:cubicBezTo>
                  <a:pt x="116302" y="366517"/>
                  <a:pt x="113537" y="363755"/>
                  <a:pt x="113537" y="360533"/>
                </a:cubicBezTo>
                <a:cubicBezTo>
                  <a:pt x="113537" y="332611"/>
                  <a:pt x="90799" y="309905"/>
                  <a:pt x="62837" y="309905"/>
                </a:cubicBezTo>
                <a:cubicBezTo>
                  <a:pt x="34875" y="309905"/>
                  <a:pt x="12137" y="332611"/>
                  <a:pt x="12137" y="360533"/>
                </a:cubicBezTo>
                <a:cubicBezTo>
                  <a:pt x="12137" y="363755"/>
                  <a:pt x="9372" y="366517"/>
                  <a:pt x="5992" y="366517"/>
                </a:cubicBezTo>
                <a:cubicBezTo>
                  <a:pt x="2765" y="366517"/>
                  <a:pt x="0" y="363755"/>
                  <a:pt x="0" y="360533"/>
                </a:cubicBezTo>
                <a:lnTo>
                  <a:pt x="0" y="284898"/>
                </a:lnTo>
                <a:cubicBezTo>
                  <a:pt x="0" y="156485"/>
                  <a:pt x="104626" y="52007"/>
                  <a:pt x="233218" y="52007"/>
                </a:cubicBezTo>
                <a:close/>
                <a:moveTo>
                  <a:pt x="233254" y="0"/>
                </a:moveTo>
                <a:cubicBezTo>
                  <a:pt x="244473" y="0"/>
                  <a:pt x="253541" y="9060"/>
                  <a:pt x="253541" y="20270"/>
                </a:cubicBezTo>
                <a:lnTo>
                  <a:pt x="253541" y="24416"/>
                </a:lnTo>
                <a:cubicBezTo>
                  <a:pt x="246778" y="23955"/>
                  <a:pt x="240016" y="23648"/>
                  <a:pt x="233254" y="23648"/>
                </a:cubicBezTo>
                <a:cubicBezTo>
                  <a:pt x="226491" y="23648"/>
                  <a:pt x="219728" y="23955"/>
                  <a:pt x="212966" y="24416"/>
                </a:cubicBezTo>
                <a:lnTo>
                  <a:pt x="212966" y="20270"/>
                </a:lnTo>
                <a:cubicBezTo>
                  <a:pt x="212966" y="9060"/>
                  <a:pt x="222034" y="0"/>
                  <a:pt x="2332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5" name="zoom-out_346527">
            <a:extLst>
              <a:ext uri="{FF2B5EF4-FFF2-40B4-BE49-F238E27FC236}">
                <a16:creationId xmlns:a16="http://schemas.microsoft.com/office/drawing/2014/main" id="{08A4B743-4E48-455D-AB41-7B07B3B28841}"/>
              </a:ext>
            </a:extLst>
          </p:cNvPr>
          <p:cNvSpPr>
            <a:spLocks noChangeAspect="1"/>
          </p:cNvSpPr>
          <p:nvPr/>
        </p:nvSpPr>
        <p:spPr bwMode="auto">
          <a:xfrm>
            <a:off x="4537035" y="3672315"/>
            <a:ext cx="282319" cy="290875"/>
          </a:xfrm>
          <a:custGeom>
            <a:avLst/>
            <a:gdLst>
              <a:gd name="connsiteX0" fmla="*/ 390175 w 590589"/>
              <a:gd name="connsiteY0" fmla="*/ 354208 h 608485"/>
              <a:gd name="connsiteX1" fmla="*/ 369101 w 590589"/>
              <a:gd name="connsiteY1" fmla="*/ 379886 h 608485"/>
              <a:gd name="connsiteX2" fmla="*/ 343664 w 590589"/>
              <a:gd name="connsiteY2" fmla="*/ 402041 h 608485"/>
              <a:gd name="connsiteX3" fmla="*/ 510679 w 590589"/>
              <a:gd name="connsiteY3" fmla="*/ 574279 h 608485"/>
              <a:gd name="connsiteX4" fmla="*/ 556634 w 590589"/>
              <a:gd name="connsiteY4" fmla="*/ 574279 h 608485"/>
              <a:gd name="connsiteX5" fmla="*/ 556634 w 590589"/>
              <a:gd name="connsiteY5" fmla="*/ 525889 h 608485"/>
              <a:gd name="connsiteX6" fmla="*/ 93524 w 590589"/>
              <a:gd name="connsiteY6" fmla="*/ 210426 h 608485"/>
              <a:gd name="connsiteX7" fmla="*/ 338668 w 590589"/>
              <a:gd name="connsiteY7" fmla="*/ 210426 h 608485"/>
              <a:gd name="connsiteX8" fmla="*/ 338668 w 590589"/>
              <a:gd name="connsiteY8" fmla="*/ 234842 h 608485"/>
              <a:gd name="connsiteX9" fmla="*/ 93524 w 590589"/>
              <a:gd name="connsiteY9" fmla="*/ 234842 h 608485"/>
              <a:gd name="connsiteX10" fmla="*/ 216104 w 590589"/>
              <a:gd name="connsiteY10" fmla="*/ 24380 h 608485"/>
              <a:gd name="connsiteX11" fmla="*/ 80561 w 590589"/>
              <a:gd name="connsiteY11" fmla="*/ 82225 h 608485"/>
              <a:gd name="connsiteX12" fmla="*/ 80561 w 590589"/>
              <a:gd name="connsiteY12" fmla="*/ 362922 h 608485"/>
              <a:gd name="connsiteX13" fmla="*/ 216104 w 590589"/>
              <a:gd name="connsiteY13" fmla="*/ 420860 h 608485"/>
              <a:gd name="connsiteX14" fmla="*/ 351648 w 590589"/>
              <a:gd name="connsiteY14" fmla="*/ 362922 h 608485"/>
              <a:gd name="connsiteX15" fmla="*/ 351648 w 590589"/>
              <a:gd name="connsiteY15" fmla="*/ 82225 h 608485"/>
              <a:gd name="connsiteX16" fmla="*/ 216104 w 590589"/>
              <a:gd name="connsiteY16" fmla="*/ 24380 h 608485"/>
              <a:gd name="connsiteX17" fmla="*/ 216104 w 590589"/>
              <a:gd name="connsiteY17" fmla="*/ 0 h 608485"/>
              <a:gd name="connsiteX18" fmla="*/ 369101 w 590589"/>
              <a:gd name="connsiteY18" fmla="*/ 65354 h 608485"/>
              <a:gd name="connsiteX19" fmla="*/ 403544 w 590589"/>
              <a:gd name="connsiteY19" fmla="*/ 333072 h 608485"/>
              <a:gd name="connsiteX20" fmla="*/ 574087 w 590589"/>
              <a:gd name="connsiteY20" fmla="*/ 508925 h 608485"/>
              <a:gd name="connsiteX21" fmla="*/ 574087 w 590589"/>
              <a:gd name="connsiteY21" fmla="*/ 591243 h 608485"/>
              <a:gd name="connsiteX22" fmla="*/ 533703 w 590589"/>
              <a:gd name="connsiteY22" fmla="*/ 608485 h 608485"/>
              <a:gd name="connsiteX23" fmla="*/ 493226 w 590589"/>
              <a:gd name="connsiteY23" fmla="*/ 591243 h 608485"/>
              <a:gd name="connsiteX24" fmla="*/ 323146 w 590589"/>
              <a:gd name="connsiteY24" fmla="*/ 415854 h 608485"/>
              <a:gd name="connsiteX25" fmla="*/ 216104 w 590589"/>
              <a:gd name="connsiteY25" fmla="*/ 445240 h 608485"/>
              <a:gd name="connsiteX26" fmla="*/ 63014 w 590589"/>
              <a:gd name="connsiteY26" fmla="*/ 379886 h 608485"/>
              <a:gd name="connsiteX27" fmla="*/ 63014 w 590589"/>
              <a:gd name="connsiteY27" fmla="*/ 65354 h 608485"/>
              <a:gd name="connsiteX28" fmla="*/ 216104 w 590589"/>
              <a:gd name="connsiteY28" fmla="*/ 0 h 608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90589" h="608485">
                <a:moveTo>
                  <a:pt x="390175" y="354208"/>
                </a:moveTo>
                <a:cubicBezTo>
                  <a:pt x="383770" y="363107"/>
                  <a:pt x="376992" y="371821"/>
                  <a:pt x="369101" y="379886"/>
                </a:cubicBezTo>
                <a:cubicBezTo>
                  <a:pt x="361210" y="388044"/>
                  <a:pt x="352576" y="395274"/>
                  <a:pt x="343664" y="402041"/>
                </a:cubicBezTo>
                <a:lnTo>
                  <a:pt x="510679" y="574279"/>
                </a:lnTo>
                <a:cubicBezTo>
                  <a:pt x="523027" y="586978"/>
                  <a:pt x="544286" y="586978"/>
                  <a:pt x="556634" y="574279"/>
                </a:cubicBezTo>
                <a:cubicBezTo>
                  <a:pt x="569538" y="560930"/>
                  <a:pt x="569538" y="539238"/>
                  <a:pt x="556634" y="525889"/>
                </a:cubicBezTo>
                <a:close/>
                <a:moveTo>
                  <a:pt x="93524" y="210426"/>
                </a:moveTo>
                <a:lnTo>
                  <a:pt x="338668" y="210426"/>
                </a:lnTo>
                <a:lnTo>
                  <a:pt x="338668" y="234842"/>
                </a:lnTo>
                <a:lnTo>
                  <a:pt x="93524" y="234842"/>
                </a:lnTo>
                <a:close/>
                <a:moveTo>
                  <a:pt x="216104" y="24380"/>
                </a:moveTo>
                <a:cubicBezTo>
                  <a:pt x="164950" y="24380"/>
                  <a:pt x="116768" y="44867"/>
                  <a:pt x="80561" y="82225"/>
                </a:cubicBezTo>
                <a:cubicBezTo>
                  <a:pt x="5548" y="159630"/>
                  <a:pt x="5548" y="285517"/>
                  <a:pt x="80561" y="362922"/>
                </a:cubicBezTo>
                <a:cubicBezTo>
                  <a:pt x="116768" y="400280"/>
                  <a:pt x="164950" y="420860"/>
                  <a:pt x="216104" y="420860"/>
                </a:cubicBezTo>
                <a:cubicBezTo>
                  <a:pt x="267258" y="420860"/>
                  <a:pt x="315441" y="400280"/>
                  <a:pt x="351648" y="362922"/>
                </a:cubicBezTo>
                <a:cubicBezTo>
                  <a:pt x="426661" y="285517"/>
                  <a:pt x="426661" y="159630"/>
                  <a:pt x="351648" y="82225"/>
                </a:cubicBezTo>
                <a:cubicBezTo>
                  <a:pt x="315441" y="44867"/>
                  <a:pt x="267258" y="24380"/>
                  <a:pt x="216104" y="24380"/>
                </a:cubicBezTo>
                <a:close/>
                <a:moveTo>
                  <a:pt x="216104" y="0"/>
                </a:moveTo>
                <a:cubicBezTo>
                  <a:pt x="273942" y="0"/>
                  <a:pt x="328252" y="23175"/>
                  <a:pt x="369101" y="65354"/>
                </a:cubicBezTo>
                <a:cubicBezTo>
                  <a:pt x="439379" y="137753"/>
                  <a:pt x="450706" y="248066"/>
                  <a:pt x="403544" y="333072"/>
                </a:cubicBezTo>
                <a:lnTo>
                  <a:pt x="574087" y="508925"/>
                </a:lnTo>
                <a:cubicBezTo>
                  <a:pt x="596090" y="531636"/>
                  <a:pt x="596090" y="568531"/>
                  <a:pt x="574087" y="591243"/>
                </a:cubicBezTo>
                <a:cubicBezTo>
                  <a:pt x="563318" y="602367"/>
                  <a:pt x="548928" y="608485"/>
                  <a:pt x="533703" y="608485"/>
                </a:cubicBezTo>
                <a:cubicBezTo>
                  <a:pt x="518385" y="608485"/>
                  <a:pt x="503995" y="602367"/>
                  <a:pt x="493226" y="591243"/>
                </a:cubicBezTo>
                <a:lnTo>
                  <a:pt x="323146" y="415854"/>
                </a:lnTo>
                <a:cubicBezTo>
                  <a:pt x="290839" y="434857"/>
                  <a:pt x="254261" y="445240"/>
                  <a:pt x="216104" y="445240"/>
                </a:cubicBezTo>
                <a:cubicBezTo>
                  <a:pt x="158266" y="445240"/>
                  <a:pt x="103863" y="421972"/>
                  <a:pt x="63014" y="379886"/>
                </a:cubicBezTo>
                <a:cubicBezTo>
                  <a:pt x="-21004" y="293118"/>
                  <a:pt x="-21004" y="152029"/>
                  <a:pt x="63014" y="65354"/>
                </a:cubicBezTo>
                <a:cubicBezTo>
                  <a:pt x="103863" y="23175"/>
                  <a:pt x="158266" y="0"/>
                  <a:pt x="2161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6" name="time_329098">
            <a:extLst>
              <a:ext uri="{FF2B5EF4-FFF2-40B4-BE49-F238E27FC236}">
                <a16:creationId xmlns:a16="http://schemas.microsoft.com/office/drawing/2014/main" id="{AA041282-1A0F-4620-9A95-806C3EF5C569}"/>
              </a:ext>
            </a:extLst>
          </p:cNvPr>
          <p:cNvSpPr>
            <a:spLocks noChangeAspect="1"/>
          </p:cNvSpPr>
          <p:nvPr/>
        </p:nvSpPr>
        <p:spPr bwMode="auto">
          <a:xfrm>
            <a:off x="2352289" y="3137916"/>
            <a:ext cx="290875" cy="290435"/>
          </a:xfrm>
          <a:custGeom>
            <a:avLst/>
            <a:gdLst>
              <a:gd name="connsiteX0" fmla="*/ 303782 w 607639"/>
              <a:gd name="connsiteY0" fmla="*/ 203581 h 606722"/>
              <a:gd name="connsiteX1" fmla="*/ 323628 w 607639"/>
              <a:gd name="connsiteY1" fmla="*/ 223399 h 606722"/>
              <a:gd name="connsiteX2" fmla="*/ 323628 w 607639"/>
              <a:gd name="connsiteY2" fmla="*/ 295117 h 606722"/>
              <a:gd name="connsiteX3" fmla="*/ 350326 w 607639"/>
              <a:gd name="connsiteY3" fmla="*/ 321777 h 606722"/>
              <a:gd name="connsiteX4" fmla="*/ 350326 w 607639"/>
              <a:gd name="connsiteY4" fmla="*/ 349771 h 606722"/>
              <a:gd name="connsiteX5" fmla="*/ 322293 w 607639"/>
              <a:gd name="connsiteY5" fmla="*/ 349771 h 606722"/>
              <a:gd name="connsiteX6" fmla="*/ 289811 w 607639"/>
              <a:gd name="connsiteY6" fmla="*/ 317334 h 606722"/>
              <a:gd name="connsiteX7" fmla="*/ 284026 w 607639"/>
              <a:gd name="connsiteY7" fmla="*/ 303293 h 606722"/>
              <a:gd name="connsiteX8" fmla="*/ 284026 w 607639"/>
              <a:gd name="connsiteY8" fmla="*/ 223399 h 606722"/>
              <a:gd name="connsiteX9" fmla="*/ 303782 w 607639"/>
              <a:gd name="connsiteY9" fmla="*/ 203581 h 606722"/>
              <a:gd name="connsiteX10" fmla="*/ 303775 w 607639"/>
              <a:gd name="connsiteY10" fmla="*/ 170021 h 606722"/>
              <a:gd name="connsiteX11" fmla="*/ 170288 w 607639"/>
              <a:gd name="connsiteY11" fmla="*/ 303317 h 606722"/>
              <a:gd name="connsiteX12" fmla="*/ 303775 w 607639"/>
              <a:gd name="connsiteY12" fmla="*/ 436702 h 606722"/>
              <a:gd name="connsiteX13" fmla="*/ 437351 w 607639"/>
              <a:gd name="connsiteY13" fmla="*/ 303317 h 606722"/>
              <a:gd name="connsiteX14" fmla="*/ 303775 w 607639"/>
              <a:gd name="connsiteY14" fmla="*/ 170021 h 606722"/>
              <a:gd name="connsiteX15" fmla="*/ 303775 w 607639"/>
              <a:gd name="connsiteY15" fmla="*/ 130476 h 606722"/>
              <a:gd name="connsiteX16" fmla="*/ 476952 w 607639"/>
              <a:gd name="connsiteY16" fmla="*/ 303317 h 606722"/>
              <a:gd name="connsiteX17" fmla="*/ 303775 w 607639"/>
              <a:gd name="connsiteY17" fmla="*/ 476247 h 606722"/>
              <a:gd name="connsiteX18" fmla="*/ 130687 w 607639"/>
              <a:gd name="connsiteY18" fmla="*/ 303317 h 606722"/>
              <a:gd name="connsiteX19" fmla="*/ 303775 w 607639"/>
              <a:gd name="connsiteY19" fmla="*/ 130476 h 606722"/>
              <a:gd name="connsiteX20" fmla="*/ 283571 w 607639"/>
              <a:gd name="connsiteY20" fmla="*/ 39548 h 606722"/>
              <a:gd name="connsiteX21" fmla="*/ 268707 w 607639"/>
              <a:gd name="connsiteY21" fmla="*/ 86116 h 606722"/>
              <a:gd name="connsiteX22" fmla="*/ 254466 w 607639"/>
              <a:gd name="connsiteY22" fmla="*/ 99269 h 606722"/>
              <a:gd name="connsiteX23" fmla="*/ 194210 w 607639"/>
              <a:gd name="connsiteY23" fmla="*/ 124242 h 606722"/>
              <a:gd name="connsiteX24" fmla="*/ 174806 w 607639"/>
              <a:gd name="connsiteY24" fmla="*/ 124953 h 606722"/>
              <a:gd name="connsiteX25" fmla="*/ 131283 w 607639"/>
              <a:gd name="connsiteY25" fmla="*/ 102557 h 606722"/>
              <a:gd name="connsiteX26" fmla="*/ 102712 w 607639"/>
              <a:gd name="connsiteY26" fmla="*/ 131085 h 606722"/>
              <a:gd name="connsiteX27" fmla="*/ 125141 w 607639"/>
              <a:gd name="connsiteY27" fmla="*/ 174543 h 606722"/>
              <a:gd name="connsiteX28" fmla="*/ 124429 w 607639"/>
              <a:gd name="connsiteY28" fmla="*/ 193916 h 606722"/>
              <a:gd name="connsiteX29" fmla="*/ 99419 w 607639"/>
              <a:gd name="connsiteY29" fmla="*/ 254082 h 606722"/>
              <a:gd name="connsiteX30" fmla="*/ 86246 w 607639"/>
              <a:gd name="connsiteY30" fmla="*/ 268301 h 606722"/>
              <a:gd name="connsiteX31" fmla="*/ 39607 w 607639"/>
              <a:gd name="connsiteY31" fmla="*/ 283143 h 606722"/>
              <a:gd name="connsiteX32" fmla="*/ 39607 w 607639"/>
              <a:gd name="connsiteY32" fmla="*/ 323579 h 606722"/>
              <a:gd name="connsiteX33" fmla="*/ 86246 w 607639"/>
              <a:gd name="connsiteY33" fmla="*/ 338421 h 606722"/>
              <a:gd name="connsiteX34" fmla="*/ 99419 w 607639"/>
              <a:gd name="connsiteY34" fmla="*/ 352640 h 606722"/>
              <a:gd name="connsiteX35" fmla="*/ 124429 w 607639"/>
              <a:gd name="connsiteY35" fmla="*/ 412806 h 606722"/>
              <a:gd name="connsiteX36" fmla="*/ 125141 w 607639"/>
              <a:gd name="connsiteY36" fmla="*/ 432179 h 606722"/>
              <a:gd name="connsiteX37" fmla="*/ 102712 w 607639"/>
              <a:gd name="connsiteY37" fmla="*/ 475548 h 606722"/>
              <a:gd name="connsiteX38" fmla="*/ 131283 w 607639"/>
              <a:gd name="connsiteY38" fmla="*/ 504165 h 606722"/>
              <a:gd name="connsiteX39" fmla="*/ 174806 w 607639"/>
              <a:gd name="connsiteY39" fmla="*/ 481769 h 606722"/>
              <a:gd name="connsiteX40" fmla="*/ 194210 w 607639"/>
              <a:gd name="connsiteY40" fmla="*/ 482480 h 606722"/>
              <a:gd name="connsiteX41" fmla="*/ 254466 w 607639"/>
              <a:gd name="connsiteY41" fmla="*/ 507364 h 606722"/>
              <a:gd name="connsiteX42" fmla="*/ 268707 w 607639"/>
              <a:gd name="connsiteY42" fmla="*/ 520606 h 606722"/>
              <a:gd name="connsiteX43" fmla="*/ 283571 w 607639"/>
              <a:gd name="connsiteY43" fmla="*/ 567086 h 606722"/>
              <a:gd name="connsiteX44" fmla="*/ 324068 w 607639"/>
              <a:gd name="connsiteY44" fmla="*/ 567086 h 606722"/>
              <a:gd name="connsiteX45" fmla="*/ 338932 w 607639"/>
              <a:gd name="connsiteY45" fmla="*/ 520606 h 606722"/>
              <a:gd name="connsiteX46" fmla="*/ 353173 w 607639"/>
              <a:gd name="connsiteY46" fmla="*/ 507364 h 606722"/>
              <a:gd name="connsiteX47" fmla="*/ 413430 w 607639"/>
              <a:gd name="connsiteY47" fmla="*/ 482480 h 606722"/>
              <a:gd name="connsiteX48" fmla="*/ 432833 w 607639"/>
              <a:gd name="connsiteY48" fmla="*/ 481769 h 606722"/>
              <a:gd name="connsiteX49" fmla="*/ 476267 w 607639"/>
              <a:gd name="connsiteY49" fmla="*/ 504165 h 606722"/>
              <a:gd name="connsiteX50" fmla="*/ 504927 w 607639"/>
              <a:gd name="connsiteY50" fmla="*/ 475548 h 606722"/>
              <a:gd name="connsiteX51" fmla="*/ 482498 w 607639"/>
              <a:gd name="connsiteY51" fmla="*/ 432179 h 606722"/>
              <a:gd name="connsiteX52" fmla="*/ 483210 w 607639"/>
              <a:gd name="connsiteY52" fmla="*/ 412806 h 606722"/>
              <a:gd name="connsiteX53" fmla="*/ 508131 w 607639"/>
              <a:gd name="connsiteY53" fmla="*/ 352640 h 606722"/>
              <a:gd name="connsiteX54" fmla="*/ 521393 w 607639"/>
              <a:gd name="connsiteY54" fmla="*/ 338421 h 606722"/>
              <a:gd name="connsiteX55" fmla="*/ 567943 w 607639"/>
              <a:gd name="connsiteY55" fmla="*/ 323579 h 606722"/>
              <a:gd name="connsiteX56" fmla="*/ 567943 w 607639"/>
              <a:gd name="connsiteY56" fmla="*/ 283143 h 606722"/>
              <a:gd name="connsiteX57" fmla="*/ 521393 w 607639"/>
              <a:gd name="connsiteY57" fmla="*/ 268301 h 606722"/>
              <a:gd name="connsiteX58" fmla="*/ 508131 w 607639"/>
              <a:gd name="connsiteY58" fmla="*/ 254082 h 606722"/>
              <a:gd name="connsiteX59" fmla="*/ 483210 w 607639"/>
              <a:gd name="connsiteY59" fmla="*/ 193916 h 606722"/>
              <a:gd name="connsiteX60" fmla="*/ 482498 w 607639"/>
              <a:gd name="connsiteY60" fmla="*/ 174543 h 606722"/>
              <a:gd name="connsiteX61" fmla="*/ 504927 w 607639"/>
              <a:gd name="connsiteY61" fmla="*/ 131085 h 606722"/>
              <a:gd name="connsiteX62" fmla="*/ 476267 w 607639"/>
              <a:gd name="connsiteY62" fmla="*/ 102557 h 606722"/>
              <a:gd name="connsiteX63" fmla="*/ 432833 w 607639"/>
              <a:gd name="connsiteY63" fmla="*/ 124953 h 606722"/>
              <a:gd name="connsiteX64" fmla="*/ 413430 w 607639"/>
              <a:gd name="connsiteY64" fmla="*/ 124242 h 606722"/>
              <a:gd name="connsiteX65" fmla="*/ 353173 w 607639"/>
              <a:gd name="connsiteY65" fmla="*/ 99269 h 606722"/>
              <a:gd name="connsiteX66" fmla="*/ 338932 w 607639"/>
              <a:gd name="connsiteY66" fmla="*/ 86116 h 606722"/>
              <a:gd name="connsiteX67" fmla="*/ 324068 w 607639"/>
              <a:gd name="connsiteY67" fmla="*/ 39548 h 606722"/>
              <a:gd name="connsiteX68" fmla="*/ 269063 w 607639"/>
              <a:gd name="connsiteY68" fmla="*/ 0 h 606722"/>
              <a:gd name="connsiteX69" fmla="*/ 338487 w 607639"/>
              <a:gd name="connsiteY69" fmla="*/ 0 h 606722"/>
              <a:gd name="connsiteX70" fmla="*/ 357356 w 607639"/>
              <a:gd name="connsiteY70" fmla="*/ 13775 h 606722"/>
              <a:gd name="connsiteX71" fmla="*/ 373377 w 607639"/>
              <a:gd name="connsiteY71" fmla="*/ 63720 h 606722"/>
              <a:gd name="connsiteX72" fmla="*/ 424288 w 607639"/>
              <a:gd name="connsiteY72" fmla="*/ 84783 h 606722"/>
              <a:gd name="connsiteX73" fmla="*/ 471016 w 607639"/>
              <a:gd name="connsiteY73" fmla="*/ 60788 h 606722"/>
              <a:gd name="connsiteX74" fmla="*/ 494068 w 607639"/>
              <a:gd name="connsiteY74" fmla="*/ 64343 h 606722"/>
              <a:gd name="connsiteX75" fmla="*/ 543199 w 607639"/>
              <a:gd name="connsiteY75" fmla="*/ 113399 h 606722"/>
              <a:gd name="connsiteX76" fmla="*/ 546759 w 607639"/>
              <a:gd name="connsiteY76" fmla="*/ 136417 h 606722"/>
              <a:gd name="connsiteX77" fmla="*/ 522728 w 607639"/>
              <a:gd name="connsiteY77" fmla="*/ 183074 h 606722"/>
              <a:gd name="connsiteX78" fmla="*/ 543822 w 607639"/>
              <a:gd name="connsiteY78" fmla="*/ 233908 h 606722"/>
              <a:gd name="connsiteX79" fmla="*/ 593843 w 607639"/>
              <a:gd name="connsiteY79" fmla="*/ 249816 h 606722"/>
              <a:gd name="connsiteX80" fmla="*/ 607639 w 607639"/>
              <a:gd name="connsiteY80" fmla="*/ 268657 h 606722"/>
              <a:gd name="connsiteX81" fmla="*/ 607639 w 607639"/>
              <a:gd name="connsiteY81" fmla="*/ 337976 h 606722"/>
              <a:gd name="connsiteX82" fmla="*/ 593843 w 607639"/>
              <a:gd name="connsiteY82" fmla="*/ 356817 h 606722"/>
              <a:gd name="connsiteX83" fmla="*/ 543822 w 607639"/>
              <a:gd name="connsiteY83" fmla="*/ 372814 h 606722"/>
              <a:gd name="connsiteX84" fmla="*/ 522728 w 607639"/>
              <a:gd name="connsiteY84" fmla="*/ 423648 h 606722"/>
              <a:gd name="connsiteX85" fmla="*/ 546759 w 607639"/>
              <a:gd name="connsiteY85" fmla="*/ 470305 h 606722"/>
              <a:gd name="connsiteX86" fmla="*/ 543199 w 607639"/>
              <a:gd name="connsiteY86" fmla="*/ 493323 h 606722"/>
              <a:gd name="connsiteX87" fmla="*/ 494068 w 607639"/>
              <a:gd name="connsiteY87" fmla="*/ 542379 h 606722"/>
              <a:gd name="connsiteX88" fmla="*/ 471016 w 607639"/>
              <a:gd name="connsiteY88" fmla="*/ 545934 h 606722"/>
              <a:gd name="connsiteX89" fmla="*/ 424288 w 607639"/>
              <a:gd name="connsiteY89" fmla="*/ 521939 h 606722"/>
              <a:gd name="connsiteX90" fmla="*/ 373377 w 607639"/>
              <a:gd name="connsiteY90" fmla="*/ 543002 h 606722"/>
              <a:gd name="connsiteX91" fmla="*/ 357356 w 607639"/>
              <a:gd name="connsiteY91" fmla="*/ 592947 h 606722"/>
              <a:gd name="connsiteX92" fmla="*/ 338487 w 607639"/>
              <a:gd name="connsiteY92" fmla="*/ 606722 h 606722"/>
              <a:gd name="connsiteX93" fmla="*/ 269063 w 607639"/>
              <a:gd name="connsiteY93" fmla="*/ 606722 h 606722"/>
              <a:gd name="connsiteX94" fmla="*/ 250194 w 607639"/>
              <a:gd name="connsiteY94" fmla="*/ 592947 h 606722"/>
              <a:gd name="connsiteX95" fmla="*/ 234262 w 607639"/>
              <a:gd name="connsiteY95" fmla="*/ 543002 h 606722"/>
              <a:gd name="connsiteX96" fmla="*/ 183351 w 607639"/>
              <a:gd name="connsiteY96" fmla="*/ 521939 h 606722"/>
              <a:gd name="connsiteX97" fmla="*/ 136623 w 607639"/>
              <a:gd name="connsiteY97" fmla="*/ 545934 h 606722"/>
              <a:gd name="connsiteX98" fmla="*/ 113571 w 607639"/>
              <a:gd name="connsiteY98" fmla="*/ 542379 h 606722"/>
              <a:gd name="connsiteX99" fmla="*/ 64440 w 607639"/>
              <a:gd name="connsiteY99" fmla="*/ 493323 h 606722"/>
              <a:gd name="connsiteX100" fmla="*/ 60880 w 607639"/>
              <a:gd name="connsiteY100" fmla="*/ 470305 h 606722"/>
              <a:gd name="connsiteX101" fmla="*/ 84911 w 607639"/>
              <a:gd name="connsiteY101" fmla="*/ 423648 h 606722"/>
              <a:gd name="connsiteX102" fmla="*/ 63817 w 607639"/>
              <a:gd name="connsiteY102" fmla="*/ 372814 h 606722"/>
              <a:gd name="connsiteX103" fmla="*/ 13796 w 607639"/>
              <a:gd name="connsiteY103" fmla="*/ 356817 h 606722"/>
              <a:gd name="connsiteX104" fmla="*/ 0 w 607639"/>
              <a:gd name="connsiteY104" fmla="*/ 337976 h 606722"/>
              <a:gd name="connsiteX105" fmla="*/ 0 w 607639"/>
              <a:gd name="connsiteY105" fmla="*/ 268657 h 606722"/>
              <a:gd name="connsiteX106" fmla="*/ 13796 w 607639"/>
              <a:gd name="connsiteY106" fmla="*/ 249816 h 606722"/>
              <a:gd name="connsiteX107" fmla="*/ 63817 w 607639"/>
              <a:gd name="connsiteY107" fmla="*/ 233908 h 606722"/>
              <a:gd name="connsiteX108" fmla="*/ 84911 w 607639"/>
              <a:gd name="connsiteY108" fmla="*/ 183074 h 606722"/>
              <a:gd name="connsiteX109" fmla="*/ 60880 w 607639"/>
              <a:gd name="connsiteY109" fmla="*/ 136417 h 606722"/>
              <a:gd name="connsiteX110" fmla="*/ 64440 w 607639"/>
              <a:gd name="connsiteY110" fmla="*/ 113399 h 606722"/>
              <a:gd name="connsiteX111" fmla="*/ 113571 w 607639"/>
              <a:gd name="connsiteY111" fmla="*/ 64343 h 606722"/>
              <a:gd name="connsiteX112" fmla="*/ 136623 w 607639"/>
              <a:gd name="connsiteY112" fmla="*/ 60788 h 606722"/>
              <a:gd name="connsiteX113" fmla="*/ 183351 w 607639"/>
              <a:gd name="connsiteY113" fmla="*/ 84783 h 606722"/>
              <a:gd name="connsiteX114" fmla="*/ 234262 w 607639"/>
              <a:gd name="connsiteY114" fmla="*/ 63720 h 606722"/>
              <a:gd name="connsiteX115" fmla="*/ 250194 w 607639"/>
              <a:gd name="connsiteY115" fmla="*/ 13775 h 606722"/>
              <a:gd name="connsiteX116" fmla="*/ 269063 w 607639"/>
              <a:gd name="connsiteY116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</a:cxnLst>
            <a:rect l="l" t="t" r="r" b="b"/>
            <a:pathLst>
              <a:path w="607639" h="606722">
                <a:moveTo>
                  <a:pt x="303782" y="203581"/>
                </a:moveTo>
                <a:cubicBezTo>
                  <a:pt x="314729" y="203581"/>
                  <a:pt x="323628" y="212468"/>
                  <a:pt x="323628" y="223399"/>
                </a:cubicBezTo>
                <a:lnTo>
                  <a:pt x="323628" y="295117"/>
                </a:lnTo>
                <a:lnTo>
                  <a:pt x="350326" y="321777"/>
                </a:lnTo>
                <a:cubicBezTo>
                  <a:pt x="357979" y="329509"/>
                  <a:pt x="357979" y="342040"/>
                  <a:pt x="350326" y="349771"/>
                </a:cubicBezTo>
                <a:cubicBezTo>
                  <a:pt x="342583" y="357414"/>
                  <a:pt x="330035" y="357414"/>
                  <a:pt x="322293" y="349771"/>
                </a:cubicBezTo>
                <a:lnTo>
                  <a:pt x="289811" y="317334"/>
                </a:lnTo>
                <a:cubicBezTo>
                  <a:pt x="286073" y="313601"/>
                  <a:pt x="284026" y="308536"/>
                  <a:pt x="284026" y="303293"/>
                </a:cubicBezTo>
                <a:lnTo>
                  <a:pt x="284026" y="223399"/>
                </a:lnTo>
                <a:cubicBezTo>
                  <a:pt x="284026" y="212468"/>
                  <a:pt x="292836" y="203581"/>
                  <a:pt x="303782" y="203581"/>
                </a:cubicBezTo>
                <a:close/>
                <a:moveTo>
                  <a:pt x="303775" y="170021"/>
                </a:moveTo>
                <a:cubicBezTo>
                  <a:pt x="230179" y="170021"/>
                  <a:pt x="170288" y="229826"/>
                  <a:pt x="170288" y="303317"/>
                </a:cubicBezTo>
                <a:cubicBezTo>
                  <a:pt x="170288" y="376897"/>
                  <a:pt x="230179" y="436702"/>
                  <a:pt x="303775" y="436702"/>
                </a:cubicBezTo>
                <a:cubicBezTo>
                  <a:pt x="377460" y="436702"/>
                  <a:pt x="437351" y="376897"/>
                  <a:pt x="437351" y="303317"/>
                </a:cubicBezTo>
                <a:cubicBezTo>
                  <a:pt x="437351" y="229826"/>
                  <a:pt x="377460" y="170021"/>
                  <a:pt x="303775" y="170021"/>
                </a:cubicBezTo>
                <a:close/>
                <a:moveTo>
                  <a:pt x="303775" y="130476"/>
                </a:moveTo>
                <a:cubicBezTo>
                  <a:pt x="399263" y="130476"/>
                  <a:pt x="476952" y="208055"/>
                  <a:pt x="476952" y="303317"/>
                </a:cubicBezTo>
                <a:cubicBezTo>
                  <a:pt x="476952" y="398668"/>
                  <a:pt x="399263" y="476247"/>
                  <a:pt x="303775" y="476247"/>
                </a:cubicBezTo>
                <a:cubicBezTo>
                  <a:pt x="208376" y="476247"/>
                  <a:pt x="130687" y="398668"/>
                  <a:pt x="130687" y="303317"/>
                </a:cubicBezTo>
                <a:cubicBezTo>
                  <a:pt x="130687" y="208055"/>
                  <a:pt x="208376" y="130476"/>
                  <a:pt x="303775" y="130476"/>
                </a:cubicBezTo>
                <a:close/>
                <a:moveTo>
                  <a:pt x="283571" y="39548"/>
                </a:moveTo>
                <a:lnTo>
                  <a:pt x="268707" y="86116"/>
                </a:lnTo>
                <a:cubicBezTo>
                  <a:pt x="266571" y="92692"/>
                  <a:pt x="261141" y="97669"/>
                  <a:pt x="254466" y="99269"/>
                </a:cubicBezTo>
                <a:cubicBezTo>
                  <a:pt x="233194" y="104423"/>
                  <a:pt x="212901" y="112777"/>
                  <a:pt x="194210" y="124242"/>
                </a:cubicBezTo>
                <a:cubicBezTo>
                  <a:pt x="188335" y="127796"/>
                  <a:pt x="180948" y="128063"/>
                  <a:pt x="174806" y="124953"/>
                </a:cubicBezTo>
                <a:lnTo>
                  <a:pt x="131283" y="102557"/>
                </a:lnTo>
                <a:lnTo>
                  <a:pt x="102712" y="131085"/>
                </a:lnTo>
                <a:lnTo>
                  <a:pt x="125141" y="174543"/>
                </a:lnTo>
                <a:cubicBezTo>
                  <a:pt x="128257" y="180675"/>
                  <a:pt x="127990" y="188051"/>
                  <a:pt x="124429" y="193916"/>
                </a:cubicBezTo>
                <a:cubicBezTo>
                  <a:pt x="112948" y="212579"/>
                  <a:pt x="104581" y="232842"/>
                  <a:pt x="99419" y="254082"/>
                </a:cubicBezTo>
                <a:cubicBezTo>
                  <a:pt x="97817" y="260747"/>
                  <a:pt x="92833" y="266169"/>
                  <a:pt x="86246" y="268301"/>
                </a:cubicBezTo>
                <a:lnTo>
                  <a:pt x="39607" y="283143"/>
                </a:lnTo>
                <a:lnTo>
                  <a:pt x="39607" y="323579"/>
                </a:lnTo>
                <a:lnTo>
                  <a:pt x="86246" y="338421"/>
                </a:lnTo>
                <a:cubicBezTo>
                  <a:pt x="92833" y="340554"/>
                  <a:pt x="97817" y="345886"/>
                  <a:pt x="99419" y="352640"/>
                </a:cubicBezTo>
                <a:cubicBezTo>
                  <a:pt x="104581" y="373880"/>
                  <a:pt x="112948" y="394143"/>
                  <a:pt x="124429" y="412806"/>
                </a:cubicBezTo>
                <a:cubicBezTo>
                  <a:pt x="127990" y="418671"/>
                  <a:pt x="128257" y="426047"/>
                  <a:pt x="125141" y="432179"/>
                </a:cubicBezTo>
                <a:lnTo>
                  <a:pt x="102712" y="475548"/>
                </a:lnTo>
                <a:lnTo>
                  <a:pt x="131283" y="504165"/>
                </a:lnTo>
                <a:lnTo>
                  <a:pt x="174806" y="481769"/>
                </a:lnTo>
                <a:cubicBezTo>
                  <a:pt x="180948" y="478570"/>
                  <a:pt x="188335" y="478837"/>
                  <a:pt x="194210" y="482480"/>
                </a:cubicBezTo>
                <a:cubicBezTo>
                  <a:pt x="212901" y="493945"/>
                  <a:pt x="233194" y="502299"/>
                  <a:pt x="254466" y="507364"/>
                </a:cubicBezTo>
                <a:cubicBezTo>
                  <a:pt x="261141" y="509053"/>
                  <a:pt x="266571" y="514030"/>
                  <a:pt x="268707" y="520606"/>
                </a:cubicBezTo>
                <a:lnTo>
                  <a:pt x="283571" y="567086"/>
                </a:lnTo>
                <a:lnTo>
                  <a:pt x="324068" y="567086"/>
                </a:lnTo>
                <a:lnTo>
                  <a:pt x="338932" y="520606"/>
                </a:lnTo>
                <a:cubicBezTo>
                  <a:pt x="341068" y="514030"/>
                  <a:pt x="346409" y="509053"/>
                  <a:pt x="353173" y="507364"/>
                </a:cubicBezTo>
                <a:cubicBezTo>
                  <a:pt x="374445" y="502299"/>
                  <a:pt x="394738" y="493945"/>
                  <a:pt x="413430" y="482480"/>
                </a:cubicBezTo>
                <a:cubicBezTo>
                  <a:pt x="419304" y="478837"/>
                  <a:pt x="426691" y="478570"/>
                  <a:pt x="432833" y="481769"/>
                </a:cubicBezTo>
                <a:lnTo>
                  <a:pt x="476267" y="504165"/>
                </a:lnTo>
                <a:lnTo>
                  <a:pt x="504927" y="475548"/>
                </a:lnTo>
                <a:lnTo>
                  <a:pt x="482498" y="432179"/>
                </a:lnTo>
                <a:cubicBezTo>
                  <a:pt x="479293" y="426047"/>
                  <a:pt x="479560" y="418671"/>
                  <a:pt x="483210" y="412806"/>
                </a:cubicBezTo>
                <a:cubicBezTo>
                  <a:pt x="494691" y="394143"/>
                  <a:pt x="503058" y="373880"/>
                  <a:pt x="508131" y="352640"/>
                </a:cubicBezTo>
                <a:cubicBezTo>
                  <a:pt x="509822" y="345886"/>
                  <a:pt x="514807" y="340554"/>
                  <a:pt x="521393" y="338421"/>
                </a:cubicBezTo>
                <a:lnTo>
                  <a:pt x="567943" y="323579"/>
                </a:lnTo>
                <a:lnTo>
                  <a:pt x="567943" y="283143"/>
                </a:lnTo>
                <a:lnTo>
                  <a:pt x="521393" y="268301"/>
                </a:lnTo>
                <a:cubicBezTo>
                  <a:pt x="514807" y="266169"/>
                  <a:pt x="509822" y="260747"/>
                  <a:pt x="508131" y="254082"/>
                </a:cubicBezTo>
                <a:cubicBezTo>
                  <a:pt x="503058" y="232842"/>
                  <a:pt x="494691" y="212579"/>
                  <a:pt x="483210" y="193916"/>
                </a:cubicBezTo>
                <a:cubicBezTo>
                  <a:pt x="479560" y="188051"/>
                  <a:pt x="479293" y="180675"/>
                  <a:pt x="482498" y="174543"/>
                </a:cubicBezTo>
                <a:lnTo>
                  <a:pt x="504927" y="131085"/>
                </a:lnTo>
                <a:lnTo>
                  <a:pt x="476267" y="102557"/>
                </a:lnTo>
                <a:lnTo>
                  <a:pt x="432833" y="124953"/>
                </a:lnTo>
                <a:cubicBezTo>
                  <a:pt x="426691" y="128063"/>
                  <a:pt x="419304" y="127796"/>
                  <a:pt x="413430" y="124242"/>
                </a:cubicBezTo>
                <a:cubicBezTo>
                  <a:pt x="394738" y="112777"/>
                  <a:pt x="374445" y="104423"/>
                  <a:pt x="353173" y="99269"/>
                </a:cubicBezTo>
                <a:cubicBezTo>
                  <a:pt x="346409" y="97669"/>
                  <a:pt x="341068" y="92692"/>
                  <a:pt x="338932" y="86116"/>
                </a:cubicBezTo>
                <a:lnTo>
                  <a:pt x="324068" y="39548"/>
                </a:lnTo>
                <a:close/>
                <a:moveTo>
                  <a:pt x="269063" y="0"/>
                </a:moveTo>
                <a:lnTo>
                  <a:pt x="338487" y="0"/>
                </a:lnTo>
                <a:cubicBezTo>
                  <a:pt x="347121" y="0"/>
                  <a:pt x="354775" y="5599"/>
                  <a:pt x="357356" y="13775"/>
                </a:cubicBezTo>
                <a:lnTo>
                  <a:pt x="373377" y="63720"/>
                </a:lnTo>
                <a:cubicBezTo>
                  <a:pt x="391089" y="68786"/>
                  <a:pt x="408178" y="75896"/>
                  <a:pt x="424288" y="84783"/>
                </a:cubicBezTo>
                <a:lnTo>
                  <a:pt x="471016" y="60788"/>
                </a:lnTo>
                <a:cubicBezTo>
                  <a:pt x="478670" y="56789"/>
                  <a:pt x="488016" y="58299"/>
                  <a:pt x="494068" y="64343"/>
                </a:cubicBezTo>
                <a:lnTo>
                  <a:pt x="543199" y="113399"/>
                </a:lnTo>
                <a:cubicBezTo>
                  <a:pt x="549252" y="119443"/>
                  <a:pt x="550676" y="128774"/>
                  <a:pt x="546759" y="136417"/>
                </a:cubicBezTo>
                <a:lnTo>
                  <a:pt x="522728" y="183074"/>
                </a:lnTo>
                <a:cubicBezTo>
                  <a:pt x="531629" y="199160"/>
                  <a:pt x="538660" y="216223"/>
                  <a:pt x="543822" y="233908"/>
                </a:cubicBezTo>
                <a:lnTo>
                  <a:pt x="593843" y="249816"/>
                </a:lnTo>
                <a:cubicBezTo>
                  <a:pt x="602032" y="252482"/>
                  <a:pt x="607639" y="260125"/>
                  <a:pt x="607639" y="268657"/>
                </a:cubicBezTo>
                <a:lnTo>
                  <a:pt x="607639" y="337976"/>
                </a:lnTo>
                <a:cubicBezTo>
                  <a:pt x="607639" y="346597"/>
                  <a:pt x="602032" y="354240"/>
                  <a:pt x="593843" y="356817"/>
                </a:cubicBezTo>
                <a:lnTo>
                  <a:pt x="543822" y="372814"/>
                </a:lnTo>
                <a:cubicBezTo>
                  <a:pt x="538660" y="390499"/>
                  <a:pt x="531629" y="407562"/>
                  <a:pt x="522728" y="423648"/>
                </a:cubicBezTo>
                <a:lnTo>
                  <a:pt x="546759" y="470305"/>
                </a:lnTo>
                <a:cubicBezTo>
                  <a:pt x="550765" y="477948"/>
                  <a:pt x="549252" y="487279"/>
                  <a:pt x="543199" y="493323"/>
                </a:cubicBezTo>
                <a:lnTo>
                  <a:pt x="494068" y="542379"/>
                </a:lnTo>
                <a:cubicBezTo>
                  <a:pt x="488016" y="548423"/>
                  <a:pt x="478670" y="549933"/>
                  <a:pt x="471016" y="545934"/>
                </a:cubicBezTo>
                <a:lnTo>
                  <a:pt x="424288" y="521939"/>
                </a:lnTo>
                <a:cubicBezTo>
                  <a:pt x="408178" y="530826"/>
                  <a:pt x="391089" y="537847"/>
                  <a:pt x="373377" y="543002"/>
                </a:cubicBezTo>
                <a:lnTo>
                  <a:pt x="357356" y="592947"/>
                </a:lnTo>
                <a:cubicBezTo>
                  <a:pt x="354775" y="601123"/>
                  <a:pt x="347121" y="606722"/>
                  <a:pt x="338487" y="606722"/>
                </a:cubicBezTo>
                <a:lnTo>
                  <a:pt x="269063" y="606722"/>
                </a:lnTo>
                <a:cubicBezTo>
                  <a:pt x="260518" y="606722"/>
                  <a:pt x="252864" y="601123"/>
                  <a:pt x="250194" y="592947"/>
                </a:cubicBezTo>
                <a:lnTo>
                  <a:pt x="234262" y="543002"/>
                </a:lnTo>
                <a:cubicBezTo>
                  <a:pt x="216550" y="537847"/>
                  <a:pt x="199461" y="530826"/>
                  <a:pt x="183351" y="521939"/>
                </a:cubicBezTo>
                <a:lnTo>
                  <a:pt x="136623" y="545934"/>
                </a:lnTo>
                <a:cubicBezTo>
                  <a:pt x="128969" y="549933"/>
                  <a:pt x="119623" y="548423"/>
                  <a:pt x="113571" y="542379"/>
                </a:cubicBezTo>
                <a:lnTo>
                  <a:pt x="64440" y="493323"/>
                </a:lnTo>
                <a:cubicBezTo>
                  <a:pt x="58387" y="487279"/>
                  <a:pt x="56874" y="477948"/>
                  <a:pt x="60880" y="470305"/>
                </a:cubicBezTo>
                <a:lnTo>
                  <a:pt x="84911" y="423648"/>
                </a:lnTo>
                <a:cubicBezTo>
                  <a:pt x="76011" y="407562"/>
                  <a:pt x="68890" y="390499"/>
                  <a:pt x="63817" y="372814"/>
                </a:cubicBezTo>
                <a:lnTo>
                  <a:pt x="13796" y="356817"/>
                </a:lnTo>
                <a:cubicBezTo>
                  <a:pt x="5607" y="354240"/>
                  <a:pt x="0" y="346597"/>
                  <a:pt x="0" y="337976"/>
                </a:cubicBezTo>
                <a:lnTo>
                  <a:pt x="0" y="268657"/>
                </a:lnTo>
                <a:cubicBezTo>
                  <a:pt x="0" y="260125"/>
                  <a:pt x="5607" y="252482"/>
                  <a:pt x="13796" y="249816"/>
                </a:cubicBezTo>
                <a:lnTo>
                  <a:pt x="63817" y="233908"/>
                </a:lnTo>
                <a:cubicBezTo>
                  <a:pt x="68890" y="216223"/>
                  <a:pt x="76011" y="199160"/>
                  <a:pt x="84911" y="183074"/>
                </a:cubicBezTo>
                <a:lnTo>
                  <a:pt x="60880" y="136417"/>
                </a:lnTo>
                <a:cubicBezTo>
                  <a:pt x="56874" y="128774"/>
                  <a:pt x="58387" y="119443"/>
                  <a:pt x="64440" y="113399"/>
                </a:cubicBezTo>
                <a:lnTo>
                  <a:pt x="113571" y="64343"/>
                </a:lnTo>
                <a:cubicBezTo>
                  <a:pt x="119623" y="58299"/>
                  <a:pt x="128969" y="56789"/>
                  <a:pt x="136623" y="60788"/>
                </a:cubicBezTo>
                <a:lnTo>
                  <a:pt x="183351" y="84783"/>
                </a:lnTo>
                <a:cubicBezTo>
                  <a:pt x="199461" y="75896"/>
                  <a:pt x="216550" y="68786"/>
                  <a:pt x="234262" y="63720"/>
                </a:cubicBezTo>
                <a:lnTo>
                  <a:pt x="250194" y="13775"/>
                </a:lnTo>
                <a:cubicBezTo>
                  <a:pt x="252864" y="5599"/>
                  <a:pt x="260429" y="0"/>
                  <a:pt x="26906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8" name="iS1ide-Rectangle 28">
            <a:extLst>
              <a:ext uri="{FF2B5EF4-FFF2-40B4-BE49-F238E27FC236}">
                <a16:creationId xmlns:a16="http://schemas.microsoft.com/office/drawing/2014/main" id="{E5A4A6AB-FD1A-4771-A4D7-A265A03520E6}"/>
              </a:ext>
            </a:extLst>
          </p:cNvPr>
          <p:cNvSpPr/>
          <p:nvPr/>
        </p:nvSpPr>
        <p:spPr>
          <a:xfrm>
            <a:off x="1611144" y="4767598"/>
            <a:ext cx="1774513" cy="325412"/>
          </a:xfrm>
          <a:prstGeom prst="rect">
            <a:avLst/>
          </a:prstGeom>
        </p:spPr>
        <p:txBody>
          <a:bodyPr wrap="none" lIns="0" tIns="0" rIns="0" bIns="0" anchor="ctr" anchorCtr="1">
            <a:noAutofit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667" b="1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CULTURE EXPERIENCE</a:t>
            </a:r>
            <a:endParaRPr lang="zh-CN" altLang="en-US" sz="2667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iS1ide-Rectangle 28">
            <a:extLst>
              <a:ext uri="{FF2B5EF4-FFF2-40B4-BE49-F238E27FC236}">
                <a16:creationId xmlns:a16="http://schemas.microsoft.com/office/drawing/2014/main" id="{E5A4A6AB-FD1A-4771-A4D7-A265A03520E6}"/>
              </a:ext>
            </a:extLst>
          </p:cNvPr>
          <p:cNvSpPr/>
          <p:nvPr/>
        </p:nvSpPr>
        <p:spPr>
          <a:xfrm>
            <a:off x="4801906" y="3103589"/>
            <a:ext cx="2158191" cy="325412"/>
          </a:xfrm>
          <a:prstGeom prst="rect">
            <a:avLst/>
          </a:prstGeom>
        </p:spPr>
        <p:txBody>
          <a:bodyPr wrap="none" lIns="0" tIns="0" rIns="0" bIns="0" anchor="ctr" anchorCtr="1">
            <a:noAutofit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667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ANNUAL REVIEW</a:t>
            </a:r>
            <a:endParaRPr lang="zh-CN" altLang="en-US" sz="2667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1" name="iS1ide-Rectangle 28">
            <a:extLst>
              <a:ext uri="{FF2B5EF4-FFF2-40B4-BE49-F238E27FC236}">
                <a16:creationId xmlns:a16="http://schemas.microsoft.com/office/drawing/2014/main" id="{E5A4A6AB-FD1A-4771-A4D7-A265A03520E6}"/>
              </a:ext>
            </a:extLst>
          </p:cNvPr>
          <p:cNvSpPr/>
          <p:nvPr/>
        </p:nvSpPr>
        <p:spPr>
          <a:xfrm>
            <a:off x="7536161" y="5215823"/>
            <a:ext cx="2158191" cy="325412"/>
          </a:xfrm>
          <a:prstGeom prst="rect">
            <a:avLst/>
          </a:prstGeom>
        </p:spPr>
        <p:txBody>
          <a:bodyPr wrap="none" lIns="0" tIns="0" rIns="0" bIns="0" anchor="ctr" anchorCtr="1">
            <a:noAutofit/>
          </a:bodyPr>
          <a:lstStyle/>
          <a:p>
            <a:pPr algn="ctr" defTabSz="914356">
              <a:spcBef>
                <a:spcPct val="0"/>
              </a:spcBef>
              <a:defRPr/>
            </a:pPr>
            <a:r>
              <a:rPr lang="en-US" altLang="zh-CN" sz="2667" b="1" dirty="0">
                <a:solidFill>
                  <a:srgbClr val="44526F"/>
                </a:solidFill>
                <a:latin typeface="Berlin Sans FB Demi" panose="020E0802020502020306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INTERNATIONAL CULTURE FESTIVAL</a:t>
            </a:r>
            <a:endParaRPr lang="zh-CN" altLang="en-US" sz="2667" b="1" dirty="0">
              <a:solidFill>
                <a:srgbClr val="44526F"/>
              </a:solidFill>
              <a:latin typeface="Berlin Sans FB Demi" panose="020E0802020502020306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3" name="Oval 13">
            <a:extLst>
              <a:ext uri="{FF2B5EF4-FFF2-40B4-BE49-F238E27FC236}">
                <a16:creationId xmlns:a16="http://schemas.microsoft.com/office/drawing/2014/main" id="{009D86B3-0577-4514-B181-D9D7D9D87134}"/>
              </a:ext>
            </a:extLst>
          </p:cNvPr>
          <p:cNvSpPr/>
          <p:nvPr/>
        </p:nvSpPr>
        <p:spPr>
          <a:xfrm>
            <a:off x="5501829" y="1331825"/>
            <a:ext cx="666523" cy="666523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algn="ctr" defTabSz="1219170">
              <a:defRPr/>
            </a:pPr>
            <a:endParaRPr lang="en-IN" sz="2400" kern="0" dirty="0">
              <a:solidFill>
                <a:prstClr val="white"/>
              </a:solidFill>
              <a:latin typeface="FontAwesome" pitchFamily="50" charset="0"/>
              <a:ea typeface="微软雅黑"/>
            </a:endParaRPr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351C55C-46B3-4035-B05F-23AF7477BA41}"/>
              </a:ext>
            </a:extLst>
          </p:cNvPr>
          <p:cNvSpPr>
            <a:spLocks/>
          </p:cNvSpPr>
          <p:nvPr/>
        </p:nvSpPr>
        <p:spPr bwMode="auto">
          <a:xfrm>
            <a:off x="4430811" y="2299043"/>
            <a:ext cx="2817317" cy="550863"/>
          </a:xfrm>
          <a:custGeom>
            <a:avLst/>
            <a:gdLst>
              <a:gd name="T0" fmla="*/ 1608 w 1708"/>
              <a:gd name="T1" fmla="*/ 0 h 347"/>
              <a:gd name="T2" fmla="*/ 367 w 1708"/>
              <a:gd name="T3" fmla="*/ 0 h 347"/>
              <a:gd name="T4" fmla="*/ 339 w 1708"/>
              <a:gd name="T5" fmla="*/ 0 h 347"/>
              <a:gd name="T6" fmla="*/ 99 w 1708"/>
              <a:gd name="T7" fmla="*/ 0 h 347"/>
              <a:gd name="T8" fmla="*/ 0 w 1708"/>
              <a:gd name="T9" fmla="*/ 347 h 347"/>
              <a:gd name="T10" fmla="*/ 339 w 1708"/>
              <a:gd name="T11" fmla="*/ 347 h 347"/>
              <a:gd name="T12" fmla="*/ 367 w 1708"/>
              <a:gd name="T13" fmla="*/ 347 h 347"/>
              <a:gd name="T14" fmla="*/ 1708 w 1708"/>
              <a:gd name="T15" fmla="*/ 347 h 347"/>
              <a:gd name="T16" fmla="*/ 1608 w 1708"/>
              <a:gd name="T17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8" h="347">
                <a:moveTo>
                  <a:pt x="1608" y="0"/>
                </a:moveTo>
                <a:lnTo>
                  <a:pt x="367" y="0"/>
                </a:lnTo>
                <a:lnTo>
                  <a:pt x="339" y="0"/>
                </a:lnTo>
                <a:lnTo>
                  <a:pt x="99" y="0"/>
                </a:lnTo>
                <a:lnTo>
                  <a:pt x="0" y="347"/>
                </a:lnTo>
                <a:lnTo>
                  <a:pt x="339" y="347"/>
                </a:lnTo>
                <a:lnTo>
                  <a:pt x="367" y="347"/>
                </a:lnTo>
                <a:lnTo>
                  <a:pt x="1708" y="347"/>
                </a:lnTo>
                <a:lnTo>
                  <a:pt x="16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1219170">
              <a:defRPr/>
            </a:pPr>
            <a:r>
              <a:rPr lang="en-GB" sz="2400" b="1" kern="0" dirty="0">
                <a:solidFill>
                  <a:prstClr val="white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APRIL TO JUNE</a:t>
            </a:r>
            <a:endParaRPr lang="en-IN" sz="2400" b="1" kern="0" dirty="0">
              <a:solidFill>
                <a:prstClr val="white"/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55" name="zoom-out_346527">
            <a:extLst>
              <a:ext uri="{FF2B5EF4-FFF2-40B4-BE49-F238E27FC236}">
                <a16:creationId xmlns:a16="http://schemas.microsoft.com/office/drawing/2014/main" id="{08A4B743-4E48-455D-AB41-7B07B3B28841}"/>
              </a:ext>
            </a:extLst>
          </p:cNvPr>
          <p:cNvSpPr>
            <a:spLocks noChangeAspect="1"/>
          </p:cNvSpPr>
          <p:nvPr/>
        </p:nvSpPr>
        <p:spPr bwMode="auto">
          <a:xfrm>
            <a:off x="5693930" y="1539061"/>
            <a:ext cx="282319" cy="290875"/>
          </a:xfrm>
          <a:custGeom>
            <a:avLst/>
            <a:gdLst>
              <a:gd name="connsiteX0" fmla="*/ 390175 w 590589"/>
              <a:gd name="connsiteY0" fmla="*/ 354208 h 608485"/>
              <a:gd name="connsiteX1" fmla="*/ 369101 w 590589"/>
              <a:gd name="connsiteY1" fmla="*/ 379886 h 608485"/>
              <a:gd name="connsiteX2" fmla="*/ 343664 w 590589"/>
              <a:gd name="connsiteY2" fmla="*/ 402041 h 608485"/>
              <a:gd name="connsiteX3" fmla="*/ 510679 w 590589"/>
              <a:gd name="connsiteY3" fmla="*/ 574279 h 608485"/>
              <a:gd name="connsiteX4" fmla="*/ 556634 w 590589"/>
              <a:gd name="connsiteY4" fmla="*/ 574279 h 608485"/>
              <a:gd name="connsiteX5" fmla="*/ 556634 w 590589"/>
              <a:gd name="connsiteY5" fmla="*/ 525889 h 608485"/>
              <a:gd name="connsiteX6" fmla="*/ 93524 w 590589"/>
              <a:gd name="connsiteY6" fmla="*/ 210426 h 608485"/>
              <a:gd name="connsiteX7" fmla="*/ 338668 w 590589"/>
              <a:gd name="connsiteY7" fmla="*/ 210426 h 608485"/>
              <a:gd name="connsiteX8" fmla="*/ 338668 w 590589"/>
              <a:gd name="connsiteY8" fmla="*/ 234842 h 608485"/>
              <a:gd name="connsiteX9" fmla="*/ 93524 w 590589"/>
              <a:gd name="connsiteY9" fmla="*/ 234842 h 608485"/>
              <a:gd name="connsiteX10" fmla="*/ 216104 w 590589"/>
              <a:gd name="connsiteY10" fmla="*/ 24380 h 608485"/>
              <a:gd name="connsiteX11" fmla="*/ 80561 w 590589"/>
              <a:gd name="connsiteY11" fmla="*/ 82225 h 608485"/>
              <a:gd name="connsiteX12" fmla="*/ 80561 w 590589"/>
              <a:gd name="connsiteY12" fmla="*/ 362922 h 608485"/>
              <a:gd name="connsiteX13" fmla="*/ 216104 w 590589"/>
              <a:gd name="connsiteY13" fmla="*/ 420860 h 608485"/>
              <a:gd name="connsiteX14" fmla="*/ 351648 w 590589"/>
              <a:gd name="connsiteY14" fmla="*/ 362922 h 608485"/>
              <a:gd name="connsiteX15" fmla="*/ 351648 w 590589"/>
              <a:gd name="connsiteY15" fmla="*/ 82225 h 608485"/>
              <a:gd name="connsiteX16" fmla="*/ 216104 w 590589"/>
              <a:gd name="connsiteY16" fmla="*/ 24380 h 608485"/>
              <a:gd name="connsiteX17" fmla="*/ 216104 w 590589"/>
              <a:gd name="connsiteY17" fmla="*/ 0 h 608485"/>
              <a:gd name="connsiteX18" fmla="*/ 369101 w 590589"/>
              <a:gd name="connsiteY18" fmla="*/ 65354 h 608485"/>
              <a:gd name="connsiteX19" fmla="*/ 403544 w 590589"/>
              <a:gd name="connsiteY19" fmla="*/ 333072 h 608485"/>
              <a:gd name="connsiteX20" fmla="*/ 574087 w 590589"/>
              <a:gd name="connsiteY20" fmla="*/ 508925 h 608485"/>
              <a:gd name="connsiteX21" fmla="*/ 574087 w 590589"/>
              <a:gd name="connsiteY21" fmla="*/ 591243 h 608485"/>
              <a:gd name="connsiteX22" fmla="*/ 533703 w 590589"/>
              <a:gd name="connsiteY22" fmla="*/ 608485 h 608485"/>
              <a:gd name="connsiteX23" fmla="*/ 493226 w 590589"/>
              <a:gd name="connsiteY23" fmla="*/ 591243 h 608485"/>
              <a:gd name="connsiteX24" fmla="*/ 323146 w 590589"/>
              <a:gd name="connsiteY24" fmla="*/ 415854 h 608485"/>
              <a:gd name="connsiteX25" fmla="*/ 216104 w 590589"/>
              <a:gd name="connsiteY25" fmla="*/ 445240 h 608485"/>
              <a:gd name="connsiteX26" fmla="*/ 63014 w 590589"/>
              <a:gd name="connsiteY26" fmla="*/ 379886 h 608485"/>
              <a:gd name="connsiteX27" fmla="*/ 63014 w 590589"/>
              <a:gd name="connsiteY27" fmla="*/ 65354 h 608485"/>
              <a:gd name="connsiteX28" fmla="*/ 216104 w 590589"/>
              <a:gd name="connsiteY28" fmla="*/ 0 h 608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90589" h="608485">
                <a:moveTo>
                  <a:pt x="390175" y="354208"/>
                </a:moveTo>
                <a:cubicBezTo>
                  <a:pt x="383770" y="363107"/>
                  <a:pt x="376992" y="371821"/>
                  <a:pt x="369101" y="379886"/>
                </a:cubicBezTo>
                <a:cubicBezTo>
                  <a:pt x="361210" y="388044"/>
                  <a:pt x="352576" y="395274"/>
                  <a:pt x="343664" y="402041"/>
                </a:cubicBezTo>
                <a:lnTo>
                  <a:pt x="510679" y="574279"/>
                </a:lnTo>
                <a:cubicBezTo>
                  <a:pt x="523027" y="586978"/>
                  <a:pt x="544286" y="586978"/>
                  <a:pt x="556634" y="574279"/>
                </a:cubicBezTo>
                <a:cubicBezTo>
                  <a:pt x="569538" y="560930"/>
                  <a:pt x="569538" y="539238"/>
                  <a:pt x="556634" y="525889"/>
                </a:cubicBezTo>
                <a:close/>
                <a:moveTo>
                  <a:pt x="93524" y="210426"/>
                </a:moveTo>
                <a:lnTo>
                  <a:pt x="338668" y="210426"/>
                </a:lnTo>
                <a:lnTo>
                  <a:pt x="338668" y="234842"/>
                </a:lnTo>
                <a:lnTo>
                  <a:pt x="93524" y="234842"/>
                </a:lnTo>
                <a:close/>
                <a:moveTo>
                  <a:pt x="216104" y="24380"/>
                </a:moveTo>
                <a:cubicBezTo>
                  <a:pt x="164950" y="24380"/>
                  <a:pt x="116768" y="44867"/>
                  <a:pt x="80561" y="82225"/>
                </a:cubicBezTo>
                <a:cubicBezTo>
                  <a:pt x="5548" y="159630"/>
                  <a:pt x="5548" y="285517"/>
                  <a:pt x="80561" y="362922"/>
                </a:cubicBezTo>
                <a:cubicBezTo>
                  <a:pt x="116768" y="400280"/>
                  <a:pt x="164950" y="420860"/>
                  <a:pt x="216104" y="420860"/>
                </a:cubicBezTo>
                <a:cubicBezTo>
                  <a:pt x="267258" y="420860"/>
                  <a:pt x="315441" y="400280"/>
                  <a:pt x="351648" y="362922"/>
                </a:cubicBezTo>
                <a:cubicBezTo>
                  <a:pt x="426661" y="285517"/>
                  <a:pt x="426661" y="159630"/>
                  <a:pt x="351648" y="82225"/>
                </a:cubicBezTo>
                <a:cubicBezTo>
                  <a:pt x="315441" y="44867"/>
                  <a:pt x="267258" y="24380"/>
                  <a:pt x="216104" y="24380"/>
                </a:cubicBezTo>
                <a:close/>
                <a:moveTo>
                  <a:pt x="216104" y="0"/>
                </a:moveTo>
                <a:cubicBezTo>
                  <a:pt x="273942" y="0"/>
                  <a:pt x="328252" y="23175"/>
                  <a:pt x="369101" y="65354"/>
                </a:cubicBezTo>
                <a:cubicBezTo>
                  <a:pt x="439379" y="137753"/>
                  <a:pt x="450706" y="248066"/>
                  <a:pt x="403544" y="333072"/>
                </a:cubicBezTo>
                <a:lnTo>
                  <a:pt x="574087" y="508925"/>
                </a:lnTo>
                <a:cubicBezTo>
                  <a:pt x="596090" y="531636"/>
                  <a:pt x="596090" y="568531"/>
                  <a:pt x="574087" y="591243"/>
                </a:cubicBezTo>
                <a:cubicBezTo>
                  <a:pt x="563318" y="602367"/>
                  <a:pt x="548928" y="608485"/>
                  <a:pt x="533703" y="608485"/>
                </a:cubicBezTo>
                <a:cubicBezTo>
                  <a:pt x="518385" y="608485"/>
                  <a:pt x="503995" y="602367"/>
                  <a:pt x="493226" y="591243"/>
                </a:cubicBezTo>
                <a:lnTo>
                  <a:pt x="323146" y="415854"/>
                </a:lnTo>
                <a:cubicBezTo>
                  <a:pt x="290839" y="434857"/>
                  <a:pt x="254261" y="445240"/>
                  <a:pt x="216104" y="445240"/>
                </a:cubicBezTo>
                <a:cubicBezTo>
                  <a:pt x="158266" y="445240"/>
                  <a:pt x="103863" y="421972"/>
                  <a:pt x="63014" y="379886"/>
                </a:cubicBezTo>
                <a:cubicBezTo>
                  <a:pt x="-21004" y="293118"/>
                  <a:pt x="-21004" y="152029"/>
                  <a:pt x="63014" y="65354"/>
                </a:cubicBezTo>
                <a:cubicBezTo>
                  <a:pt x="103863" y="23175"/>
                  <a:pt x="158266" y="0"/>
                  <a:pt x="2161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pic>
        <p:nvPicPr>
          <p:cNvPr id="56" name="图片 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277" y="418458"/>
            <a:ext cx="1926387" cy="53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439040"/>
      </p:ext>
    </p:extLst>
  </p:cSld>
  <p:clrMapOvr>
    <a:masterClrMapping/>
  </p:clrMapOvr>
  <p:transition spd="slow" advTm="3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9" grpId="0" animBg="1"/>
      <p:bldP spid="31" grpId="0" animBg="1"/>
      <p:bldP spid="53" grpId="0" animBg="1"/>
      <p:bldP spid="54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宽屏</PresentationFormat>
  <Paragraphs>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FontAwesome</vt:lpstr>
      <vt:lpstr>Roboto Condensed Light</vt:lpstr>
      <vt:lpstr>等线</vt:lpstr>
      <vt:lpstr>等线 Light</vt:lpstr>
      <vt:lpstr>宋体</vt:lpstr>
      <vt:lpstr>微软雅黑</vt:lpstr>
      <vt:lpstr>Arial</vt:lpstr>
      <vt:lpstr>Berlin Sans FB Demi</vt:lpstr>
      <vt:lpstr>Calibri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2018-10-10T00:15:04Z</dcterms:created>
  <dcterms:modified xsi:type="dcterms:W3CDTF">2018-10-10T00:15:16Z</dcterms:modified>
</cp:coreProperties>
</file>