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EA62A-B6D8-4414-889A-FEB544F10358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A951-AB2C-48B2-9870-398EE8669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1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61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看这里！！\大气蓝色梦想励志展板 副本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239349" y="356660"/>
            <a:ext cx="11761307" cy="622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7386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边形 2">
            <a:extLst>
              <a:ext uri="{FF2B5EF4-FFF2-40B4-BE49-F238E27FC236}">
                <a16:creationId xmlns:a16="http://schemas.microsoft.com/office/drawing/2014/main" id="{18FDED40-E0A6-44F4-ABDF-453FE0B4ECDA}"/>
              </a:ext>
            </a:extLst>
          </p:cNvPr>
          <p:cNvSpPr/>
          <p:nvPr/>
        </p:nvSpPr>
        <p:spPr>
          <a:xfrm>
            <a:off x="239349" y="2084851"/>
            <a:ext cx="3630555" cy="2593180"/>
          </a:xfrm>
          <a:custGeom>
            <a:avLst/>
            <a:gdLst>
              <a:gd name="connsiteX0" fmla="*/ 0 w 3855910"/>
              <a:gd name="connsiteY0" fmla="*/ 6532 h 1764300"/>
              <a:gd name="connsiteX1" fmla="*/ 3855910 w 3855910"/>
              <a:gd name="connsiteY1" fmla="*/ 0 h 1764300"/>
              <a:gd name="connsiteX2" fmla="*/ 3271473 w 3855910"/>
              <a:gd name="connsiteY2" fmla="*/ 1764300 h 1764300"/>
              <a:gd name="connsiteX3" fmla="*/ 0 w 3855910"/>
              <a:gd name="connsiteY3" fmla="*/ 1764300 h 1764300"/>
              <a:gd name="connsiteX4" fmla="*/ 0 w 3855910"/>
              <a:gd name="connsiteY4" fmla="*/ 6532 h 17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5910" h="1764300">
                <a:moveTo>
                  <a:pt x="0" y="6532"/>
                </a:moveTo>
                <a:lnTo>
                  <a:pt x="3855910" y="0"/>
                </a:lnTo>
                <a:lnTo>
                  <a:pt x="3271473" y="1764300"/>
                </a:lnTo>
                <a:lnTo>
                  <a:pt x="0" y="1764300"/>
                </a:lnTo>
                <a:lnTo>
                  <a:pt x="0" y="653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53A3A97-FA24-4A83-9A31-DFE3A3953233}"/>
              </a:ext>
            </a:extLst>
          </p:cNvPr>
          <p:cNvGrpSpPr/>
          <p:nvPr/>
        </p:nvGrpSpPr>
        <p:grpSpPr>
          <a:xfrm>
            <a:off x="955007" y="2353490"/>
            <a:ext cx="2055901" cy="2055901"/>
            <a:chOff x="400614" y="153236"/>
            <a:chExt cx="1914458" cy="191445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4DACB67-FA04-464A-A85B-11363568C931}"/>
                </a:ext>
              </a:extLst>
            </p:cNvPr>
            <p:cNvGrpSpPr/>
            <p:nvPr/>
          </p:nvGrpSpPr>
          <p:grpSpPr>
            <a:xfrm>
              <a:off x="400614" y="153236"/>
              <a:ext cx="1914458" cy="1914458"/>
              <a:chOff x="1677608" y="2996952"/>
              <a:chExt cx="1395643" cy="1395643"/>
            </a:xfrm>
          </p:grpSpPr>
          <p:sp>
            <p:nvSpPr>
              <p:cNvPr id="45" name="Oval 60">
                <a:extLst>
                  <a:ext uri="{FF2B5EF4-FFF2-40B4-BE49-F238E27FC236}">
                    <a16:creationId xmlns:a16="http://schemas.microsoft.com/office/drawing/2014/main" id="{25658EF7-452A-4388-A00C-821B9E16D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Oval 29">
                <a:extLst>
                  <a:ext uri="{FF2B5EF4-FFF2-40B4-BE49-F238E27FC236}">
                    <a16:creationId xmlns:a16="http://schemas.microsoft.com/office/drawing/2014/main" id="{0344921F-4B41-43A7-A171-7B9BFB6464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0114" y="3197842"/>
                <a:ext cx="1050630" cy="105063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7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C2BA52CC-7D96-45BE-B78E-D031509D6292}"/>
                </a:ext>
              </a:extLst>
            </p:cNvPr>
            <p:cNvSpPr/>
            <p:nvPr/>
          </p:nvSpPr>
          <p:spPr>
            <a:xfrm>
              <a:off x="708580" y="618321"/>
              <a:ext cx="1350150" cy="6924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1219170"/>
              <a:endParaRPr lang="zh-CN" altLang="en-US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7" name="平行四边形 39">
            <a:extLst>
              <a:ext uri="{FF2B5EF4-FFF2-40B4-BE49-F238E27FC236}">
                <a16:creationId xmlns:a16="http://schemas.microsoft.com/office/drawing/2014/main" id="{01DCA05E-C1FC-40C1-8680-66D0A8A46E46}"/>
              </a:ext>
            </a:extLst>
          </p:cNvPr>
          <p:cNvSpPr/>
          <p:nvPr/>
        </p:nvSpPr>
        <p:spPr>
          <a:xfrm>
            <a:off x="3599723" y="2096649"/>
            <a:ext cx="8352928" cy="2583579"/>
          </a:xfrm>
          <a:custGeom>
            <a:avLst/>
            <a:gdLst/>
            <a:ahLst/>
            <a:cxnLst/>
            <a:rect l="l" t="t" r="r" b="b"/>
            <a:pathLst>
              <a:path w="5703525" h="1757768">
                <a:moveTo>
                  <a:pt x="415097" y="0"/>
                </a:moveTo>
                <a:lnTo>
                  <a:pt x="5703525" y="0"/>
                </a:lnTo>
                <a:lnTo>
                  <a:pt x="5703525" y="1757768"/>
                </a:lnTo>
                <a:lnTo>
                  <a:pt x="0" y="1757768"/>
                </a:lnTo>
                <a:close/>
              </a:path>
            </a:pathLst>
          </a:cu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996796" y="2852936"/>
            <a:ext cx="79867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altLang="zh-CN" sz="6400" b="1" spc="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微软雅黑"/>
                <a:cs typeface="+mn-ea"/>
                <a:sym typeface="+mn-lt"/>
              </a:rPr>
              <a:t>STUDENT ACTIVITY</a:t>
            </a:r>
            <a:endParaRPr lang="en-GB" altLang="zh-CN" sz="6400" b="1" spc="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微软雅黑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7" y="418458"/>
            <a:ext cx="1926387" cy="5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0">
      <a:dk1>
        <a:sysClr val="windowText" lastClr="000000"/>
      </a:dk1>
      <a:lt1>
        <a:sysClr val="window" lastClr="FFFFFF"/>
      </a:lt1>
      <a:dk2>
        <a:srgbClr val="1E5F9F"/>
      </a:dk2>
      <a:lt2>
        <a:srgbClr val="BFBFBF"/>
      </a:lt2>
      <a:accent1>
        <a:srgbClr val="629DD1"/>
      </a:accent1>
      <a:accent2>
        <a:srgbClr val="297FD5"/>
      </a:accent2>
      <a:accent3>
        <a:srgbClr val="1E5F9F"/>
      </a:accent3>
      <a:accent4>
        <a:srgbClr val="297FD5"/>
      </a:accent4>
      <a:accent5>
        <a:srgbClr val="297FD5"/>
      </a:accent5>
      <a:accent6>
        <a:srgbClr val="A5A5A5"/>
      </a:accent6>
      <a:hlink>
        <a:srgbClr val="7F7F7F"/>
      </a:hlink>
      <a:folHlink>
        <a:srgbClr val="3EBBF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宽屏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宋体</vt:lpstr>
      <vt:lpstr>微软雅黑</vt:lpstr>
      <vt:lpstr>Arial</vt:lpstr>
      <vt:lpstr>Berlin Sans FB Demi</vt:lpstr>
      <vt:lpstr>Calibri</vt:lpstr>
      <vt:lpstr>Calibri Light</vt:lpstr>
      <vt:lpstr>Office 主题</vt:lpstr>
      <vt:lpstr>第一PPT，www.1ppt.com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</cp:revision>
  <dcterms:created xsi:type="dcterms:W3CDTF">2018-10-08T08:24:38Z</dcterms:created>
  <dcterms:modified xsi:type="dcterms:W3CDTF">2018-10-10T00:15:19Z</dcterms:modified>
</cp:coreProperties>
</file>