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51828-32A4-453E-A5B2-A33E17E99D28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FE87-C5C5-482E-95D6-B31DE032B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50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2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14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8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9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30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3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86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59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45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7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99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997A4-40E2-4F7D-93CA-36AD85A844EC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4C7A-6B25-428C-B646-024AA634E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79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看这里！！\大气蓝色梦想励志展板 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ibenben\Desktop\haiio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76" y="825518"/>
            <a:ext cx="1536171" cy="12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aibenben\Desktop\haiio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3670" y="1508787"/>
            <a:ext cx="1198821" cy="96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ibenben\Desktop\g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09" y="5733256"/>
            <a:ext cx="2615383" cy="4669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51641" y="1019969"/>
            <a:ext cx="483779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zh-CN" alt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图片 11" descr="E:\李可心\新建文件夹\QQ图片2018090508075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3" y="2476463"/>
            <a:ext cx="3168352" cy="30036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A7A79107-D3E6-4D2D-9A0F-C86A3CAFDB37}"/>
              </a:ext>
            </a:extLst>
          </p:cNvPr>
          <p:cNvSpPr txBox="1"/>
          <p:nvPr/>
        </p:nvSpPr>
        <p:spPr>
          <a:xfrm flipH="1">
            <a:off x="5615947" y="4197085"/>
            <a:ext cx="3886335" cy="51765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 defTabSz="914356">
              <a:spcBef>
                <a:spcPct val="0"/>
              </a:spcBef>
              <a:defRPr/>
            </a:pPr>
            <a:r>
              <a:rPr lang="en-US" altLang="zh-CN" sz="2667" b="1" dirty="0">
                <a:solidFill>
                  <a:srgbClr val="44526F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MORE INFORMATION</a:t>
            </a:r>
            <a:endParaRPr lang="zh-CN" altLang="en-US" sz="2667" b="1" dirty="0">
              <a:solidFill>
                <a:srgbClr val="44526F"/>
              </a:solidFill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7" y="418458"/>
            <a:ext cx="1926387" cy="5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宽屏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Berlin Sans FB Demi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2018-10-10T00:16:25Z</dcterms:created>
  <dcterms:modified xsi:type="dcterms:W3CDTF">2018-10-10T00:16:31Z</dcterms:modified>
</cp:coreProperties>
</file>