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67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728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19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584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672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44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74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61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22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889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25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88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6002E-C6B1-4036-B906-DB698673D707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2AF5-CB18-4E3D-822A-2D343255B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63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67" y="836712"/>
            <a:ext cx="5978703" cy="5437264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4FBB17EF-D6F5-4FC5-85E6-2E913A474FE8}"/>
              </a:ext>
            </a:extLst>
          </p:cNvPr>
          <p:cNvGrpSpPr/>
          <p:nvPr/>
        </p:nvGrpSpPr>
        <p:grpSpPr>
          <a:xfrm>
            <a:off x="7536160" y="3643927"/>
            <a:ext cx="2400267" cy="2400267"/>
            <a:chOff x="2894923" y="2294423"/>
            <a:chExt cx="945006" cy="945006"/>
          </a:xfrm>
        </p:grpSpPr>
        <p:sp>
          <p:nvSpPr>
            <p:cNvPr id="4" name="椭圆 3">
              <a:extLst>
                <a:ext uri="{FF2B5EF4-FFF2-40B4-BE49-F238E27FC236}">
                  <a16:creationId xmlns:a16="http://schemas.microsoft.com/office/drawing/2014/main" id="{9E4E0D0C-58DD-4B9A-972A-B3D96B7DEBCA}"/>
                </a:ext>
              </a:extLst>
            </p:cNvPr>
            <p:cNvSpPr/>
            <p:nvPr/>
          </p:nvSpPr>
          <p:spPr>
            <a:xfrm>
              <a:off x="2894923" y="2294423"/>
              <a:ext cx="945006" cy="94500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5" name="任意多边形: 形状 8">
              <a:extLst>
                <a:ext uri="{FF2B5EF4-FFF2-40B4-BE49-F238E27FC236}">
                  <a16:creationId xmlns:a16="http://schemas.microsoft.com/office/drawing/2014/main" id="{0CE863C3-9AC2-421E-8069-3C485E190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7873" y="2487483"/>
              <a:ext cx="379107" cy="387712"/>
            </a:xfrm>
            <a:custGeom>
              <a:avLst/>
              <a:gdLst>
                <a:gd name="connsiteX0" fmla="*/ 315778 w 607639"/>
                <a:gd name="connsiteY0" fmla="*/ 173080 h 579502"/>
                <a:gd name="connsiteX1" fmla="*/ 315778 w 607639"/>
                <a:gd name="connsiteY1" fmla="*/ 266058 h 579502"/>
                <a:gd name="connsiteX2" fmla="*/ 303493 w 607639"/>
                <a:gd name="connsiteY2" fmla="*/ 278325 h 579502"/>
                <a:gd name="connsiteX3" fmla="*/ 210375 w 607639"/>
                <a:gd name="connsiteY3" fmla="*/ 278325 h 579502"/>
                <a:gd name="connsiteX4" fmla="*/ 303493 w 607639"/>
                <a:gd name="connsiteY4" fmla="*/ 359925 h 579502"/>
                <a:gd name="connsiteX5" fmla="*/ 397500 w 607639"/>
                <a:gd name="connsiteY5" fmla="*/ 266058 h 579502"/>
                <a:gd name="connsiteX6" fmla="*/ 315778 w 607639"/>
                <a:gd name="connsiteY6" fmla="*/ 173080 h 579502"/>
                <a:gd name="connsiteX7" fmla="*/ 249814 w 607639"/>
                <a:gd name="connsiteY7" fmla="*/ 160816 h 579502"/>
                <a:gd name="connsiteX8" fmla="*/ 198110 w 607639"/>
                <a:gd name="connsiteY8" fmla="*/ 212449 h 579502"/>
                <a:gd name="connsiteX9" fmla="*/ 249814 w 607639"/>
                <a:gd name="connsiteY9" fmla="*/ 212449 h 579502"/>
                <a:gd name="connsiteX10" fmla="*/ 303493 w 607639"/>
                <a:gd name="connsiteY10" fmla="*/ 147835 h 579502"/>
                <a:gd name="connsiteX11" fmla="*/ 421981 w 607639"/>
                <a:gd name="connsiteY11" fmla="*/ 266058 h 579502"/>
                <a:gd name="connsiteX12" fmla="*/ 303493 w 607639"/>
                <a:gd name="connsiteY12" fmla="*/ 384370 h 579502"/>
                <a:gd name="connsiteX13" fmla="*/ 185093 w 607639"/>
                <a:gd name="connsiteY13" fmla="*/ 266058 h 579502"/>
                <a:gd name="connsiteX14" fmla="*/ 197289 w 607639"/>
                <a:gd name="connsiteY14" fmla="*/ 253880 h 579502"/>
                <a:gd name="connsiteX15" fmla="*/ 291297 w 607639"/>
                <a:gd name="connsiteY15" fmla="*/ 253880 h 579502"/>
                <a:gd name="connsiteX16" fmla="*/ 291297 w 607639"/>
                <a:gd name="connsiteY16" fmla="*/ 160013 h 579502"/>
                <a:gd name="connsiteX17" fmla="*/ 303493 w 607639"/>
                <a:gd name="connsiteY17" fmla="*/ 147835 h 579502"/>
                <a:gd name="connsiteX18" fmla="*/ 262095 w 607639"/>
                <a:gd name="connsiteY18" fmla="*/ 135133 h 579502"/>
                <a:gd name="connsiteX19" fmla="*/ 274287 w 607639"/>
                <a:gd name="connsiteY19" fmla="*/ 147397 h 579502"/>
                <a:gd name="connsiteX20" fmla="*/ 274287 w 607639"/>
                <a:gd name="connsiteY20" fmla="*/ 224713 h 579502"/>
                <a:gd name="connsiteX21" fmla="*/ 262095 w 607639"/>
                <a:gd name="connsiteY21" fmla="*/ 236888 h 579502"/>
                <a:gd name="connsiteX22" fmla="*/ 184672 w 607639"/>
                <a:gd name="connsiteY22" fmla="*/ 236888 h 579502"/>
                <a:gd name="connsiteX23" fmla="*/ 172391 w 607639"/>
                <a:gd name="connsiteY23" fmla="*/ 224713 h 579502"/>
                <a:gd name="connsiteX24" fmla="*/ 262095 w 607639"/>
                <a:gd name="connsiteY24" fmla="*/ 135133 h 579502"/>
                <a:gd name="connsiteX25" fmla="*/ 58120 w 607639"/>
                <a:gd name="connsiteY25" fmla="*/ 108514 h 579502"/>
                <a:gd name="connsiteX26" fmla="*/ 58120 w 607639"/>
                <a:gd name="connsiteY26" fmla="*/ 413970 h 579502"/>
                <a:gd name="connsiteX27" fmla="*/ 549430 w 607639"/>
                <a:gd name="connsiteY27" fmla="*/ 413970 h 579502"/>
                <a:gd name="connsiteX28" fmla="*/ 549430 w 607639"/>
                <a:gd name="connsiteY28" fmla="*/ 108514 h 579502"/>
                <a:gd name="connsiteX29" fmla="*/ 27236 w 607639"/>
                <a:gd name="connsiteY29" fmla="*/ 56079 h 579502"/>
                <a:gd name="connsiteX30" fmla="*/ 27236 w 607639"/>
                <a:gd name="connsiteY30" fmla="*/ 81319 h 579502"/>
                <a:gd name="connsiteX31" fmla="*/ 580403 w 607639"/>
                <a:gd name="connsiteY31" fmla="*/ 81319 h 579502"/>
                <a:gd name="connsiteX32" fmla="*/ 580403 w 607639"/>
                <a:gd name="connsiteY32" fmla="*/ 56079 h 579502"/>
                <a:gd name="connsiteX33" fmla="*/ 303775 w 607639"/>
                <a:gd name="connsiteY33" fmla="*/ 0 h 579502"/>
                <a:gd name="connsiteX34" fmla="*/ 317393 w 607639"/>
                <a:gd name="connsiteY34" fmla="*/ 13597 h 579502"/>
                <a:gd name="connsiteX35" fmla="*/ 317393 w 607639"/>
                <a:gd name="connsiteY35" fmla="*/ 28884 h 579502"/>
                <a:gd name="connsiteX36" fmla="*/ 580403 w 607639"/>
                <a:gd name="connsiteY36" fmla="*/ 28884 h 579502"/>
                <a:gd name="connsiteX37" fmla="*/ 607639 w 607639"/>
                <a:gd name="connsiteY37" fmla="*/ 56079 h 579502"/>
                <a:gd name="connsiteX38" fmla="*/ 607639 w 607639"/>
                <a:gd name="connsiteY38" fmla="*/ 81319 h 579502"/>
                <a:gd name="connsiteX39" fmla="*/ 580403 w 607639"/>
                <a:gd name="connsiteY39" fmla="*/ 108514 h 579502"/>
                <a:gd name="connsiteX40" fmla="*/ 576665 w 607639"/>
                <a:gd name="connsiteY40" fmla="*/ 108514 h 579502"/>
                <a:gd name="connsiteX41" fmla="*/ 576665 w 607639"/>
                <a:gd name="connsiteY41" fmla="*/ 413970 h 579502"/>
                <a:gd name="connsiteX42" fmla="*/ 549430 w 607639"/>
                <a:gd name="connsiteY42" fmla="*/ 441165 h 579502"/>
                <a:gd name="connsiteX43" fmla="*/ 317393 w 607639"/>
                <a:gd name="connsiteY43" fmla="*/ 441165 h 579502"/>
                <a:gd name="connsiteX44" fmla="*/ 317393 w 607639"/>
                <a:gd name="connsiteY44" fmla="*/ 481069 h 579502"/>
                <a:gd name="connsiteX45" fmla="*/ 418236 w 607639"/>
                <a:gd name="connsiteY45" fmla="*/ 554923 h 579502"/>
                <a:gd name="connsiteX46" fmla="*/ 421173 w 607639"/>
                <a:gd name="connsiteY46" fmla="*/ 573942 h 579502"/>
                <a:gd name="connsiteX47" fmla="*/ 410225 w 607639"/>
                <a:gd name="connsiteY47" fmla="*/ 579452 h 579502"/>
                <a:gd name="connsiteX48" fmla="*/ 402215 w 607639"/>
                <a:gd name="connsiteY48" fmla="*/ 576874 h 579502"/>
                <a:gd name="connsiteX49" fmla="*/ 317393 w 607639"/>
                <a:gd name="connsiteY49" fmla="*/ 514752 h 579502"/>
                <a:gd name="connsiteX50" fmla="*/ 317393 w 607639"/>
                <a:gd name="connsiteY50" fmla="*/ 565854 h 579502"/>
                <a:gd name="connsiteX51" fmla="*/ 303775 w 607639"/>
                <a:gd name="connsiteY51" fmla="*/ 579452 h 579502"/>
                <a:gd name="connsiteX52" fmla="*/ 290157 w 607639"/>
                <a:gd name="connsiteY52" fmla="*/ 565854 h 579502"/>
                <a:gd name="connsiteX53" fmla="*/ 290157 w 607639"/>
                <a:gd name="connsiteY53" fmla="*/ 514752 h 579502"/>
                <a:gd name="connsiteX54" fmla="*/ 205424 w 607639"/>
                <a:gd name="connsiteY54" fmla="*/ 576874 h 579502"/>
                <a:gd name="connsiteX55" fmla="*/ 186377 w 607639"/>
                <a:gd name="connsiteY55" fmla="*/ 573942 h 579502"/>
                <a:gd name="connsiteX56" fmla="*/ 189314 w 607639"/>
                <a:gd name="connsiteY56" fmla="*/ 554923 h 579502"/>
                <a:gd name="connsiteX57" fmla="*/ 290157 w 607639"/>
                <a:gd name="connsiteY57" fmla="*/ 481069 h 579502"/>
                <a:gd name="connsiteX58" fmla="*/ 290157 w 607639"/>
                <a:gd name="connsiteY58" fmla="*/ 441165 h 579502"/>
                <a:gd name="connsiteX59" fmla="*/ 58120 w 607639"/>
                <a:gd name="connsiteY59" fmla="*/ 441165 h 579502"/>
                <a:gd name="connsiteX60" fmla="*/ 30885 w 607639"/>
                <a:gd name="connsiteY60" fmla="*/ 413970 h 579502"/>
                <a:gd name="connsiteX61" fmla="*/ 30885 w 607639"/>
                <a:gd name="connsiteY61" fmla="*/ 108514 h 579502"/>
                <a:gd name="connsiteX62" fmla="*/ 27236 w 607639"/>
                <a:gd name="connsiteY62" fmla="*/ 108514 h 579502"/>
                <a:gd name="connsiteX63" fmla="*/ 0 w 607639"/>
                <a:gd name="connsiteY63" fmla="*/ 81319 h 579502"/>
                <a:gd name="connsiteX64" fmla="*/ 0 w 607639"/>
                <a:gd name="connsiteY64" fmla="*/ 56079 h 579502"/>
                <a:gd name="connsiteX65" fmla="*/ 27236 w 607639"/>
                <a:gd name="connsiteY65" fmla="*/ 28884 h 579502"/>
                <a:gd name="connsiteX66" fmla="*/ 290157 w 607639"/>
                <a:gd name="connsiteY66" fmla="*/ 28884 h 579502"/>
                <a:gd name="connsiteX67" fmla="*/ 290157 w 607639"/>
                <a:gd name="connsiteY67" fmla="*/ 13597 h 579502"/>
                <a:gd name="connsiteX68" fmla="*/ 303775 w 607639"/>
                <a:gd name="connsiteY68" fmla="*/ 0 h 5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579502">
                  <a:moveTo>
                    <a:pt x="315778" y="173080"/>
                  </a:moveTo>
                  <a:lnTo>
                    <a:pt x="315778" y="266058"/>
                  </a:lnTo>
                  <a:cubicBezTo>
                    <a:pt x="315778" y="272814"/>
                    <a:pt x="310258" y="278325"/>
                    <a:pt x="303493" y="278325"/>
                  </a:cubicBezTo>
                  <a:lnTo>
                    <a:pt x="210375" y="278325"/>
                  </a:lnTo>
                  <a:cubicBezTo>
                    <a:pt x="216429" y="324281"/>
                    <a:pt x="255866" y="359925"/>
                    <a:pt x="303493" y="359925"/>
                  </a:cubicBezTo>
                  <a:cubicBezTo>
                    <a:pt x="355303" y="359925"/>
                    <a:pt x="397500" y="317792"/>
                    <a:pt x="397500" y="266058"/>
                  </a:cubicBezTo>
                  <a:cubicBezTo>
                    <a:pt x="397500" y="218502"/>
                    <a:pt x="361802" y="179124"/>
                    <a:pt x="315778" y="173080"/>
                  </a:cubicBezTo>
                  <a:close/>
                  <a:moveTo>
                    <a:pt x="249814" y="160816"/>
                  </a:moveTo>
                  <a:cubicBezTo>
                    <a:pt x="223740" y="165793"/>
                    <a:pt x="203093" y="186410"/>
                    <a:pt x="198110" y="212449"/>
                  </a:cubicBezTo>
                  <a:lnTo>
                    <a:pt x="249814" y="212449"/>
                  </a:lnTo>
                  <a:close/>
                  <a:moveTo>
                    <a:pt x="303493" y="147835"/>
                  </a:moveTo>
                  <a:cubicBezTo>
                    <a:pt x="368835" y="147835"/>
                    <a:pt x="421981" y="200902"/>
                    <a:pt x="421981" y="266058"/>
                  </a:cubicBezTo>
                  <a:cubicBezTo>
                    <a:pt x="421981" y="331303"/>
                    <a:pt x="368835" y="384370"/>
                    <a:pt x="303493" y="384370"/>
                  </a:cubicBezTo>
                  <a:cubicBezTo>
                    <a:pt x="238239" y="384370"/>
                    <a:pt x="185093" y="331303"/>
                    <a:pt x="185093" y="266058"/>
                  </a:cubicBezTo>
                  <a:cubicBezTo>
                    <a:pt x="185093" y="259303"/>
                    <a:pt x="190523" y="253880"/>
                    <a:pt x="197289" y="253880"/>
                  </a:cubicBezTo>
                  <a:lnTo>
                    <a:pt x="291297" y="253880"/>
                  </a:lnTo>
                  <a:lnTo>
                    <a:pt x="291297" y="160013"/>
                  </a:lnTo>
                  <a:cubicBezTo>
                    <a:pt x="291297" y="153257"/>
                    <a:pt x="296727" y="147835"/>
                    <a:pt x="303493" y="147835"/>
                  </a:cubicBezTo>
                  <a:close/>
                  <a:moveTo>
                    <a:pt x="262095" y="135133"/>
                  </a:moveTo>
                  <a:cubicBezTo>
                    <a:pt x="268859" y="135133"/>
                    <a:pt x="274287" y="140643"/>
                    <a:pt x="274287" y="147397"/>
                  </a:cubicBezTo>
                  <a:lnTo>
                    <a:pt x="274287" y="224713"/>
                  </a:lnTo>
                  <a:cubicBezTo>
                    <a:pt x="274287" y="231467"/>
                    <a:pt x="268859" y="236888"/>
                    <a:pt x="262095" y="236888"/>
                  </a:cubicBezTo>
                  <a:lnTo>
                    <a:pt x="184672" y="236888"/>
                  </a:lnTo>
                  <a:cubicBezTo>
                    <a:pt x="177909" y="236888"/>
                    <a:pt x="172391" y="231467"/>
                    <a:pt x="172391" y="224713"/>
                  </a:cubicBezTo>
                  <a:cubicBezTo>
                    <a:pt x="172391" y="175302"/>
                    <a:pt x="212616" y="135133"/>
                    <a:pt x="262095" y="135133"/>
                  </a:cubicBezTo>
                  <a:close/>
                  <a:moveTo>
                    <a:pt x="58120" y="108514"/>
                  </a:moveTo>
                  <a:lnTo>
                    <a:pt x="58120" y="413970"/>
                  </a:lnTo>
                  <a:lnTo>
                    <a:pt x="549430" y="413970"/>
                  </a:lnTo>
                  <a:lnTo>
                    <a:pt x="549430" y="108514"/>
                  </a:lnTo>
                  <a:close/>
                  <a:moveTo>
                    <a:pt x="27236" y="56079"/>
                  </a:moveTo>
                  <a:lnTo>
                    <a:pt x="27236" y="81319"/>
                  </a:lnTo>
                  <a:lnTo>
                    <a:pt x="580403" y="81319"/>
                  </a:lnTo>
                  <a:lnTo>
                    <a:pt x="580403" y="56079"/>
                  </a:lnTo>
                  <a:close/>
                  <a:moveTo>
                    <a:pt x="303775" y="0"/>
                  </a:moveTo>
                  <a:cubicBezTo>
                    <a:pt x="311341" y="0"/>
                    <a:pt x="317393" y="6132"/>
                    <a:pt x="317393" y="13597"/>
                  </a:cubicBezTo>
                  <a:lnTo>
                    <a:pt x="317393" y="28884"/>
                  </a:lnTo>
                  <a:lnTo>
                    <a:pt x="580403" y="28884"/>
                  </a:lnTo>
                  <a:cubicBezTo>
                    <a:pt x="595356" y="28884"/>
                    <a:pt x="607639" y="41148"/>
                    <a:pt x="607639" y="56079"/>
                  </a:cubicBezTo>
                  <a:lnTo>
                    <a:pt x="607639" y="81319"/>
                  </a:lnTo>
                  <a:cubicBezTo>
                    <a:pt x="607639" y="96338"/>
                    <a:pt x="595356" y="108514"/>
                    <a:pt x="580403" y="108514"/>
                  </a:cubicBezTo>
                  <a:lnTo>
                    <a:pt x="576665" y="108514"/>
                  </a:lnTo>
                  <a:lnTo>
                    <a:pt x="576665" y="413970"/>
                  </a:lnTo>
                  <a:cubicBezTo>
                    <a:pt x="576665" y="428990"/>
                    <a:pt x="564472" y="441165"/>
                    <a:pt x="549430" y="441165"/>
                  </a:cubicBezTo>
                  <a:lnTo>
                    <a:pt x="317393" y="441165"/>
                  </a:lnTo>
                  <a:lnTo>
                    <a:pt x="317393" y="481069"/>
                  </a:lnTo>
                  <a:lnTo>
                    <a:pt x="418236" y="554923"/>
                  </a:lnTo>
                  <a:cubicBezTo>
                    <a:pt x="424377" y="559366"/>
                    <a:pt x="425623" y="567898"/>
                    <a:pt x="421173" y="573942"/>
                  </a:cubicBezTo>
                  <a:cubicBezTo>
                    <a:pt x="418503" y="577585"/>
                    <a:pt x="414409" y="579452"/>
                    <a:pt x="410225" y="579452"/>
                  </a:cubicBezTo>
                  <a:cubicBezTo>
                    <a:pt x="407466" y="579452"/>
                    <a:pt x="404618" y="578652"/>
                    <a:pt x="402215" y="576874"/>
                  </a:cubicBezTo>
                  <a:lnTo>
                    <a:pt x="317393" y="514752"/>
                  </a:lnTo>
                  <a:lnTo>
                    <a:pt x="317393" y="565854"/>
                  </a:lnTo>
                  <a:cubicBezTo>
                    <a:pt x="317393" y="573408"/>
                    <a:pt x="311341" y="579452"/>
                    <a:pt x="303775" y="579452"/>
                  </a:cubicBezTo>
                  <a:cubicBezTo>
                    <a:pt x="296299" y="579452"/>
                    <a:pt x="290157" y="573408"/>
                    <a:pt x="290157" y="565854"/>
                  </a:cubicBezTo>
                  <a:lnTo>
                    <a:pt x="290157" y="514752"/>
                  </a:lnTo>
                  <a:lnTo>
                    <a:pt x="205424" y="576874"/>
                  </a:lnTo>
                  <a:cubicBezTo>
                    <a:pt x="199372" y="581318"/>
                    <a:pt x="190827" y="579985"/>
                    <a:pt x="186377" y="573942"/>
                  </a:cubicBezTo>
                  <a:cubicBezTo>
                    <a:pt x="181927" y="567898"/>
                    <a:pt x="183262" y="559366"/>
                    <a:pt x="189314" y="554923"/>
                  </a:cubicBezTo>
                  <a:lnTo>
                    <a:pt x="290157" y="481069"/>
                  </a:lnTo>
                  <a:lnTo>
                    <a:pt x="290157" y="441165"/>
                  </a:lnTo>
                  <a:lnTo>
                    <a:pt x="58120" y="441165"/>
                  </a:lnTo>
                  <a:cubicBezTo>
                    <a:pt x="43167" y="441165"/>
                    <a:pt x="30885" y="428990"/>
                    <a:pt x="30885" y="413970"/>
                  </a:cubicBezTo>
                  <a:lnTo>
                    <a:pt x="30885" y="108514"/>
                  </a:lnTo>
                  <a:lnTo>
                    <a:pt x="27236" y="108514"/>
                  </a:lnTo>
                  <a:cubicBezTo>
                    <a:pt x="12194" y="108514"/>
                    <a:pt x="0" y="96338"/>
                    <a:pt x="0" y="81319"/>
                  </a:cubicBezTo>
                  <a:lnTo>
                    <a:pt x="0" y="56079"/>
                  </a:lnTo>
                  <a:cubicBezTo>
                    <a:pt x="0" y="41148"/>
                    <a:pt x="12194" y="28884"/>
                    <a:pt x="27236" y="28884"/>
                  </a:cubicBezTo>
                  <a:lnTo>
                    <a:pt x="290157" y="28884"/>
                  </a:lnTo>
                  <a:lnTo>
                    <a:pt x="290157" y="13597"/>
                  </a:lnTo>
                  <a:cubicBezTo>
                    <a:pt x="290157" y="6132"/>
                    <a:pt x="296299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ED585941-9E9A-4CF9-985D-BCB6EDA8DB76}"/>
              </a:ext>
            </a:extLst>
          </p:cNvPr>
          <p:cNvGrpSpPr>
            <a:grpSpLocks/>
          </p:cNvGrpSpPr>
          <p:nvPr/>
        </p:nvGrpSpPr>
        <p:grpSpPr>
          <a:xfrm>
            <a:off x="8736294" y="1101028"/>
            <a:ext cx="2675401" cy="2542899"/>
            <a:chOff x="4823657" y="1888012"/>
            <a:chExt cx="442340" cy="442340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579698F6-7924-4007-9324-9A02ED6D8CCF}"/>
                </a:ext>
              </a:extLst>
            </p:cNvPr>
            <p:cNvSpPr/>
            <p:nvPr/>
          </p:nvSpPr>
          <p:spPr>
            <a:xfrm>
              <a:off x="4823657" y="1888012"/>
              <a:ext cx="442340" cy="44234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8" name="任意多边形: 形状 25">
              <a:extLst>
                <a:ext uri="{FF2B5EF4-FFF2-40B4-BE49-F238E27FC236}">
                  <a16:creationId xmlns:a16="http://schemas.microsoft.com/office/drawing/2014/main" id="{3E06E731-3DA8-4064-AA38-3AA051F73D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33027" y="1918563"/>
              <a:ext cx="223600" cy="238506"/>
            </a:xfrm>
            <a:custGeom>
              <a:avLst/>
              <a:gdLst>
                <a:gd name="T0" fmla="*/ 41 w 45"/>
                <a:gd name="T1" fmla="*/ 48 h 48"/>
                <a:gd name="T2" fmla="*/ 0 w 45"/>
                <a:gd name="T3" fmla="*/ 44 h 48"/>
                <a:gd name="T4" fmla="*/ 3 w 45"/>
                <a:gd name="T5" fmla="*/ 7 h 48"/>
                <a:gd name="T6" fmla="*/ 7 w 45"/>
                <a:gd name="T7" fmla="*/ 4 h 48"/>
                <a:gd name="T8" fmla="*/ 13 w 45"/>
                <a:gd name="T9" fmla="*/ 0 h 48"/>
                <a:gd name="T10" fmla="*/ 17 w 45"/>
                <a:gd name="T11" fmla="*/ 7 h 48"/>
                <a:gd name="T12" fmla="*/ 27 w 45"/>
                <a:gd name="T13" fmla="*/ 4 h 48"/>
                <a:gd name="T14" fmla="*/ 33 w 45"/>
                <a:gd name="T15" fmla="*/ 0 h 48"/>
                <a:gd name="T16" fmla="*/ 38 w 45"/>
                <a:gd name="T17" fmla="*/ 7 h 48"/>
                <a:gd name="T18" fmla="*/ 45 w 45"/>
                <a:gd name="T19" fmla="*/ 10 h 48"/>
                <a:gd name="T20" fmla="*/ 11 w 45"/>
                <a:gd name="T21" fmla="*/ 25 h 48"/>
                <a:gd name="T22" fmla="*/ 3 w 45"/>
                <a:gd name="T23" fmla="*/ 17 h 48"/>
                <a:gd name="T24" fmla="*/ 11 w 45"/>
                <a:gd name="T25" fmla="*/ 25 h 48"/>
                <a:gd name="T26" fmla="*/ 11 w 45"/>
                <a:gd name="T27" fmla="*/ 26 h 48"/>
                <a:gd name="T28" fmla="*/ 3 w 45"/>
                <a:gd name="T29" fmla="*/ 35 h 48"/>
                <a:gd name="T30" fmla="*/ 11 w 45"/>
                <a:gd name="T31" fmla="*/ 44 h 48"/>
                <a:gd name="T32" fmla="*/ 3 w 45"/>
                <a:gd name="T33" fmla="*/ 37 h 48"/>
                <a:gd name="T34" fmla="*/ 11 w 45"/>
                <a:gd name="T35" fmla="*/ 44 h 48"/>
                <a:gd name="T36" fmla="*/ 13 w 45"/>
                <a:gd name="T37" fmla="*/ 3 h 48"/>
                <a:gd name="T38" fmla="*/ 10 w 45"/>
                <a:gd name="T39" fmla="*/ 4 h 48"/>
                <a:gd name="T40" fmla="*/ 11 w 45"/>
                <a:gd name="T41" fmla="*/ 13 h 48"/>
                <a:gd name="T42" fmla="*/ 14 w 45"/>
                <a:gd name="T43" fmla="*/ 12 h 48"/>
                <a:gd name="T44" fmla="*/ 21 w 45"/>
                <a:gd name="T45" fmla="*/ 25 h 48"/>
                <a:gd name="T46" fmla="*/ 13 w 45"/>
                <a:gd name="T47" fmla="*/ 17 h 48"/>
                <a:gd name="T48" fmla="*/ 21 w 45"/>
                <a:gd name="T49" fmla="*/ 25 h 48"/>
                <a:gd name="T50" fmla="*/ 21 w 45"/>
                <a:gd name="T51" fmla="*/ 26 h 48"/>
                <a:gd name="T52" fmla="*/ 13 w 45"/>
                <a:gd name="T53" fmla="*/ 35 h 48"/>
                <a:gd name="T54" fmla="*/ 21 w 45"/>
                <a:gd name="T55" fmla="*/ 44 h 48"/>
                <a:gd name="T56" fmla="*/ 13 w 45"/>
                <a:gd name="T57" fmla="*/ 37 h 48"/>
                <a:gd name="T58" fmla="*/ 21 w 45"/>
                <a:gd name="T59" fmla="*/ 44 h 48"/>
                <a:gd name="T60" fmla="*/ 32 w 45"/>
                <a:gd name="T61" fmla="*/ 17 h 48"/>
                <a:gd name="T62" fmla="*/ 23 w 45"/>
                <a:gd name="T63" fmla="*/ 25 h 48"/>
                <a:gd name="T64" fmla="*/ 32 w 45"/>
                <a:gd name="T65" fmla="*/ 35 h 48"/>
                <a:gd name="T66" fmla="*/ 23 w 45"/>
                <a:gd name="T67" fmla="*/ 26 h 48"/>
                <a:gd name="T68" fmla="*/ 32 w 45"/>
                <a:gd name="T69" fmla="*/ 35 h 48"/>
                <a:gd name="T70" fmla="*/ 32 w 45"/>
                <a:gd name="T71" fmla="*/ 37 h 48"/>
                <a:gd name="T72" fmla="*/ 23 w 45"/>
                <a:gd name="T73" fmla="*/ 44 h 48"/>
                <a:gd name="T74" fmla="*/ 34 w 45"/>
                <a:gd name="T75" fmla="*/ 4 h 48"/>
                <a:gd name="T76" fmla="*/ 32 w 45"/>
                <a:gd name="T77" fmla="*/ 3 h 48"/>
                <a:gd name="T78" fmla="*/ 31 w 45"/>
                <a:gd name="T79" fmla="*/ 12 h 48"/>
                <a:gd name="T80" fmla="*/ 33 w 45"/>
                <a:gd name="T81" fmla="*/ 13 h 48"/>
                <a:gd name="T82" fmla="*/ 34 w 45"/>
                <a:gd name="T83" fmla="*/ 4 h 48"/>
                <a:gd name="T84" fmla="*/ 41 w 45"/>
                <a:gd name="T85" fmla="*/ 17 h 48"/>
                <a:gd name="T86" fmla="*/ 33 w 45"/>
                <a:gd name="T87" fmla="*/ 25 h 48"/>
                <a:gd name="T88" fmla="*/ 41 w 45"/>
                <a:gd name="T89" fmla="*/ 35 h 48"/>
                <a:gd name="T90" fmla="*/ 33 w 45"/>
                <a:gd name="T91" fmla="*/ 26 h 48"/>
                <a:gd name="T92" fmla="*/ 41 w 45"/>
                <a:gd name="T93" fmla="*/ 35 h 48"/>
                <a:gd name="T94" fmla="*/ 41 w 45"/>
                <a:gd name="T95" fmla="*/ 37 h 48"/>
                <a:gd name="T96" fmla="*/ 33 w 45"/>
                <a:gd name="T97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" h="48">
                  <a:moveTo>
                    <a:pt x="45" y="44"/>
                  </a:moveTo>
                  <a:cubicBezTo>
                    <a:pt x="45" y="46"/>
                    <a:pt x="43" y="48"/>
                    <a:pt x="4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6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9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0"/>
                    <a:pt x="38" y="2"/>
                    <a:pt x="38" y="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3" y="7"/>
                    <a:pt x="45" y="8"/>
                    <a:pt x="45" y="10"/>
                  </a:cubicBezTo>
                  <a:lnTo>
                    <a:pt x="45" y="44"/>
                  </a:lnTo>
                  <a:close/>
                  <a:moveTo>
                    <a:pt x="11" y="25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11" y="25"/>
                  </a:lnTo>
                  <a:close/>
                  <a:moveTo>
                    <a:pt x="11" y="35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5"/>
                    <a:pt x="3" y="35"/>
                    <a:pt x="3" y="35"/>
                  </a:cubicBezTo>
                  <a:lnTo>
                    <a:pt x="11" y="35"/>
                  </a:lnTo>
                  <a:close/>
                  <a:moveTo>
                    <a:pt x="11" y="44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44"/>
                    <a:pt x="3" y="44"/>
                    <a:pt x="3" y="44"/>
                  </a:cubicBezTo>
                  <a:lnTo>
                    <a:pt x="11" y="44"/>
                  </a:lnTo>
                  <a:close/>
                  <a:moveTo>
                    <a:pt x="14" y="4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4"/>
                    <a:pt x="10" y="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3"/>
                    <a:pt x="1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4" y="12"/>
                    <a:pt x="14" y="12"/>
                  </a:cubicBezTo>
                  <a:lnTo>
                    <a:pt x="14" y="4"/>
                  </a:lnTo>
                  <a:close/>
                  <a:moveTo>
                    <a:pt x="21" y="25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21" y="25"/>
                  </a:lnTo>
                  <a:close/>
                  <a:moveTo>
                    <a:pt x="21" y="35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35"/>
                    <a:pt x="13" y="35"/>
                    <a:pt x="13" y="35"/>
                  </a:cubicBezTo>
                  <a:lnTo>
                    <a:pt x="21" y="35"/>
                  </a:lnTo>
                  <a:close/>
                  <a:moveTo>
                    <a:pt x="21" y="44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4"/>
                    <a:pt x="13" y="44"/>
                    <a:pt x="13" y="44"/>
                  </a:cubicBezTo>
                  <a:lnTo>
                    <a:pt x="21" y="44"/>
                  </a:lnTo>
                  <a:close/>
                  <a:moveTo>
                    <a:pt x="32" y="25"/>
                  </a:moveTo>
                  <a:cubicBezTo>
                    <a:pt x="32" y="17"/>
                    <a:pt x="32" y="17"/>
                    <a:pt x="32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lnTo>
                    <a:pt x="32" y="25"/>
                  </a:lnTo>
                  <a:close/>
                  <a:moveTo>
                    <a:pt x="32" y="35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35"/>
                    <a:pt x="23" y="35"/>
                    <a:pt x="23" y="35"/>
                  </a:cubicBezTo>
                  <a:lnTo>
                    <a:pt x="32" y="35"/>
                  </a:lnTo>
                  <a:close/>
                  <a:moveTo>
                    <a:pt x="32" y="44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4"/>
                    <a:pt x="23" y="44"/>
                    <a:pt x="23" y="44"/>
                  </a:cubicBezTo>
                  <a:lnTo>
                    <a:pt x="32" y="44"/>
                  </a:lnTo>
                  <a:close/>
                  <a:moveTo>
                    <a:pt x="34" y="4"/>
                  </a:moveTo>
                  <a:cubicBezTo>
                    <a:pt x="34" y="4"/>
                    <a:pt x="34" y="3"/>
                    <a:pt x="33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3"/>
                    <a:pt x="31" y="4"/>
                    <a:pt x="31" y="4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4" y="13"/>
                    <a:pt x="34" y="12"/>
                    <a:pt x="34" y="12"/>
                  </a:cubicBezTo>
                  <a:lnTo>
                    <a:pt x="34" y="4"/>
                  </a:lnTo>
                  <a:close/>
                  <a:moveTo>
                    <a:pt x="41" y="25"/>
                  </a:moveTo>
                  <a:cubicBezTo>
                    <a:pt x="41" y="17"/>
                    <a:pt x="41" y="17"/>
                    <a:pt x="4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25"/>
                    <a:pt x="33" y="25"/>
                    <a:pt x="33" y="25"/>
                  </a:cubicBezTo>
                  <a:lnTo>
                    <a:pt x="41" y="25"/>
                  </a:lnTo>
                  <a:close/>
                  <a:moveTo>
                    <a:pt x="41" y="35"/>
                  </a:moveTo>
                  <a:cubicBezTo>
                    <a:pt x="41" y="26"/>
                    <a:pt x="41" y="26"/>
                    <a:pt x="41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35"/>
                    <a:pt x="33" y="35"/>
                    <a:pt x="33" y="35"/>
                  </a:cubicBezTo>
                  <a:lnTo>
                    <a:pt x="41" y="35"/>
                  </a:lnTo>
                  <a:close/>
                  <a:moveTo>
                    <a:pt x="41" y="44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44"/>
                    <a:pt x="33" y="44"/>
                    <a:pt x="33" y="44"/>
                  </a:cubicBezTo>
                  <a:lnTo>
                    <a:pt x="41" y="4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sp>
        <p:nvSpPr>
          <p:cNvPr id="9" name="文本框 17">
            <a:extLst>
              <a:ext uri="{FF2B5EF4-FFF2-40B4-BE49-F238E27FC236}">
                <a16:creationId xmlns:a16="http://schemas.microsoft.com/office/drawing/2014/main" id="{05EF15D2-C7B8-44F8-9ED5-9A732EC06208}"/>
              </a:ext>
            </a:extLst>
          </p:cNvPr>
          <p:cNvSpPr txBox="1"/>
          <p:nvPr/>
        </p:nvSpPr>
        <p:spPr>
          <a:xfrm flipH="1">
            <a:off x="8736294" y="2425321"/>
            <a:ext cx="2784309" cy="124576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0">
            <a:normAutofit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EXTRACURRICULAR</a:t>
            </a:r>
          </a:p>
          <a:p>
            <a:pPr algn="ctr" defTabSz="914356">
              <a:spcBef>
                <a:spcPct val="0"/>
              </a:spcBef>
              <a:defRPr/>
            </a:pPr>
            <a:r>
              <a:rPr lang="en-US" altLang="zh-CN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ACTIVITY</a:t>
            </a:r>
            <a:endParaRPr lang="zh-CN" altLang="en-US" sz="2133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A3864355-2FAB-442B-83DA-9517C50452B9}"/>
              </a:ext>
            </a:extLst>
          </p:cNvPr>
          <p:cNvSpPr txBox="1"/>
          <p:nvPr/>
        </p:nvSpPr>
        <p:spPr>
          <a:xfrm>
            <a:off x="7987623" y="5220968"/>
            <a:ext cx="1920213" cy="388225"/>
          </a:xfrm>
          <a:prstGeom prst="rect">
            <a:avLst/>
          </a:prstGeom>
          <a:noFill/>
        </p:spPr>
        <p:txBody>
          <a:bodyPr wrap="none" lIns="0" tIns="0" rIns="480000" bIns="0" anchor="b" anchorCtr="0">
            <a:noAutofit/>
          </a:bodyPr>
          <a:lstStyle/>
          <a:p>
            <a:pPr algn="r"/>
            <a:r>
              <a:rPr lang="en-US" altLang="zh-CN" sz="2667" b="1" dirty="0">
                <a:solidFill>
                  <a:schemeClr val="tx2"/>
                </a:solidFill>
                <a:latin typeface="Berlin Sans FB Demi" panose="020E0802020502020306" pitchFamily="34" charset="0"/>
                <a:cs typeface="+mn-ea"/>
                <a:sym typeface="+mn-lt"/>
              </a:rPr>
              <a:t>CREDITS</a:t>
            </a:r>
            <a:endParaRPr lang="zh-CN" altLang="en-US" sz="2667" b="1" dirty="0">
              <a:solidFill>
                <a:schemeClr val="tx2"/>
              </a:solidFill>
              <a:latin typeface="Berlin Sans FB Demi" panose="020E0802020502020306" pitchFamily="34" charset="0"/>
              <a:cs typeface="+mn-ea"/>
              <a:sym typeface="+mn-lt"/>
            </a:endParaRPr>
          </a:p>
        </p:txBody>
      </p:sp>
      <p:sp>
        <p:nvSpPr>
          <p:cNvPr id="11" name="右箭头 10"/>
          <p:cNvSpPr/>
          <p:nvPr/>
        </p:nvSpPr>
        <p:spPr>
          <a:xfrm rot="7316048">
            <a:off x="9643106" y="3764869"/>
            <a:ext cx="529463" cy="414376"/>
          </a:xfrm>
          <a:prstGeom prst="rightArrow">
            <a:avLst>
              <a:gd name="adj1" fmla="val 50000"/>
              <a:gd name="adj2" fmla="val 583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277" y="418458"/>
            <a:ext cx="1926387" cy="53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1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微软雅黑</vt:lpstr>
      <vt:lpstr>Arial</vt:lpstr>
      <vt:lpstr>Berlin Sans FB Demi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2018-10-10T00:15:52Z</dcterms:created>
  <dcterms:modified xsi:type="dcterms:W3CDTF">2018-10-10T00:16:03Z</dcterms:modified>
</cp:coreProperties>
</file>