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CC2B1-00C7-4013-8009-595F23C88D74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D2D24-1863-40F9-927F-0DB32E90A9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9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97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17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ff1e102-f1af-47a4-a855-3a19cb8687e2">
            <a:extLst>
              <a:ext uri="{FF2B5EF4-FFF2-40B4-BE49-F238E27FC236}">
                <a16:creationId xmlns:a16="http://schemas.microsoft.com/office/drawing/2014/main" id="{4DFBBD4D-57EF-445E-AC71-6D0E9DE370A2}"/>
              </a:ext>
            </a:extLst>
          </p:cNvPr>
          <p:cNvGrpSpPr>
            <a:grpSpLocks noChangeAspect="1"/>
          </p:cNvGrpSpPr>
          <p:nvPr/>
        </p:nvGrpSpPr>
        <p:grpSpPr>
          <a:xfrm>
            <a:off x="-930600" y="1718803"/>
            <a:ext cx="12211175" cy="3795911"/>
            <a:chOff x="-930600" y="1718802"/>
            <a:chExt cx="12211175" cy="3795911"/>
          </a:xfrm>
        </p:grpSpPr>
        <p:sp>
          <p:nvSpPr>
            <p:cNvPr id="25" name="文本框 37">
              <a:extLst>
                <a:ext uri="{FF2B5EF4-FFF2-40B4-BE49-F238E27FC236}">
                  <a16:creationId xmlns:a16="http://schemas.microsoft.com/office/drawing/2014/main" id="{DBBF66A1-6AC7-4E83-A793-B2A3DD7ECF4A}"/>
                </a:ext>
              </a:extLst>
            </p:cNvPr>
            <p:cNvSpPr txBox="1"/>
            <p:nvPr/>
          </p:nvSpPr>
          <p:spPr>
            <a:xfrm>
              <a:off x="6768074" y="2364382"/>
              <a:ext cx="4512501" cy="1169551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r>
                <a:rPr lang="en-US" altLang="zh-CN" sz="5867" b="1" dirty="0">
                  <a:latin typeface="Berlin Sans FB Demi" panose="020E0802020502020306" pitchFamily="34" charset="0"/>
                </a:rPr>
                <a:t>Introduction to China</a:t>
              </a:r>
              <a:endParaRPr lang="zh-CN" altLang="en-US" sz="5867" b="1" dirty="0">
                <a:latin typeface="Berlin Sans FB Demi" panose="020E0802020502020306" pitchFamily="34" charset="0"/>
              </a:endParaRPr>
            </a:p>
          </p:txBody>
        </p:sp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C2C898A3-4A2E-4F4D-A990-C8D1EE571E72}"/>
                </a:ext>
              </a:extLst>
            </p:cNvPr>
            <p:cNvSpPr/>
            <p:nvPr/>
          </p:nvSpPr>
          <p:spPr>
            <a:xfrm flipH="1">
              <a:off x="-930600" y="1718802"/>
              <a:ext cx="3795911" cy="3795911"/>
            </a:xfrm>
            <a:prstGeom prst="ellipse">
              <a:avLst/>
            </a:prstGeom>
            <a:noFill/>
            <a:ln w="25400">
              <a:solidFill>
                <a:schemeClr val="tx2">
                  <a:alpha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/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5493BF7F-DD7A-49FA-9C1C-4B75C1D956F9}"/>
                </a:ext>
              </a:extLst>
            </p:cNvPr>
            <p:cNvGrpSpPr/>
            <p:nvPr/>
          </p:nvGrpSpPr>
          <p:grpSpPr>
            <a:xfrm flipH="1">
              <a:off x="2194316" y="1992666"/>
              <a:ext cx="869091" cy="869091"/>
              <a:chOff x="6614564" y="1510580"/>
              <a:chExt cx="946884" cy="946884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A9D178C5-F92F-48FA-AEFA-0C716ECA69A8}"/>
                  </a:ext>
                </a:extLst>
              </p:cNvPr>
              <p:cNvSpPr/>
              <p:nvPr/>
            </p:nvSpPr>
            <p:spPr>
              <a:xfrm rot="10800000" flipV="1">
                <a:off x="6614564" y="1510580"/>
                <a:ext cx="946884" cy="946884"/>
              </a:xfrm>
              <a:prstGeom prst="ellipse">
                <a:avLst/>
              </a:prstGeom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>
                <a:outerShdw blurRad="38100" dist="38100" algn="ctr" rotWithShape="0">
                  <a:srgbClr val="000000">
                    <a:alpha val="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E0FD3C6A-8824-4A3F-AA5B-D739EB1E21F1}"/>
                  </a:ext>
                </a:extLst>
              </p:cNvPr>
              <p:cNvSpPr/>
              <p:nvPr/>
            </p:nvSpPr>
            <p:spPr>
              <a:xfrm>
                <a:off x="6951136" y="1870293"/>
                <a:ext cx="273740" cy="2398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7009" y="65310"/>
                    </a:moveTo>
                    <a:lnTo>
                      <a:pt x="117009" y="65310"/>
                    </a:lnTo>
                    <a:lnTo>
                      <a:pt x="117009" y="65310"/>
                    </a:lnTo>
                    <a:cubicBezTo>
                      <a:pt x="61993" y="91073"/>
                      <a:pt x="61993" y="91073"/>
                      <a:pt x="61993" y="91073"/>
                    </a:cubicBezTo>
                    <a:lnTo>
                      <a:pt x="61993" y="91073"/>
                    </a:lnTo>
                    <a:lnTo>
                      <a:pt x="61993" y="91073"/>
                    </a:lnTo>
                    <a:lnTo>
                      <a:pt x="61993" y="91073"/>
                    </a:lnTo>
                    <a:cubicBezTo>
                      <a:pt x="61993" y="92655"/>
                      <a:pt x="60598" y="92655"/>
                      <a:pt x="60598" y="92655"/>
                    </a:cubicBezTo>
                    <a:cubicBezTo>
                      <a:pt x="59202" y="92655"/>
                      <a:pt x="59202" y="92655"/>
                      <a:pt x="57807" y="91073"/>
                    </a:cubicBezTo>
                    <a:lnTo>
                      <a:pt x="57807" y="91073"/>
                    </a:lnTo>
                    <a:lnTo>
                      <a:pt x="57807" y="91073"/>
                    </a:lnTo>
                    <a:lnTo>
                      <a:pt x="57807" y="91073"/>
                    </a:lnTo>
                    <a:cubicBezTo>
                      <a:pt x="2990" y="65310"/>
                      <a:pt x="2990" y="65310"/>
                      <a:pt x="2990" y="65310"/>
                    </a:cubicBezTo>
                    <a:lnTo>
                      <a:pt x="2990" y="65310"/>
                    </a:lnTo>
                    <a:cubicBezTo>
                      <a:pt x="1395" y="65310"/>
                      <a:pt x="0" y="62146"/>
                      <a:pt x="0" y="60564"/>
                    </a:cubicBezTo>
                    <a:cubicBezTo>
                      <a:pt x="0" y="55819"/>
                      <a:pt x="2990" y="54237"/>
                      <a:pt x="5780" y="54237"/>
                    </a:cubicBezTo>
                    <a:cubicBezTo>
                      <a:pt x="7176" y="54237"/>
                      <a:pt x="7176" y="54237"/>
                      <a:pt x="8571" y="54237"/>
                    </a:cubicBezTo>
                    <a:lnTo>
                      <a:pt x="8571" y="54237"/>
                    </a:lnTo>
                    <a:lnTo>
                      <a:pt x="8571" y="54237"/>
                    </a:lnTo>
                    <a:lnTo>
                      <a:pt x="8571" y="54237"/>
                    </a:lnTo>
                    <a:cubicBezTo>
                      <a:pt x="60598" y="78192"/>
                      <a:pt x="60598" y="78192"/>
                      <a:pt x="60598" y="78192"/>
                    </a:cubicBezTo>
                    <a:cubicBezTo>
                      <a:pt x="112823" y="54237"/>
                      <a:pt x="112823" y="54237"/>
                      <a:pt x="112823" y="54237"/>
                    </a:cubicBezTo>
                    <a:lnTo>
                      <a:pt x="112823" y="54237"/>
                    </a:lnTo>
                    <a:lnTo>
                      <a:pt x="112823" y="54237"/>
                    </a:lnTo>
                    <a:lnTo>
                      <a:pt x="112823" y="54237"/>
                    </a:lnTo>
                    <a:lnTo>
                      <a:pt x="114219" y="54237"/>
                    </a:lnTo>
                    <a:cubicBezTo>
                      <a:pt x="118405" y="54237"/>
                      <a:pt x="119800" y="55819"/>
                      <a:pt x="119800" y="60564"/>
                    </a:cubicBezTo>
                    <a:cubicBezTo>
                      <a:pt x="119800" y="62146"/>
                      <a:pt x="118405" y="65310"/>
                      <a:pt x="117009" y="65310"/>
                    </a:cubicBezTo>
                    <a:close/>
                    <a:moveTo>
                      <a:pt x="117009" y="38192"/>
                    </a:moveTo>
                    <a:lnTo>
                      <a:pt x="117009" y="38192"/>
                    </a:lnTo>
                    <a:lnTo>
                      <a:pt x="117009" y="38192"/>
                    </a:lnTo>
                    <a:cubicBezTo>
                      <a:pt x="61993" y="63728"/>
                      <a:pt x="61993" y="63728"/>
                      <a:pt x="61993" y="63728"/>
                    </a:cubicBezTo>
                    <a:lnTo>
                      <a:pt x="61993" y="63728"/>
                    </a:lnTo>
                    <a:lnTo>
                      <a:pt x="61993" y="63728"/>
                    </a:lnTo>
                    <a:lnTo>
                      <a:pt x="61993" y="63728"/>
                    </a:lnTo>
                    <a:lnTo>
                      <a:pt x="60598" y="63728"/>
                    </a:lnTo>
                    <a:cubicBezTo>
                      <a:pt x="59202" y="63728"/>
                      <a:pt x="59202" y="63728"/>
                      <a:pt x="57807" y="63728"/>
                    </a:cubicBezTo>
                    <a:lnTo>
                      <a:pt x="57807" y="63728"/>
                    </a:lnTo>
                    <a:lnTo>
                      <a:pt x="57807" y="63728"/>
                    </a:lnTo>
                    <a:lnTo>
                      <a:pt x="57807" y="63728"/>
                    </a:lnTo>
                    <a:cubicBezTo>
                      <a:pt x="2990" y="38192"/>
                      <a:pt x="2990" y="38192"/>
                      <a:pt x="2990" y="38192"/>
                    </a:cubicBezTo>
                    <a:lnTo>
                      <a:pt x="2990" y="38192"/>
                    </a:lnTo>
                    <a:cubicBezTo>
                      <a:pt x="1395" y="36610"/>
                      <a:pt x="0" y="35028"/>
                      <a:pt x="0" y="31864"/>
                    </a:cubicBezTo>
                    <a:cubicBezTo>
                      <a:pt x="0" y="30282"/>
                      <a:pt x="1395" y="27118"/>
                      <a:pt x="2990" y="27118"/>
                    </a:cubicBezTo>
                    <a:lnTo>
                      <a:pt x="2990" y="27118"/>
                    </a:lnTo>
                    <a:cubicBezTo>
                      <a:pt x="57807" y="1581"/>
                      <a:pt x="57807" y="1581"/>
                      <a:pt x="57807" y="1581"/>
                    </a:cubicBezTo>
                    <a:lnTo>
                      <a:pt x="57807" y="1581"/>
                    </a:lnTo>
                    <a:lnTo>
                      <a:pt x="57807" y="1581"/>
                    </a:lnTo>
                    <a:lnTo>
                      <a:pt x="57807" y="1581"/>
                    </a:lnTo>
                    <a:cubicBezTo>
                      <a:pt x="59202" y="0"/>
                      <a:pt x="59202" y="0"/>
                      <a:pt x="60598" y="0"/>
                    </a:cubicBezTo>
                    <a:cubicBezTo>
                      <a:pt x="60598" y="0"/>
                      <a:pt x="61993" y="0"/>
                      <a:pt x="61993" y="1581"/>
                    </a:cubicBezTo>
                    <a:lnTo>
                      <a:pt x="61993" y="1581"/>
                    </a:lnTo>
                    <a:lnTo>
                      <a:pt x="61993" y="1581"/>
                    </a:lnTo>
                    <a:lnTo>
                      <a:pt x="61993" y="1581"/>
                    </a:lnTo>
                    <a:cubicBezTo>
                      <a:pt x="117009" y="27118"/>
                      <a:pt x="117009" y="27118"/>
                      <a:pt x="117009" y="27118"/>
                    </a:cubicBezTo>
                    <a:lnTo>
                      <a:pt x="117009" y="27118"/>
                    </a:lnTo>
                    <a:cubicBezTo>
                      <a:pt x="118405" y="27118"/>
                      <a:pt x="119800" y="30282"/>
                      <a:pt x="119800" y="31864"/>
                    </a:cubicBezTo>
                    <a:cubicBezTo>
                      <a:pt x="119800" y="35028"/>
                      <a:pt x="118405" y="36610"/>
                      <a:pt x="117009" y="38192"/>
                    </a:cubicBezTo>
                    <a:close/>
                    <a:moveTo>
                      <a:pt x="5780" y="81355"/>
                    </a:moveTo>
                    <a:lnTo>
                      <a:pt x="5780" y="81355"/>
                    </a:lnTo>
                    <a:cubicBezTo>
                      <a:pt x="7176" y="81355"/>
                      <a:pt x="7176" y="81355"/>
                      <a:pt x="8571" y="81355"/>
                    </a:cubicBezTo>
                    <a:lnTo>
                      <a:pt x="8571" y="81355"/>
                    </a:lnTo>
                    <a:lnTo>
                      <a:pt x="8571" y="81355"/>
                    </a:lnTo>
                    <a:lnTo>
                      <a:pt x="8571" y="81355"/>
                    </a:lnTo>
                    <a:cubicBezTo>
                      <a:pt x="60598" y="106892"/>
                      <a:pt x="60598" y="106892"/>
                      <a:pt x="60598" y="106892"/>
                    </a:cubicBezTo>
                    <a:cubicBezTo>
                      <a:pt x="112823" y="81355"/>
                      <a:pt x="112823" y="81355"/>
                      <a:pt x="112823" y="81355"/>
                    </a:cubicBezTo>
                    <a:lnTo>
                      <a:pt x="112823" y="81355"/>
                    </a:lnTo>
                    <a:lnTo>
                      <a:pt x="112823" y="81355"/>
                    </a:lnTo>
                    <a:lnTo>
                      <a:pt x="112823" y="81355"/>
                    </a:lnTo>
                    <a:lnTo>
                      <a:pt x="114219" y="81355"/>
                    </a:lnTo>
                    <a:cubicBezTo>
                      <a:pt x="118405" y="81355"/>
                      <a:pt x="119800" y="84519"/>
                      <a:pt x="119800" y="87683"/>
                    </a:cubicBezTo>
                    <a:cubicBezTo>
                      <a:pt x="119800" y="91073"/>
                      <a:pt x="118405" y="92655"/>
                      <a:pt x="117009" y="94237"/>
                    </a:cubicBezTo>
                    <a:lnTo>
                      <a:pt x="117009" y="94237"/>
                    </a:lnTo>
                    <a:cubicBezTo>
                      <a:pt x="61993" y="119774"/>
                      <a:pt x="61993" y="119774"/>
                      <a:pt x="61993" y="119774"/>
                    </a:cubicBezTo>
                    <a:lnTo>
                      <a:pt x="61993" y="119774"/>
                    </a:lnTo>
                    <a:lnTo>
                      <a:pt x="61993" y="119774"/>
                    </a:lnTo>
                    <a:lnTo>
                      <a:pt x="61993" y="119774"/>
                    </a:lnTo>
                    <a:lnTo>
                      <a:pt x="60598" y="119774"/>
                    </a:lnTo>
                    <a:cubicBezTo>
                      <a:pt x="59202" y="119774"/>
                      <a:pt x="59202" y="119774"/>
                      <a:pt x="57807" y="119774"/>
                    </a:cubicBezTo>
                    <a:lnTo>
                      <a:pt x="57807" y="119774"/>
                    </a:lnTo>
                    <a:lnTo>
                      <a:pt x="57807" y="119774"/>
                    </a:lnTo>
                    <a:lnTo>
                      <a:pt x="57807" y="119774"/>
                    </a:lnTo>
                    <a:cubicBezTo>
                      <a:pt x="2990" y="94237"/>
                      <a:pt x="2990" y="94237"/>
                      <a:pt x="2990" y="94237"/>
                    </a:cubicBezTo>
                    <a:lnTo>
                      <a:pt x="2990" y="94237"/>
                    </a:lnTo>
                    <a:cubicBezTo>
                      <a:pt x="1395" y="92655"/>
                      <a:pt x="0" y="91073"/>
                      <a:pt x="0" y="87683"/>
                    </a:cubicBezTo>
                    <a:cubicBezTo>
                      <a:pt x="0" y="84519"/>
                      <a:pt x="2990" y="81355"/>
                      <a:pt x="5780" y="8135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07E1C341-17CC-4F4F-8333-6F46771BD102}"/>
                </a:ext>
              </a:extLst>
            </p:cNvPr>
            <p:cNvGrpSpPr/>
            <p:nvPr/>
          </p:nvGrpSpPr>
          <p:grpSpPr>
            <a:xfrm flipH="1">
              <a:off x="2175703" y="4448692"/>
              <a:ext cx="869091" cy="869091"/>
              <a:chOff x="5743669" y="4329550"/>
              <a:chExt cx="946884" cy="946884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5386F164-EF39-4673-A14F-83286FBE5236}"/>
                  </a:ext>
                </a:extLst>
              </p:cNvPr>
              <p:cNvSpPr/>
              <p:nvPr/>
            </p:nvSpPr>
            <p:spPr>
              <a:xfrm rot="10800000" flipV="1">
                <a:off x="5743669" y="4329550"/>
                <a:ext cx="946884" cy="946884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>
                <a:outerShdw blurRad="38100" dist="38100" algn="ctr" rotWithShape="0">
                  <a:srgbClr val="000000">
                    <a:alpha val="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03CD2F33-EEAF-474D-8E4E-B00EE03F59C4}"/>
                  </a:ext>
                </a:extLst>
              </p:cNvPr>
              <p:cNvSpPr/>
              <p:nvPr/>
            </p:nvSpPr>
            <p:spPr>
              <a:xfrm>
                <a:off x="6071183" y="4673958"/>
                <a:ext cx="273744" cy="2698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5647" y="48605"/>
                    </a:moveTo>
                    <a:lnTo>
                      <a:pt x="105647" y="48605"/>
                    </a:lnTo>
                    <a:cubicBezTo>
                      <a:pt x="104252" y="50016"/>
                      <a:pt x="104252" y="58487"/>
                      <a:pt x="114219" y="64134"/>
                    </a:cubicBezTo>
                    <a:cubicBezTo>
                      <a:pt x="114219" y="64134"/>
                      <a:pt x="100066" y="66957"/>
                      <a:pt x="90299" y="54252"/>
                    </a:cubicBezTo>
                    <a:cubicBezTo>
                      <a:pt x="87308" y="54252"/>
                      <a:pt x="84518" y="55663"/>
                      <a:pt x="81727" y="55663"/>
                    </a:cubicBezTo>
                    <a:cubicBezTo>
                      <a:pt x="60598" y="55663"/>
                      <a:pt x="47840" y="42756"/>
                      <a:pt x="47840" y="27226"/>
                    </a:cubicBezTo>
                    <a:cubicBezTo>
                      <a:pt x="47840" y="12907"/>
                      <a:pt x="60598" y="0"/>
                      <a:pt x="81727" y="0"/>
                    </a:cubicBezTo>
                    <a:cubicBezTo>
                      <a:pt x="102857" y="0"/>
                      <a:pt x="119800" y="12907"/>
                      <a:pt x="119800" y="27226"/>
                    </a:cubicBezTo>
                    <a:cubicBezTo>
                      <a:pt x="119800" y="35697"/>
                      <a:pt x="114219" y="44168"/>
                      <a:pt x="105647" y="48605"/>
                    </a:cubicBezTo>
                    <a:close/>
                    <a:moveTo>
                      <a:pt x="40863" y="30050"/>
                    </a:moveTo>
                    <a:lnTo>
                      <a:pt x="40863" y="30050"/>
                    </a:lnTo>
                    <a:cubicBezTo>
                      <a:pt x="42259" y="46991"/>
                      <a:pt x="56411" y="61310"/>
                      <a:pt x="78936" y="62722"/>
                    </a:cubicBezTo>
                    <a:cubicBezTo>
                      <a:pt x="81727" y="62722"/>
                      <a:pt x="84518" y="62722"/>
                      <a:pt x="87308" y="61310"/>
                    </a:cubicBezTo>
                    <a:lnTo>
                      <a:pt x="87308" y="61310"/>
                    </a:lnTo>
                    <a:lnTo>
                      <a:pt x="87308" y="61310"/>
                    </a:lnTo>
                    <a:cubicBezTo>
                      <a:pt x="94485" y="68369"/>
                      <a:pt x="102857" y="69983"/>
                      <a:pt x="107043" y="69983"/>
                    </a:cubicBezTo>
                    <a:cubicBezTo>
                      <a:pt x="102857" y="88537"/>
                      <a:pt x="84518" y="102655"/>
                      <a:pt x="56411" y="102655"/>
                    </a:cubicBezTo>
                    <a:cubicBezTo>
                      <a:pt x="53621" y="102655"/>
                      <a:pt x="49435" y="101243"/>
                      <a:pt x="45049" y="99831"/>
                    </a:cubicBezTo>
                    <a:cubicBezTo>
                      <a:pt x="31096" y="119798"/>
                      <a:pt x="7176" y="115563"/>
                      <a:pt x="7176" y="115563"/>
                    </a:cubicBezTo>
                    <a:cubicBezTo>
                      <a:pt x="23920" y="108302"/>
                      <a:pt x="23920" y="94184"/>
                      <a:pt x="19734" y="92773"/>
                    </a:cubicBezTo>
                    <a:cubicBezTo>
                      <a:pt x="7176" y="85512"/>
                      <a:pt x="0" y="72806"/>
                      <a:pt x="0" y="59899"/>
                    </a:cubicBezTo>
                    <a:cubicBezTo>
                      <a:pt x="0" y="39932"/>
                      <a:pt x="18338" y="22789"/>
                      <a:pt x="43654" y="18554"/>
                    </a:cubicBezTo>
                    <a:cubicBezTo>
                      <a:pt x="42259" y="22789"/>
                      <a:pt x="40863" y="25815"/>
                      <a:pt x="40863" y="3005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sp>
          <p:nvSpPr>
            <p:cNvPr id="19" name="文本框 17">
              <a:extLst>
                <a:ext uri="{FF2B5EF4-FFF2-40B4-BE49-F238E27FC236}">
                  <a16:creationId xmlns:a16="http://schemas.microsoft.com/office/drawing/2014/main" id="{05EF15D2-C7B8-44F8-9ED5-9A732EC06208}"/>
                </a:ext>
              </a:extLst>
            </p:cNvPr>
            <p:cNvSpPr txBox="1"/>
            <p:nvPr/>
          </p:nvSpPr>
          <p:spPr>
            <a:xfrm flipH="1">
              <a:off x="3748476" y="2143995"/>
              <a:ext cx="2241749" cy="39363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rmAutofit lnSpcReduction="10000"/>
            </a:bodyPr>
            <a:lstStyle/>
            <a:p>
              <a:pPr algn="ctr" defTabSz="914356">
                <a:spcBef>
                  <a:spcPct val="0"/>
                </a:spcBef>
                <a:defRPr/>
              </a:pPr>
              <a:r>
                <a:rPr lang="en-US" altLang="zh-CN" sz="2667" b="1" dirty="0">
                  <a:solidFill>
                    <a:srgbClr val="44526F"/>
                  </a:solidFill>
                  <a:latin typeface="Berlin Sans FB Demi" panose="020E0802020502020306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CULTURE</a:t>
              </a:r>
              <a:r>
                <a:rPr lang="en-US" altLang="zh-CN" sz="2133" b="1" dirty="0">
                  <a:solidFill>
                    <a:srgbClr val="44526F"/>
                  </a:solidFill>
                  <a:latin typeface="Berlin Sans FB Demi" panose="020E0802020502020306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</a:t>
              </a:r>
              <a:r>
                <a:rPr lang="en-US" altLang="zh-CN" sz="2667" b="1" dirty="0">
                  <a:solidFill>
                    <a:srgbClr val="44526F"/>
                  </a:solidFill>
                  <a:latin typeface="Berlin Sans FB Demi" panose="020E0802020502020306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EXPERIENCE</a:t>
              </a:r>
              <a:endParaRPr lang="zh-CN" altLang="en-US" sz="2133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文本框 15">
              <a:extLst>
                <a:ext uri="{FF2B5EF4-FFF2-40B4-BE49-F238E27FC236}">
                  <a16:creationId xmlns:a16="http://schemas.microsoft.com/office/drawing/2014/main" id="{F85304F9-BCC1-492E-BE1C-14575D377642}"/>
                </a:ext>
              </a:extLst>
            </p:cNvPr>
            <p:cNvSpPr txBox="1"/>
            <p:nvPr/>
          </p:nvSpPr>
          <p:spPr>
            <a:xfrm flipH="1">
              <a:off x="4850737" y="4764804"/>
              <a:ext cx="2241751" cy="39363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 defTabSz="914356">
                <a:spcBef>
                  <a:spcPct val="0"/>
                </a:spcBef>
                <a:defRPr/>
              </a:pPr>
              <a:r>
                <a:rPr lang="en-US" altLang="zh-CN" sz="2667" b="1" dirty="0">
                  <a:solidFill>
                    <a:srgbClr val="44526F"/>
                  </a:solidFill>
                  <a:latin typeface="Berlin Sans FB Demi" panose="020E0802020502020306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INTERNATIONAL CULTURE FESTIVAL</a:t>
              </a:r>
              <a:endParaRPr lang="zh-CN" altLang="en-US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文本框 13">
              <a:extLst>
                <a:ext uri="{FF2B5EF4-FFF2-40B4-BE49-F238E27FC236}">
                  <a16:creationId xmlns:a16="http://schemas.microsoft.com/office/drawing/2014/main" id="{A7A79107-D3E6-4D2D-9A0F-C86A3CAFDB37}"/>
                </a:ext>
              </a:extLst>
            </p:cNvPr>
            <p:cNvSpPr txBox="1"/>
            <p:nvPr/>
          </p:nvSpPr>
          <p:spPr>
            <a:xfrm flipH="1">
              <a:off x="3926537" y="3454399"/>
              <a:ext cx="1780309" cy="39363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 defTabSz="914356">
                <a:spcBef>
                  <a:spcPct val="0"/>
                </a:spcBef>
                <a:defRPr/>
              </a:pPr>
              <a:r>
                <a:rPr lang="en-US" altLang="zh-CN" sz="2667" b="1" dirty="0">
                  <a:solidFill>
                    <a:srgbClr val="44526F"/>
                  </a:solidFill>
                  <a:latin typeface="Berlin Sans FB Demi" panose="020E0802020502020306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SPORTS MEETING</a:t>
              </a:r>
              <a:endParaRPr lang="zh-CN" altLang="en-US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A7EB0EF8-8373-4341-9732-A069E3464A8B}"/>
                </a:ext>
              </a:extLst>
            </p:cNvPr>
            <p:cNvGrpSpPr/>
            <p:nvPr/>
          </p:nvGrpSpPr>
          <p:grpSpPr>
            <a:xfrm>
              <a:off x="2429103" y="3182212"/>
              <a:ext cx="869091" cy="869091"/>
              <a:chOff x="4185857" y="3182212"/>
              <a:chExt cx="869091" cy="869091"/>
            </a:xfrm>
          </p:grpSpPr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DFA64382-E7DF-46A5-84EC-A550133D4A82}"/>
                  </a:ext>
                </a:extLst>
              </p:cNvPr>
              <p:cNvSpPr/>
              <p:nvPr/>
            </p:nvSpPr>
            <p:spPr>
              <a:xfrm rot="10800000" flipH="1" flipV="1">
                <a:off x="4185857" y="3182212"/>
                <a:ext cx="869091" cy="869091"/>
              </a:xfrm>
              <a:prstGeom prst="ellipse">
                <a:avLst/>
              </a:prstGeom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>
                <a:outerShdw blurRad="38100" dist="38100" algn="ctr" rotWithShape="0">
                  <a:srgbClr val="000000">
                    <a:alpha val="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07A56C2E-9343-4728-8B04-63C6830AE2FC}"/>
                  </a:ext>
                </a:extLst>
              </p:cNvPr>
              <p:cNvSpPr/>
              <p:nvPr/>
            </p:nvSpPr>
            <p:spPr>
              <a:xfrm flipH="1">
                <a:off x="4539715" y="3454400"/>
                <a:ext cx="192568" cy="2360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2868" y="119800"/>
                    </a:moveTo>
                    <a:lnTo>
                      <a:pt x="112868" y="119800"/>
                    </a:lnTo>
                    <a:cubicBezTo>
                      <a:pt x="6885" y="119800"/>
                      <a:pt x="6885" y="119800"/>
                      <a:pt x="6885" y="119800"/>
                    </a:cubicBezTo>
                    <a:cubicBezTo>
                      <a:pt x="1721" y="119800"/>
                      <a:pt x="0" y="117004"/>
                      <a:pt x="0" y="114209"/>
                    </a:cubicBezTo>
                    <a:cubicBezTo>
                      <a:pt x="0" y="64891"/>
                      <a:pt x="0" y="64891"/>
                      <a:pt x="0" y="64891"/>
                    </a:cubicBezTo>
                    <a:cubicBezTo>
                      <a:pt x="0" y="62096"/>
                      <a:pt x="1721" y="59101"/>
                      <a:pt x="6885" y="59101"/>
                    </a:cubicBezTo>
                    <a:cubicBezTo>
                      <a:pt x="17213" y="59101"/>
                      <a:pt x="17213" y="59101"/>
                      <a:pt x="17213" y="59101"/>
                    </a:cubicBezTo>
                    <a:cubicBezTo>
                      <a:pt x="17213" y="33743"/>
                      <a:pt x="17213" y="33743"/>
                      <a:pt x="17213" y="33743"/>
                    </a:cubicBezTo>
                    <a:cubicBezTo>
                      <a:pt x="17213" y="13976"/>
                      <a:pt x="36393" y="0"/>
                      <a:pt x="59016" y="0"/>
                    </a:cubicBezTo>
                    <a:cubicBezTo>
                      <a:pt x="83360" y="0"/>
                      <a:pt x="100573" y="13976"/>
                      <a:pt x="100573" y="33743"/>
                    </a:cubicBezTo>
                    <a:cubicBezTo>
                      <a:pt x="100573" y="36539"/>
                      <a:pt x="98852" y="39534"/>
                      <a:pt x="93688" y="39534"/>
                    </a:cubicBezTo>
                    <a:cubicBezTo>
                      <a:pt x="90245" y="39534"/>
                      <a:pt x="86803" y="36539"/>
                      <a:pt x="86803" y="33743"/>
                    </a:cubicBezTo>
                    <a:cubicBezTo>
                      <a:pt x="86803" y="21164"/>
                      <a:pt x="74754" y="11181"/>
                      <a:pt x="59016" y="11181"/>
                    </a:cubicBezTo>
                    <a:cubicBezTo>
                      <a:pt x="43278" y="11181"/>
                      <a:pt x="31229" y="21164"/>
                      <a:pt x="31229" y="33743"/>
                    </a:cubicBezTo>
                    <a:cubicBezTo>
                      <a:pt x="31229" y="59101"/>
                      <a:pt x="31229" y="59101"/>
                      <a:pt x="31229" y="59101"/>
                    </a:cubicBezTo>
                    <a:cubicBezTo>
                      <a:pt x="86803" y="59101"/>
                      <a:pt x="86803" y="59101"/>
                      <a:pt x="86803" y="59101"/>
                    </a:cubicBezTo>
                    <a:cubicBezTo>
                      <a:pt x="100573" y="59101"/>
                      <a:pt x="100573" y="59101"/>
                      <a:pt x="100573" y="59101"/>
                    </a:cubicBezTo>
                    <a:cubicBezTo>
                      <a:pt x="112868" y="59101"/>
                      <a:pt x="112868" y="59101"/>
                      <a:pt x="112868" y="59101"/>
                    </a:cubicBezTo>
                    <a:cubicBezTo>
                      <a:pt x="116311" y="59101"/>
                      <a:pt x="119754" y="62096"/>
                      <a:pt x="119754" y="64891"/>
                    </a:cubicBezTo>
                    <a:cubicBezTo>
                      <a:pt x="119754" y="114209"/>
                      <a:pt x="119754" y="114209"/>
                      <a:pt x="119754" y="114209"/>
                    </a:cubicBezTo>
                    <a:cubicBezTo>
                      <a:pt x="119754" y="117004"/>
                      <a:pt x="116311" y="119800"/>
                      <a:pt x="112868" y="119800"/>
                    </a:cubicBezTo>
                    <a:close/>
                    <a:moveTo>
                      <a:pt x="59016" y="70482"/>
                    </a:moveTo>
                    <a:lnTo>
                      <a:pt x="59016" y="70482"/>
                    </a:lnTo>
                    <a:cubicBezTo>
                      <a:pt x="52131" y="70482"/>
                      <a:pt x="45000" y="76073"/>
                      <a:pt x="45000" y="81863"/>
                    </a:cubicBezTo>
                    <a:cubicBezTo>
                      <a:pt x="45000" y="86056"/>
                      <a:pt x="48688" y="90249"/>
                      <a:pt x="52131" y="91647"/>
                    </a:cubicBezTo>
                    <a:cubicBezTo>
                      <a:pt x="52131" y="103028"/>
                      <a:pt x="52131" y="103028"/>
                      <a:pt x="52131" y="103028"/>
                    </a:cubicBezTo>
                    <a:cubicBezTo>
                      <a:pt x="52131" y="105823"/>
                      <a:pt x="55573" y="108618"/>
                      <a:pt x="59016" y="108618"/>
                    </a:cubicBezTo>
                    <a:cubicBezTo>
                      <a:pt x="64180" y="108618"/>
                      <a:pt x="65901" y="105823"/>
                      <a:pt x="65901" y="103028"/>
                    </a:cubicBezTo>
                    <a:cubicBezTo>
                      <a:pt x="65901" y="91647"/>
                      <a:pt x="65901" y="91647"/>
                      <a:pt x="65901" y="91647"/>
                    </a:cubicBezTo>
                    <a:cubicBezTo>
                      <a:pt x="71065" y="90249"/>
                      <a:pt x="72786" y="86056"/>
                      <a:pt x="72786" y="81863"/>
                    </a:cubicBezTo>
                    <a:cubicBezTo>
                      <a:pt x="72786" y="76073"/>
                      <a:pt x="67622" y="70482"/>
                      <a:pt x="59016" y="7048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03DE4438-EB5C-4750-90E2-ED07362A1D2C}"/>
                </a:ext>
              </a:extLst>
            </p:cNvPr>
            <p:cNvSpPr/>
            <p:nvPr/>
          </p:nvSpPr>
          <p:spPr>
            <a:xfrm flipH="1">
              <a:off x="-456728" y="2194154"/>
              <a:ext cx="2845204" cy="2845206"/>
            </a:xfrm>
            <a:prstGeom prst="ellipse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/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277" y="418458"/>
            <a:ext cx="1926387" cy="53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78502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宋体</vt:lpstr>
      <vt:lpstr>微软雅黑</vt:lpstr>
      <vt:lpstr>Arial</vt:lpstr>
      <vt:lpstr>Berlin Sans FB Demi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3</cp:revision>
  <dcterms:created xsi:type="dcterms:W3CDTF">2018-10-08T08:26:15Z</dcterms:created>
  <dcterms:modified xsi:type="dcterms:W3CDTF">2018-10-10T00:16:34Z</dcterms:modified>
</cp:coreProperties>
</file>