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436E5-E997-4038-8961-67B8561B2C9F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E3960-6CAD-4A4D-AD48-6AD5C1A21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315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9504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411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36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086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87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37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945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12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71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2719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136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7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75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4A20B-04B2-4018-B66D-34C9AD6D0076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F02D-BF84-4B63-A566-640537D48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21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>
            <a:extLst>
              <a:ext uri="{FF2B5EF4-FFF2-40B4-BE49-F238E27FC236}">
                <a16:creationId xmlns:a16="http://schemas.microsoft.com/office/drawing/2014/main" id="{90536D92-C5AB-4243-A478-FF084E19012E}"/>
              </a:ext>
            </a:extLst>
          </p:cNvPr>
          <p:cNvGrpSpPr/>
          <p:nvPr/>
        </p:nvGrpSpPr>
        <p:grpSpPr>
          <a:xfrm>
            <a:off x="4583832" y="2276873"/>
            <a:ext cx="2676291" cy="2676292"/>
            <a:chOff x="3437874" y="1707654"/>
            <a:chExt cx="2007218" cy="2007219"/>
          </a:xfrm>
        </p:grpSpPr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4090FA57-7BDB-4056-B6D7-C5B811452BAB}"/>
                </a:ext>
              </a:extLst>
            </p:cNvPr>
            <p:cNvGrpSpPr/>
            <p:nvPr/>
          </p:nvGrpSpPr>
          <p:grpSpPr>
            <a:xfrm>
              <a:off x="3437874" y="1707654"/>
              <a:ext cx="2007218" cy="2007219"/>
              <a:chOff x="3437874" y="1707654"/>
              <a:chExt cx="2007218" cy="2007219"/>
            </a:xfrm>
          </p:grpSpPr>
          <p:sp>
            <p:nvSpPr>
              <p:cNvPr id="4" name="椭圆 3">
                <a:extLst>
                  <a:ext uri="{FF2B5EF4-FFF2-40B4-BE49-F238E27FC236}">
                    <a16:creationId xmlns:a16="http://schemas.microsoft.com/office/drawing/2014/main" id="{5C7487DA-E715-463D-8E50-7D233372A582}"/>
                  </a:ext>
                </a:extLst>
              </p:cNvPr>
              <p:cNvSpPr/>
              <p:nvPr/>
            </p:nvSpPr>
            <p:spPr bwMode="auto">
              <a:xfrm>
                <a:off x="3610121" y="1866070"/>
                <a:ext cx="1704830" cy="1704830"/>
              </a:xfrm>
              <a:prstGeom prst="ellipse">
                <a:avLst/>
              </a:prstGeom>
              <a:blipFill dpi="0"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 w="6350" cap="flat" cmpd="sng" algn="ctr">
                <a:noFill/>
                <a:prstDash val="solid"/>
                <a:miter lim="800000"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none" lIns="121920" tIns="60960" rIns="121920" bIns="6096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1219170"/>
                <a:r>
                  <a:rPr lang="en-US" altLang="zh-CN" sz="4267" b="1" dirty="0">
                    <a:solidFill>
                      <a:srgbClr val="1E5F9F">
                        <a:lumMod val="50000"/>
                      </a:srgbClr>
                    </a:solidFill>
                    <a:latin typeface="Berlin Sans FB Demi" panose="020E0802020502020306" pitchFamily="34" charset="0"/>
                    <a:ea typeface="微软雅黑"/>
                    <a:cs typeface="+mn-ea"/>
                    <a:sym typeface="+mn-lt"/>
                  </a:rPr>
                  <a:t>ICEA</a:t>
                </a:r>
                <a:endParaRPr lang="zh-CN" altLang="en-US" sz="4267" b="1" dirty="0">
                  <a:solidFill>
                    <a:srgbClr val="1E5F9F">
                      <a:lumMod val="50000"/>
                    </a:srgbClr>
                  </a:solidFill>
                  <a:latin typeface="Berlin Sans FB Demi" panose="020E0802020502020306" pitchFamily="34" charset="0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5" name="弧形 4">
                <a:extLst>
                  <a:ext uri="{FF2B5EF4-FFF2-40B4-BE49-F238E27FC236}">
                    <a16:creationId xmlns:a16="http://schemas.microsoft.com/office/drawing/2014/main" id="{F93E3FF5-016F-4ECF-9FCB-BA9148FA1E49}"/>
                  </a:ext>
                </a:extLst>
              </p:cNvPr>
              <p:cNvSpPr/>
              <p:nvPr/>
            </p:nvSpPr>
            <p:spPr>
              <a:xfrm>
                <a:off x="3437874" y="1707654"/>
                <a:ext cx="2007218" cy="2007219"/>
              </a:xfrm>
              <a:prstGeom prst="arc">
                <a:avLst>
                  <a:gd name="adj1" fmla="val 12272767"/>
                  <a:gd name="adj2" fmla="val 20003823"/>
                </a:avLst>
              </a:prstGeom>
              <a:noFill/>
              <a:ln w="19050">
                <a:solidFill>
                  <a:schemeClr val="bg1">
                    <a:lumMod val="85000"/>
                  </a:schemeClr>
                </a:solidFill>
                <a:prstDash val="solid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19170"/>
                <a:endParaRPr sz="2400">
                  <a:solidFill>
                    <a:prstClr val="white"/>
                  </a:solidFill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</p:grpSp>
        <p:sp>
          <p:nvSpPr>
            <p:cNvPr id="8" name="弧形 7">
              <a:extLst>
                <a:ext uri="{FF2B5EF4-FFF2-40B4-BE49-F238E27FC236}">
                  <a16:creationId xmlns:a16="http://schemas.microsoft.com/office/drawing/2014/main" id="{ED85EE9B-0BB5-4AD0-9CB3-0E235B4545FE}"/>
                </a:ext>
              </a:extLst>
            </p:cNvPr>
            <p:cNvSpPr/>
            <p:nvPr/>
          </p:nvSpPr>
          <p:spPr>
            <a:xfrm>
              <a:off x="3437874" y="1707654"/>
              <a:ext cx="2007218" cy="2007219"/>
            </a:xfrm>
            <a:prstGeom prst="arc">
              <a:avLst>
                <a:gd name="adj1" fmla="val 1657893"/>
                <a:gd name="adj2" fmla="val 9194934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oli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sz="2400">
                <a:solidFill>
                  <a:prstClr val="white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4FBB17EF-D6F5-4FC5-85E6-2E913A474FE8}"/>
              </a:ext>
            </a:extLst>
          </p:cNvPr>
          <p:cNvGrpSpPr/>
          <p:nvPr/>
        </p:nvGrpSpPr>
        <p:grpSpPr>
          <a:xfrm>
            <a:off x="3910297" y="2985013"/>
            <a:ext cx="1260008" cy="1260008"/>
            <a:chOff x="2932723" y="2238760"/>
            <a:chExt cx="945006" cy="945006"/>
          </a:xfrm>
        </p:grpSpPr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9E4E0D0C-58DD-4B9A-972A-B3D96B7DEBCA}"/>
                </a:ext>
              </a:extLst>
            </p:cNvPr>
            <p:cNvSpPr/>
            <p:nvPr/>
          </p:nvSpPr>
          <p:spPr>
            <a:xfrm>
              <a:off x="2932723" y="2238760"/>
              <a:ext cx="945006" cy="94500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sz="2400">
                <a:solidFill>
                  <a:prstClr val="white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0CE863C3-9AC2-421E-8069-3C485E190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420" y="2484807"/>
              <a:ext cx="474903" cy="452912"/>
            </a:xfrm>
            <a:custGeom>
              <a:avLst/>
              <a:gdLst>
                <a:gd name="connsiteX0" fmla="*/ 315778 w 607639"/>
                <a:gd name="connsiteY0" fmla="*/ 173080 h 579502"/>
                <a:gd name="connsiteX1" fmla="*/ 315778 w 607639"/>
                <a:gd name="connsiteY1" fmla="*/ 266058 h 579502"/>
                <a:gd name="connsiteX2" fmla="*/ 303493 w 607639"/>
                <a:gd name="connsiteY2" fmla="*/ 278325 h 579502"/>
                <a:gd name="connsiteX3" fmla="*/ 210375 w 607639"/>
                <a:gd name="connsiteY3" fmla="*/ 278325 h 579502"/>
                <a:gd name="connsiteX4" fmla="*/ 303493 w 607639"/>
                <a:gd name="connsiteY4" fmla="*/ 359925 h 579502"/>
                <a:gd name="connsiteX5" fmla="*/ 397500 w 607639"/>
                <a:gd name="connsiteY5" fmla="*/ 266058 h 579502"/>
                <a:gd name="connsiteX6" fmla="*/ 315778 w 607639"/>
                <a:gd name="connsiteY6" fmla="*/ 173080 h 579502"/>
                <a:gd name="connsiteX7" fmla="*/ 249814 w 607639"/>
                <a:gd name="connsiteY7" fmla="*/ 160816 h 579502"/>
                <a:gd name="connsiteX8" fmla="*/ 198110 w 607639"/>
                <a:gd name="connsiteY8" fmla="*/ 212449 h 579502"/>
                <a:gd name="connsiteX9" fmla="*/ 249814 w 607639"/>
                <a:gd name="connsiteY9" fmla="*/ 212449 h 579502"/>
                <a:gd name="connsiteX10" fmla="*/ 303493 w 607639"/>
                <a:gd name="connsiteY10" fmla="*/ 147835 h 579502"/>
                <a:gd name="connsiteX11" fmla="*/ 421981 w 607639"/>
                <a:gd name="connsiteY11" fmla="*/ 266058 h 579502"/>
                <a:gd name="connsiteX12" fmla="*/ 303493 w 607639"/>
                <a:gd name="connsiteY12" fmla="*/ 384370 h 579502"/>
                <a:gd name="connsiteX13" fmla="*/ 185093 w 607639"/>
                <a:gd name="connsiteY13" fmla="*/ 266058 h 579502"/>
                <a:gd name="connsiteX14" fmla="*/ 197289 w 607639"/>
                <a:gd name="connsiteY14" fmla="*/ 253880 h 579502"/>
                <a:gd name="connsiteX15" fmla="*/ 291297 w 607639"/>
                <a:gd name="connsiteY15" fmla="*/ 253880 h 579502"/>
                <a:gd name="connsiteX16" fmla="*/ 291297 w 607639"/>
                <a:gd name="connsiteY16" fmla="*/ 160013 h 579502"/>
                <a:gd name="connsiteX17" fmla="*/ 303493 w 607639"/>
                <a:gd name="connsiteY17" fmla="*/ 147835 h 579502"/>
                <a:gd name="connsiteX18" fmla="*/ 262095 w 607639"/>
                <a:gd name="connsiteY18" fmla="*/ 135133 h 579502"/>
                <a:gd name="connsiteX19" fmla="*/ 274287 w 607639"/>
                <a:gd name="connsiteY19" fmla="*/ 147397 h 579502"/>
                <a:gd name="connsiteX20" fmla="*/ 274287 w 607639"/>
                <a:gd name="connsiteY20" fmla="*/ 224713 h 579502"/>
                <a:gd name="connsiteX21" fmla="*/ 262095 w 607639"/>
                <a:gd name="connsiteY21" fmla="*/ 236888 h 579502"/>
                <a:gd name="connsiteX22" fmla="*/ 184672 w 607639"/>
                <a:gd name="connsiteY22" fmla="*/ 236888 h 579502"/>
                <a:gd name="connsiteX23" fmla="*/ 172391 w 607639"/>
                <a:gd name="connsiteY23" fmla="*/ 224713 h 579502"/>
                <a:gd name="connsiteX24" fmla="*/ 262095 w 607639"/>
                <a:gd name="connsiteY24" fmla="*/ 135133 h 579502"/>
                <a:gd name="connsiteX25" fmla="*/ 58120 w 607639"/>
                <a:gd name="connsiteY25" fmla="*/ 108514 h 579502"/>
                <a:gd name="connsiteX26" fmla="*/ 58120 w 607639"/>
                <a:gd name="connsiteY26" fmla="*/ 413970 h 579502"/>
                <a:gd name="connsiteX27" fmla="*/ 549430 w 607639"/>
                <a:gd name="connsiteY27" fmla="*/ 413970 h 579502"/>
                <a:gd name="connsiteX28" fmla="*/ 549430 w 607639"/>
                <a:gd name="connsiteY28" fmla="*/ 108514 h 579502"/>
                <a:gd name="connsiteX29" fmla="*/ 27236 w 607639"/>
                <a:gd name="connsiteY29" fmla="*/ 56079 h 579502"/>
                <a:gd name="connsiteX30" fmla="*/ 27236 w 607639"/>
                <a:gd name="connsiteY30" fmla="*/ 81319 h 579502"/>
                <a:gd name="connsiteX31" fmla="*/ 580403 w 607639"/>
                <a:gd name="connsiteY31" fmla="*/ 81319 h 579502"/>
                <a:gd name="connsiteX32" fmla="*/ 580403 w 607639"/>
                <a:gd name="connsiteY32" fmla="*/ 56079 h 579502"/>
                <a:gd name="connsiteX33" fmla="*/ 303775 w 607639"/>
                <a:gd name="connsiteY33" fmla="*/ 0 h 579502"/>
                <a:gd name="connsiteX34" fmla="*/ 317393 w 607639"/>
                <a:gd name="connsiteY34" fmla="*/ 13597 h 579502"/>
                <a:gd name="connsiteX35" fmla="*/ 317393 w 607639"/>
                <a:gd name="connsiteY35" fmla="*/ 28884 h 579502"/>
                <a:gd name="connsiteX36" fmla="*/ 580403 w 607639"/>
                <a:gd name="connsiteY36" fmla="*/ 28884 h 579502"/>
                <a:gd name="connsiteX37" fmla="*/ 607639 w 607639"/>
                <a:gd name="connsiteY37" fmla="*/ 56079 h 579502"/>
                <a:gd name="connsiteX38" fmla="*/ 607639 w 607639"/>
                <a:gd name="connsiteY38" fmla="*/ 81319 h 579502"/>
                <a:gd name="connsiteX39" fmla="*/ 580403 w 607639"/>
                <a:gd name="connsiteY39" fmla="*/ 108514 h 579502"/>
                <a:gd name="connsiteX40" fmla="*/ 576665 w 607639"/>
                <a:gd name="connsiteY40" fmla="*/ 108514 h 579502"/>
                <a:gd name="connsiteX41" fmla="*/ 576665 w 607639"/>
                <a:gd name="connsiteY41" fmla="*/ 413970 h 579502"/>
                <a:gd name="connsiteX42" fmla="*/ 549430 w 607639"/>
                <a:gd name="connsiteY42" fmla="*/ 441165 h 579502"/>
                <a:gd name="connsiteX43" fmla="*/ 317393 w 607639"/>
                <a:gd name="connsiteY43" fmla="*/ 441165 h 579502"/>
                <a:gd name="connsiteX44" fmla="*/ 317393 w 607639"/>
                <a:gd name="connsiteY44" fmla="*/ 481069 h 579502"/>
                <a:gd name="connsiteX45" fmla="*/ 418236 w 607639"/>
                <a:gd name="connsiteY45" fmla="*/ 554923 h 579502"/>
                <a:gd name="connsiteX46" fmla="*/ 421173 w 607639"/>
                <a:gd name="connsiteY46" fmla="*/ 573942 h 579502"/>
                <a:gd name="connsiteX47" fmla="*/ 410225 w 607639"/>
                <a:gd name="connsiteY47" fmla="*/ 579452 h 579502"/>
                <a:gd name="connsiteX48" fmla="*/ 402215 w 607639"/>
                <a:gd name="connsiteY48" fmla="*/ 576874 h 579502"/>
                <a:gd name="connsiteX49" fmla="*/ 317393 w 607639"/>
                <a:gd name="connsiteY49" fmla="*/ 514752 h 579502"/>
                <a:gd name="connsiteX50" fmla="*/ 317393 w 607639"/>
                <a:gd name="connsiteY50" fmla="*/ 565854 h 579502"/>
                <a:gd name="connsiteX51" fmla="*/ 303775 w 607639"/>
                <a:gd name="connsiteY51" fmla="*/ 579452 h 579502"/>
                <a:gd name="connsiteX52" fmla="*/ 290157 w 607639"/>
                <a:gd name="connsiteY52" fmla="*/ 565854 h 579502"/>
                <a:gd name="connsiteX53" fmla="*/ 290157 w 607639"/>
                <a:gd name="connsiteY53" fmla="*/ 514752 h 579502"/>
                <a:gd name="connsiteX54" fmla="*/ 205424 w 607639"/>
                <a:gd name="connsiteY54" fmla="*/ 576874 h 579502"/>
                <a:gd name="connsiteX55" fmla="*/ 186377 w 607639"/>
                <a:gd name="connsiteY55" fmla="*/ 573942 h 579502"/>
                <a:gd name="connsiteX56" fmla="*/ 189314 w 607639"/>
                <a:gd name="connsiteY56" fmla="*/ 554923 h 579502"/>
                <a:gd name="connsiteX57" fmla="*/ 290157 w 607639"/>
                <a:gd name="connsiteY57" fmla="*/ 481069 h 579502"/>
                <a:gd name="connsiteX58" fmla="*/ 290157 w 607639"/>
                <a:gd name="connsiteY58" fmla="*/ 441165 h 579502"/>
                <a:gd name="connsiteX59" fmla="*/ 58120 w 607639"/>
                <a:gd name="connsiteY59" fmla="*/ 441165 h 579502"/>
                <a:gd name="connsiteX60" fmla="*/ 30885 w 607639"/>
                <a:gd name="connsiteY60" fmla="*/ 413970 h 579502"/>
                <a:gd name="connsiteX61" fmla="*/ 30885 w 607639"/>
                <a:gd name="connsiteY61" fmla="*/ 108514 h 579502"/>
                <a:gd name="connsiteX62" fmla="*/ 27236 w 607639"/>
                <a:gd name="connsiteY62" fmla="*/ 108514 h 579502"/>
                <a:gd name="connsiteX63" fmla="*/ 0 w 607639"/>
                <a:gd name="connsiteY63" fmla="*/ 81319 h 579502"/>
                <a:gd name="connsiteX64" fmla="*/ 0 w 607639"/>
                <a:gd name="connsiteY64" fmla="*/ 56079 h 579502"/>
                <a:gd name="connsiteX65" fmla="*/ 27236 w 607639"/>
                <a:gd name="connsiteY65" fmla="*/ 28884 h 579502"/>
                <a:gd name="connsiteX66" fmla="*/ 290157 w 607639"/>
                <a:gd name="connsiteY66" fmla="*/ 28884 h 579502"/>
                <a:gd name="connsiteX67" fmla="*/ 290157 w 607639"/>
                <a:gd name="connsiteY67" fmla="*/ 13597 h 579502"/>
                <a:gd name="connsiteX68" fmla="*/ 303775 w 607639"/>
                <a:gd name="connsiteY68" fmla="*/ 0 h 579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579502">
                  <a:moveTo>
                    <a:pt x="315778" y="173080"/>
                  </a:moveTo>
                  <a:lnTo>
                    <a:pt x="315778" y="266058"/>
                  </a:lnTo>
                  <a:cubicBezTo>
                    <a:pt x="315778" y="272814"/>
                    <a:pt x="310258" y="278325"/>
                    <a:pt x="303493" y="278325"/>
                  </a:cubicBezTo>
                  <a:lnTo>
                    <a:pt x="210375" y="278325"/>
                  </a:lnTo>
                  <a:cubicBezTo>
                    <a:pt x="216429" y="324281"/>
                    <a:pt x="255866" y="359925"/>
                    <a:pt x="303493" y="359925"/>
                  </a:cubicBezTo>
                  <a:cubicBezTo>
                    <a:pt x="355303" y="359925"/>
                    <a:pt x="397500" y="317792"/>
                    <a:pt x="397500" y="266058"/>
                  </a:cubicBezTo>
                  <a:cubicBezTo>
                    <a:pt x="397500" y="218502"/>
                    <a:pt x="361802" y="179124"/>
                    <a:pt x="315778" y="173080"/>
                  </a:cubicBezTo>
                  <a:close/>
                  <a:moveTo>
                    <a:pt x="249814" y="160816"/>
                  </a:moveTo>
                  <a:cubicBezTo>
                    <a:pt x="223740" y="165793"/>
                    <a:pt x="203093" y="186410"/>
                    <a:pt x="198110" y="212449"/>
                  </a:cubicBezTo>
                  <a:lnTo>
                    <a:pt x="249814" y="212449"/>
                  </a:lnTo>
                  <a:close/>
                  <a:moveTo>
                    <a:pt x="303493" y="147835"/>
                  </a:moveTo>
                  <a:cubicBezTo>
                    <a:pt x="368835" y="147835"/>
                    <a:pt x="421981" y="200902"/>
                    <a:pt x="421981" y="266058"/>
                  </a:cubicBezTo>
                  <a:cubicBezTo>
                    <a:pt x="421981" y="331303"/>
                    <a:pt x="368835" y="384370"/>
                    <a:pt x="303493" y="384370"/>
                  </a:cubicBezTo>
                  <a:cubicBezTo>
                    <a:pt x="238239" y="384370"/>
                    <a:pt x="185093" y="331303"/>
                    <a:pt x="185093" y="266058"/>
                  </a:cubicBezTo>
                  <a:cubicBezTo>
                    <a:pt x="185093" y="259303"/>
                    <a:pt x="190523" y="253880"/>
                    <a:pt x="197289" y="253880"/>
                  </a:cubicBezTo>
                  <a:lnTo>
                    <a:pt x="291297" y="253880"/>
                  </a:lnTo>
                  <a:lnTo>
                    <a:pt x="291297" y="160013"/>
                  </a:lnTo>
                  <a:cubicBezTo>
                    <a:pt x="291297" y="153257"/>
                    <a:pt x="296727" y="147835"/>
                    <a:pt x="303493" y="147835"/>
                  </a:cubicBezTo>
                  <a:close/>
                  <a:moveTo>
                    <a:pt x="262095" y="135133"/>
                  </a:moveTo>
                  <a:cubicBezTo>
                    <a:pt x="268859" y="135133"/>
                    <a:pt x="274287" y="140643"/>
                    <a:pt x="274287" y="147397"/>
                  </a:cubicBezTo>
                  <a:lnTo>
                    <a:pt x="274287" y="224713"/>
                  </a:lnTo>
                  <a:cubicBezTo>
                    <a:pt x="274287" y="231467"/>
                    <a:pt x="268859" y="236888"/>
                    <a:pt x="262095" y="236888"/>
                  </a:cubicBezTo>
                  <a:lnTo>
                    <a:pt x="184672" y="236888"/>
                  </a:lnTo>
                  <a:cubicBezTo>
                    <a:pt x="177909" y="236888"/>
                    <a:pt x="172391" y="231467"/>
                    <a:pt x="172391" y="224713"/>
                  </a:cubicBezTo>
                  <a:cubicBezTo>
                    <a:pt x="172391" y="175302"/>
                    <a:pt x="212616" y="135133"/>
                    <a:pt x="262095" y="135133"/>
                  </a:cubicBezTo>
                  <a:close/>
                  <a:moveTo>
                    <a:pt x="58120" y="108514"/>
                  </a:moveTo>
                  <a:lnTo>
                    <a:pt x="58120" y="413970"/>
                  </a:lnTo>
                  <a:lnTo>
                    <a:pt x="549430" y="413970"/>
                  </a:lnTo>
                  <a:lnTo>
                    <a:pt x="549430" y="108514"/>
                  </a:lnTo>
                  <a:close/>
                  <a:moveTo>
                    <a:pt x="27236" y="56079"/>
                  </a:moveTo>
                  <a:lnTo>
                    <a:pt x="27236" y="81319"/>
                  </a:lnTo>
                  <a:lnTo>
                    <a:pt x="580403" y="81319"/>
                  </a:lnTo>
                  <a:lnTo>
                    <a:pt x="580403" y="56079"/>
                  </a:lnTo>
                  <a:close/>
                  <a:moveTo>
                    <a:pt x="303775" y="0"/>
                  </a:moveTo>
                  <a:cubicBezTo>
                    <a:pt x="311341" y="0"/>
                    <a:pt x="317393" y="6132"/>
                    <a:pt x="317393" y="13597"/>
                  </a:cubicBezTo>
                  <a:lnTo>
                    <a:pt x="317393" y="28884"/>
                  </a:lnTo>
                  <a:lnTo>
                    <a:pt x="580403" y="28884"/>
                  </a:lnTo>
                  <a:cubicBezTo>
                    <a:pt x="595356" y="28884"/>
                    <a:pt x="607639" y="41148"/>
                    <a:pt x="607639" y="56079"/>
                  </a:cubicBezTo>
                  <a:lnTo>
                    <a:pt x="607639" y="81319"/>
                  </a:lnTo>
                  <a:cubicBezTo>
                    <a:pt x="607639" y="96338"/>
                    <a:pt x="595356" y="108514"/>
                    <a:pt x="580403" y="108514"/>
                  </a:cubicBezTo>
                  <a:lnTo>
                    <a:pt x="576665" y="108514"/>
                  </a:lnTo>
                  <a:lnTo>
                    <a:pt x="576665" y="413970"/>
                  </a:lnTo>
                  <a:cubicBezTo>
                    <a:pt x="576665" y="428990"/>
                    <a:pt x="564472" y="441165"/>
                    <a:pt x="549430" y="441165"/>
                  </a:cubicBezTo>
                  <a:lnTo>
                    <a:pt x="317393" y="441165"/>
                  </a:lnTo>
                  <a:lnTo>
                    <a:pt x="317393" y="481069"/>
                  </a:lnTo>
                  <a:lnTo>
                    <a:pt x="418236" y="554923"/>
                  </a:lnTo>
                  <a:cubicBezTo>
                    <a:pt x="424377" y="559366"/>
                    <a:pt x="425623" y="567898"/>
                    <a:pt x="421173" y="573942"/>
                  </a:cubicBezTo>
                  <a:cubicBezTo>
                    <a:pt x="418503" y="577585"/>
                    <a:pt x="414409" y="579452"/>
                    <a:pt x="410225" y="579452"/>
                  </a:cubicBezTo>
                  <a:cubicBezTo>
                    <a:pt x="407466" y="579452"/>
                    <a:pt x="404618" y="578652"/>
                    <a:pt x="402215" y="576874"/>
                  </a:cubicBezTo>
                  <a:lnTo>
                    <a:pt x="317393" y="514752"/>
                  </a:lnTo>
                  <a:lnTo>
                    <a:pt x="317393" y="565854"/>
                  </a:lnTo>
                  <a:cubicBezTo>
                    <a:pt x="317393" y="573408"/>
                    <a:pt x="311341" y="579452"/>
                    <a:pt x="303775" y="579452"/>
                  </a:cubicBezTo>
                  <a:cubicBezTo>
                    <a:pt x="296299" y="579452"/>
                    <a:pt x="290157" y="573408"/>
                    <a:pt x="290157" y="565854"/>
                  </a:cubicBezTo>
                  <a:lnTo>
                    <a:pt x="290157" y="514752"/>
                  </a:lnTo>
                  <a:lnTo>
                    <a:pt x="205424" y="576874"/>
                  </a:lnTo>
                  <a:cubicBezTo>
                    <a:pt x="199372" y="581318"/>
                    <a:pt x="190827" y="579985"/>
                    <a:pt x="186377" y="573942"/>
                  </a:cubicBezTo>
                  <a:cubicBezTo>
                    <a:pt x="181927" y="567898"/>
                    <a:pt x="183262" y="559366"/>
                    <a:pt x="189314" y="554923"/>
                  </a:cubicBezTo>
                  <a:lnTo>
                    <a:pt x="290157" y="481069"/>
                  </a:lnTo>
                  <a:lnTo>
                    <a:pt x="290157" y="441165"/>
                  </a:lnTo>
                  <a:lnTo>
                    <a:pt x="58120" y="441165"/>
                  </a:lnTo>
                  <a:cubicBezTo>
                    <a:pt x="43167" y="441165"/>
                    <a:pt x="30885" y="428990"/>
                    <a:pt x="30885" y="413970"/>
                  </a:cubicBezTo>
                  <a:lnTo>
                    <a:pt x="30885" y="108514"/>
                  </a:lnTo>
                  <a:lnTo>
                    <a:pt x="27236" y="108514"/>
                  </a:lnTo>
                  <a:cubicBezTo>
                    <a:pt x="12194" y="108514"/>
                    <a:pt x="0" y="96338"/>
                    <a:pt x="0" y="81319"/>
                  </a:cubicBezTo>
                  <a:lnTo>
                    <a:pt x="0" y="56079"/>
                  </a:lnTo>
                  <a:cubicBezTo>
                    <a:pt x="0" y="41148"/>
                    <a:pt x="12194" y="28884"/>
                    <a:pt x="27236" y="28884"/>
                  </a:cubicBezTo>
                  <a:lnTo>
                    <a:pt x="290157" y="28884"/>
                  </a:lnTo>
                  <a:lnTo>
                    <a:pt x="290157" y="13597"/>
                  </a:lnTo>
                  <a:cubicBezTo>
                    <a:pt x="290157" y="6132"/>
                    <a:pt x="296299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 defTabSz="1219170"/>
              <a:endParaRPr sz="2400">
                <a:solidFill>
                  <a:prstClr val="black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0908EEDA-0EBA-417D-806C-80E503EE4E03}"/>
              </a:ext>
            </a:extLst>
          </p:cNvPr>
          <p:cNvGrpSpPr/>
          <p:nvPr/>
        </p:nvGrpSpPr>
        <p:grpSpPr>
          <a:xfrm>
            <a:off x="6673649" y="2985013"/>
            <a:ext cx="1260008" cy="1260008"/>
            <a:chOff x="5005237" y="2238760"/>
            <a:chExt cx="945006" cy="945006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8E21170A-32FF-408A-96FF-43585D5B9945}"/>
                </a:ext>
              </a:extLst>
            </p:cNvPr>
            <p:cNvSpPr/>
            <p:nvPr/>
          </p:nvSpPr>
          <p:spPr>
            <a:xfrm>
              <a:off x="5005237" y="2238760"/>
              <a:ext cx="945006" cy="945006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sz="2400">
                <a:solidFill>
                  <a:prstClr val="white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8820258F-0861-4920-A5D9-E8854000C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7667" y="2473812"/>
              <a:ext cx="418857" cy="474903"/>
            </a:xfrm>
            <a:custGeom>
              <a:avLst/>
              <a:gdLst>
                <a:gd name="T0" fmla="*/ 2125 w 2288"/>
                <a:gd name="T1" fmla="*/ 924 h 2598"/>
                <a:gd name="T2" fmla="*/ 1863 w 2288"/>
                <a:gd name="T3" fmla="*/ 1258 h 2598"/>
                <a:gd name="T4" fmla="*/ 1848 w 2288"/>
                <a:gd name="T5" fmla="*/ 1586 h 2598"/>
                <a:gd name="T6" fmla="*/ 1899 w 2288"/>
                <a:gd name="T7" fmla="*/ 1716 h 2598"/>
                <a:gd name="T8" fmla="*/ 1211 w 2288"/>
                <a:gd name="T9" fmla="*/ 2079 h 2598"/>
                <a:gd name="T10" fmla="*/ 1176 w 2288"/>
                <a:gd name="T11" fmla="*/ 2038 h 2598"/>
                <a:gd name="T12" fmla="*/ 1200 w 2288"/>
                <a:gd name="T13" fmla="*/ 965 h 2598"/>
                <a:gd name="T14" fmla="*/ 1409 w 2288"/>
                <a:gd name="T15" fmla="*/ 1012 h 2598"/>
                <a:gd name="T16" fmla="*/ 1522 w 2288"/>
                <a:gd name="T17" fmla="*/ 978 h 2598"/>
                <a:gd name="T18" fmla="*/ 1526 w 2288"/>
                <a:gd name="T19" fmla="*/ 847 h 2598"/>
                <a:gd name="T20" fmla="*/ 1387 w 2288"/>
                <a:gd name="T21" fmla="*/ 828 h 2598"/>
                <a:gd name="T22" fmla="*/ 1193 w 2288"/>
                <a:gd name="T23" fmla="*/ 584 h 2598"/>
                <a:gd name="T24" fmla="*/ 1375 w 2288"/>
                <a:gd name="T25" fmla="*/ 124 h 2598"/>
                <a:gd name="T26" fmla="*/ 1109 w 2288"/>
                <a:gd name="T27" fmla="*/ 37 h 2598"/>
                <a:gd name="T28" fmla="*/ 1013 w 2288"/>
                <a:gd name="T29" fmla="*/ 570 h 2598"/>
                <a:gd name="T30" fmla="*/ 1056 w 2288"/>
                <a:gd name="T31" fmla="*/ 808 h 2598"/>
                <a:gd name="T32" fmla="*/ 891 w 2288"/>
                <a:gd name="T33" fmla="*/ 784 h 2598"/>
                <a:gd name="T34" fmla="*/ 748 w 2288"/>
                <a:gd name="T35" fmla="*/ 921 h 2598"/>
                <a:gd name="T36" fmla="*/ 899 w 2288"/>
                <a:gd name="T37" fmla="*/ 946 h 2598"/>
                <a:gd name="T38" fmla="*/ 1024 w 2288"/>
                <a:gd name="T39" fmla="*/ 1479 h 2598"/>
                <a:gd name="T40" fmla="*/ 1022 w 2288"/>
                <a:gd name="T41" fmla="*/ 2081 h 2598"/>
                <a:gd name="T42" fmla="*/ 434 w 2288"/>
                <a:gd name="T43" fmla="*/ 1569 h 2598"/>
                <a:gd name="T44" fmla="*/ 395 w 2288"/>
                <a:gd name="T45" fmla="*/ 1470 h 2598"/>
                <a:gd name="T46" fmla="*/ 88 w 2288"/>
                <a:gd name="T47" fmla="*/ 1148 h 2598"/>
                <a:gd name="T48" fmla="*/ 101 w 2288"/>
                <a:gd name="T49" fmla="*/ 1658 h 2598"/>
                <a:gd name="T50" fmla="*/ 906 w 2288"/>
                <a:gd name="T51" fmla="*/ 2228 h 2598"/>
                <a:gd name="T52" fmla="*/ 1177 w 2288"/>
                <a:gd name="T53" fmla="*/ 2500 h 2598"/>
                <a:gd name="T54" fmla="*/ 1223 w 2288"/>
                <a:gd name="T55" fmla="*/ 2405 h 2598"/>
                <a:gd name="T56" fmla="*/ 1273 w 2288"/>
                <a:gd name="T57" fmla="*/ 2328 h 2598"/>
                <a:gd name="T58" fmla="*/ 1280 w 2288"/>
                <a:gd name="T59" fmla="*/ 2234 h 2598"/>
                <a:gd name="T60" fmla="*/ 2094 w 2288"/>
                <a:gd name="T61" fmla="*/ 1624 h 2598"/>
                <a:gd name="T62" fmla="*/ 2274 w 2288"/>
                <a:gd name="T63" fmla="*/ 1517 h 2598"/>
                <a:gd name="T64" fmla="*/ 1065 w 2288"/>
                <a:gd name="T65" fmla="*/ 420 h 2598"/>
                <a:gd name="T66" fmla="*/ 1131 w 2288"/>
                <a:gd name="T67" fmla="*/ 148 h 2598"/>
                <a:gd name="T68" fmla="*/ 1165 w 2288"/>
                <a:gd name="T69" fmla="*/ 430 h 2598"/>
                <a:gd name="T70" fmla="*/ 1065 w 2288"/>
                <a:gd name="T71" fmla="*/ 420 h 2598"/>
                <a:gd name="T72" fmla="*/ 1040 w 2288"/>
                <a:gd name="T73" fmla="*/ 2287 h 2598"/>
                <a:gd name="T74" fmla="*/ 1032 w 2288"/>
                <a:gd name="T75" fmla="*/ 2241 h 2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8" h="2598">
                  <a:moveTo>
                    <a:pt x="2281" y="1465"/>
                  </a:moveTo>
                  <a:cubicBezTo>
                    <a:pt x="2220" y="1286"/>
                    <a:pt x="2159" y="1111"/>
                    <a:pt x="2125" y="924"/>
                  </a:cubicBezTo>
                  <a:cubicBezTo>
                    <a:pt x="2112" y="850"/>
                    <a:pt x="2015" y="868"/>
                    <a:pt x="1992" y="924"/>
                  </a:cubicBezTo>
                  <a:cubicBezTo>
                    <a:pt x="1948" y="1035"/>
                    <a:pt x="1904" y="1146"/>
                    <a:pt x="1863" y="1258"/>
                  </a:cubicBezTo>
                  <a:cubicBezTo>
                    <a:pt x="1840" y="1319"/>
                    <a:pt x="1790" y="1411"/>
                    <a:pt x="1809" y="1480"/>
                  </a:cubicBezTo>
                  <a:cubicBezTo>
                    <a:pt x="1783" y="1516"/>
                    <a:pt x="1783" y="1565"/>
                    <a:pt x="1848" y="1586"/>
                  </a:cubicBezTo>
                  <a:cubicBezTo>
                    <a:pt x="1878" y="1596"/>
                    <a:pt x="1908" y="1602"/>
                    <a:pt x="1938" y="1607"/>
                  </a:cubicBezTo>
                  <a:cubicBezTo>
                    <a:pt x="1927" y="1644"/>
                    <a:pt x="1916" y="1681"/>
                    <a:pt x="1899" y="1716"/>
                  </a:cubicBezTo>
                  <a:cubicBezTo>
                    <a:pt x="1861" y="1789"/>
                    <a:pt x="1799" y="1850"/>
                    <a:pt x="1734" y="1899"/>
                  </a:cubicBezTo>
                  <a:cubicBezTo>
                    <a:pt x="1586" y="2012"/>
                    <a:pt x="1393" y="2062"/>
                    <a:pt x="1211" y="2079"/>
                  </a:cubicBezTo>
                  <a:cubicBezTo>
                    <a:pt x="1201" y="2080"/>
                    <a:pt x="1190" y="2080"/>
                    <a:pt x="1180" y="2081"/>
                  </a:cubicBezTo>
                  <a:cubicBezTo>
                    <a:pt x="1178" y="2066"/>
                    <a:pt x="1177" y="2052"/>
                    <a:pt x="1176" y="2038"/>
                  </a:cubicBezTo>
                  <a:cubicBezTo>
                    <a:pt x="1167" y="1852"/>
                    <a:pt x="1173" y="1665"/>
                    <a:pt x="1178" y="1479"/>
                  </a:cubicBezTo>
                  <a:cubicBezTo>
                    <a:pt x="1183" y="1309"/>
                    <a:pt x="1195" y="1137"/>
                    <a:pt x="1200" y="965"/>
                  </a:cubicBezTo>
                  <a:cubicBezTo>
                    <a:pt x="1262" y="972"/>
                    <a:pt x="1326" y="981"/>
                    <a:pt x="1388" y="979"/>
                  </a:cubicBezTo>
                  <a:cubicBezTo>
                    <a:pt x="1391" y="992"/>
                    <a:pt x="1399" y="1003"/>
                    <a:pt x="1409" y="1012"/>
                  </a:cubicBezTo>
                  <a:cubicBezTo>
                    <a:pt x="1434" y="1041"/>
                    <a:pt x="1476" y="1041"/>
                    <a:pt x="1501" y="1012"/>
                  </a:cubicBezTo>
                  <a:cubicBezTo>
                    <a:pt x="1511" y="1003"/>
                    <a:pt x="1519" y="991"/>
                    <a:pt x="1522" y="978"/>
                  </a:cubicBezTo>
                  <a:cubicBezTo>
                    <a:pt x="1528" y="956"/>
                    <a:pt x="1526" y="931"/>
                    <a:pt x="1526" y="908"/>
                  </a:cubicBezTo>
                  <a:lnTo>
                    <a:pt x="1526" y="847"/>
                  </a:lnTo>
                  <a:cubicBezTo>
                    <a:pt x="1526" y="809"/>
                    <a:pt x="1493" y="776"/>
                    <a:pt x="1455" y="776"/>
                  </a:cubicBezTo>
                  <a:cubicBezTo>
                    <a:pt x="1423" y="776"/>
                    <a:pt x="1395" y="799"/>
                    <a:pt x="1387" y="828"/>
                  </a:cubicBezTo>
                  <a:cubicBezTo>
                    <a:pt x="1327" y="813"/>
                    <a:pt x="1264" y="812"/>
                    <a:pt x="1202" y="810"/>
                  </a:cubicBezTo>
                  <a:cubicBezTo>
                    <a:pt x="1202" y="735"/>
                    <a:pt x="1199" y="659"/>
                    <a:pt x="1193" y="584"/>
                  </a:cubicBezTo>
                  <a:cubicBezTo>
                    <a:pt x="1297" y="558"/>
                    <a:pt x="1391" y="480"/>
                    <a:pt x="1431" y="385"/>
                  </a:cubicBezTo>
                  <a:cubicBezTo>
                    <a:pt x="1470" y="292"/>
                    <a:pt x="1441" y="197"/>
                    <a:pt x="1375" y="124"/>
                  </a:cubicBezTo>
                  <a:cubicBezTo>
                    <a:pt x="1315" y="57"/>
                    <a:pt x="1196" y="0"/>
                    <a:pt x="1109" y="37"/>
                  </a:cubicBezTo>
                  <a:cubicBezTo>
                    <a:pt x="1109" y="37"/>
                    <a:pt x="1109" y="37"/>
                    <a:pt x="1109" y="37"/>
                  </a:cubicBezTo>
                  <a:cubicBezTo>
                    <a:pt x="988" y="48"/>
                    <a:pt x="885" y="127"/>
                    <a:pt x="860" y="255"/>
                  </a:cubicBezTo>
                  <a:cubicBezTo>
                    <a:pt x="837" y="376"/>
                    <a:pt x="900" y="516"/>
                    <a:pt x="1013" y="570"/>
                  </a:cubicBezTo>
                  <a:cubicBezTo>
                    <a:pt x="1033" y="580"/>
                    <a:pt x="1055" y="586"/>
                    <a:pt x="1077" y="590"/>
                  </a:cubicBezTo>
                  <a:cubicBezTo>
                    <a:pt x="1068" y="662"/>
                    <a:pt x="1062" y="735"/>
                    <a:pt x="1056" y="808"/>
                  </a:cubicBezTo>
                  <a:cubicBezTo>
                    <a:pt x="1001" y="808"/>
                    <a:pt x="947" y="810"/>
                    <a:pt x="892" y="813"/>
                  </a:cubicBezTo>
                  <a:cubicBezTo>
                    <a:pt x="892" y="803"/>
                    <a:pt x="891" y="793"/>
                    <a:pt x="891" y="784"/>
                  </a:cubicBezTo>
                  <a:cubicBezTo>
                    <a:pt x="896" y="691"/>
                    <a:pt x="748" y="690"/>
                    <a:pt x="747" y="784"/>
                  </a:cubicBezTo>
                  <a:cubicBezTo>
                    <a:pt x="747" y="829"/>
                    <a:pt x="742" y="876"/>
                    <a:pt x="748" y="921"/>
                  </a:cubicBezTo>
                  <a:cubicBezTo>
                    <a:pt x="756" y="983"/>
                    <a:pt x="811" y="1002"/>
                    <a:pt x="851" y="981"/>
                  </a:cubicBezTo>
                  <a:cubicBezTo>
                    <a:pt x="872" y="980"/>
                    <a:pt x="891" y="967"/>
                    <a:pt x="899" y="946"/>
                  </a:cubicBezTo>
                  <a:cubicBezTo>
                    <a:pt x="948" y="949"/>
                    <a:pt x="998" y="951"/>
                    <a:pt x="1047" y="954"/>
                  </a:cubicBezTo>
                  <a:cubicBezTo>
                    <a:pt x="1037" y="1129"/>
                    <a:pt x="1031" y="1305"/>
                    <a:pt x="1024" y="1479"/>
                  </a:cubicBezTo>
                  <a:cubicBezTo>
                    <a:pt x="1017" y="1665"/>
                    <a:pt x="1014" y="1851"/>
                    <a:pt x="1021" y="2038"/>
                  </a:cubicBezTo>
                  <a:cubicBezTo>
                    <a:pt x="1022" y="2051"/>
                    <a:pt x="1022" y="2066"/>
                    <a:pt x="1022" y="2081"/>
                  </a:cubicBezTo>
                  <a:cubicBezTo>
                    <a:pt x="722" y="2061"/>
                    <a:pt x="421" y="1927"/>
                    <a:pt x="289" y="1649"/>
                  </a:cubicBezTo>
                  <a:cubicBezTo>
                    <a:pt x="342" y="1639"/>
                    <a:pt x="422" y="1633"/>
                    <a:pt x="434" y="1569"/>
                  </a:cubicBezTo>
                  <a:cubicBezTo>
                    <a:pt x="439" y="1539"/>
                    <a:pt x="429" y="1506"/>
                    <a:pt x="402" y="1492"/>
                  </a:cubicBezTo>
                  <a:cubicBezTo>
                    <a:pt x="401" y="1485"/>
                    <a:pt x="399" y="1478"/>
                    <a:pt x="395" y="1470"/>
                  </a:cubicBezTo>
                  <a:cubicBezTo>
                    <a:pt x="338" y="1362"/>
                    <a:pt x="258" y="1263"/>
                    <a:pt x="215" y="1148"/>
                  </a:cubicBezTo>
                  <a:cubicBezTo>
                    <a:pt x="192" y="1085"/>
                    <a:pt x="111" y="1085"/>
                    <a:pt x="88" y="1148"/>
                  </a:cubicBezTo>
                  <a:cubicBezTo>
                    <a:pt x="29" y="1306"/>
                    <a:pt x="0" y="1457"/>
                    <a:pt x="39" y="1624"/>
                  </a:cubicBezTo>
                  <a:cubicBezTo>
                    <a:pt x="45" y="1653"/>
                    <a:pt x="75" y="1663"/>
                    <a:pt x="101" y="1658"/>
                  </a:cubicBezTo>
                  <a:cubicBezTo>
                    <a:pt x="125" y="1661"/>
                    <a:pt x="149" y="1661"/>
                    <a:pt x="172" y="1661"/>
                  </a:cubicBezTo>
                  <a:cubicBezTo>
                    <a:pt x="253" y="2008"/>
                    <a:pt x="572" y="2179"/>
                    <a:pt x="906" y="2228"/>
                  </a:cubicBezTo>
                  <a:cubicBezTo>
                    <a:pt x="931" y="2337"/>
                    <a:pt x="982" y="2443"/>
                    <a:pt x="1043" y="2536"/>
                  </a:cubicBezTo>
                  <a:cubicBezTo>
                    <a:pt x="1083" y="2598"/>
                    <a:pt x="1172" y="2572"/>
                    <a:pt x="1177" y="2500"/>
                  </a:cubicBezTo>
                  <a:cubicBezTo>
                    <a:pt x="1177" y="2509"/>
                    <a:pt x="1185" y="2477"/>
                    <a:pt x="1189" y="2468"/>
                  </a:cubicBezTo>
                  <a:cubicBezTo>
                    <a:pt x="1199" y="2446"/>
                    <a:pt x="1211" y="2426"/>
                    <a:pt x="1223" y="2405"/>
                  </a:cubicBezTo>
                  <a:cubicBezTo>
                    <a:pt x="1234" y="2386"/>
                    <a:pt x="1247" y="2368"/>
                    <a:pt x="1259" y="2349"/>
                  </a:cubicBezTo>
                  <a:cubicBezTo>
                    <a:pt x="1264" y="2342"/>
                    <a:pt x="1268" y="2335"/>
                    <a:pt x="1273" y="2328"/>
                  </a:cubicBezTo>
                  <a:cubicBezTo>
                    <a:pt x="1277" y="2322"/>
                    <a:pt x="1293" y="2305"/>
                    <a:pt x="1277" y="2322"/>
                  </a:cubicBezTo>
                  <a:cubicBezTo>
                    <a:pt x="1304" y="2294"/>
                    <a:pt x="1300" y="2258"/>
                    <a:pt x="1280" y="2234"/>
                  </a:cubicBezTo>
                  <a:cubicBezTo>
                    <a:pt x="1483" y="2210"/>
                    <a:pt x="1683" y="2139"/>
                    <a:pt x="1845" y="2015"/>
                  </a:cubicBezTo>
                  <a:cubicBezTo>
                    <a:pt x="1948" y="1936"/>
                    <a:pt x="2086" y="1773"/>
                    <a:pt x="2094" y="1624"/>
                  </a:cubicBezTo>
                  <a:cubicBezTo>
                    <a:pt x="2146" y="1628"/>
                    <a:pt x="2201" y="1630"/>
                    <a:pt x="2245" y="1609"/>
                  </a:cubicBezTo>
                  <a:cubicBezTo>
                    <a:pt x="2278" y="1594"/>
                    <a:pt x="2287" y="1550"/>
                    <a:pt x="2274" y="1517"/>
                  </a:cubicBezTo>
                  <a:cubicBezTo>
                    <a:pt x="2284" y="1503"/>
                    <a:pt x="2288" y="1485"/>
                    <a:pt x="2281" y="1465"/>
                  </a:cubicBezTo>
                  <a:close/>
                  <a:moveTo>
                    <a:pt x="1065" y="420"/>
                  </a:moveTo>
                  <a:cubicBezTo>
                    <a:pt x="1019" y="392"/>
                    <a:pt x="1002" y="323"/>
                    <a:pt x="1010" y="274"/>
                  </a:cubicBezTo>
                  <a:cubicBezTo>
                    <a:pt x="1021" y="207"/>
                    <a:pt x="1073" y="171"/>
                    <a:pt x="1131" y="148"/>
                  </a:cubicBezTo>
                  <a:cubicBezTo>
                    <a:pt x="1208" y="195"/>
                    <a:pt x="1340" y="234"/>
                    <a:pt x="1280" y="343"/>
                  </a:cubicBezTo>
                  <a:cubicBezTo>
                    <a:pt x="1258" y="383"/>
                    <a:pt x="1213" y="417"/>
                    <a:pt x="1165" y="430"/>
                  </a:cubicBezTo>
                  <a:cubicBezTo>
                    <a:pt x="1148" y="418"/>
                    <a:pt x="1121" y="420"/>
                    <a:pt x="1105" y="434"/>
                  </a:cubicBezTo>
                  <a:cubicBezTo>
                    <a:pt x="1091" y="432"/>
                    <a:pt x="1077" y="428"/>
                    <a:pt x="1065" y="420"/>
                  </a:cubicBezTo>
                  <a:close/>
                  <a:moveTo>
                    <a:pt x="1032" y="2241"/>
                  </a:moveTo>
                  <a:cubicBezTo>
                    <a:pt x="1034" y="2257"/>
                    <a:pt x="1037" y="2272"/>
                    <a:pt x="1040" y="2287"/>
                  </a:cubicBezTo>
                  <a:cubicBezTo>
                    <a:pt x="1029" y="2271"/>
                    <a:pt x="1019" y="2255"/>
                    <a:pt x="1010" y="2239"/>
                  </a:cubicBezTo>
                  <a:cubicBezTo>
                    <a:pt x="1017" y="2240"/>
                    <a:pt x="1025" y="2241"/>
                    <a:pt x="1032" y="22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 defTabSz="1219170"/>
              <a:endParaRPr sz="2400">
                <a:solidFill>
                  <a:prstClr val="black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</p:grpSp>
      <p:sp>
        <p:nvSpPr>
          <p:cNvPr id="29" name="文本框 10">
            <a:extLst>
              <a:ext uri="{FF2B5EF4-FFF2-40B4-BE49-F238E27FC236}">
                <a16:creationId xmlns:a16="http://schemas.microsoft.com/office/drawing/2014/main" id="{A3864355-2FAB-442B-83DA-9517C50452B9}"/>
              </a:ext>
            </a:extLst>
          </p:cNvPr>
          <p:cNvSpPr txBox="1"/>
          <p:nvPr/>
        </p:nvSpPr>
        <p:spPr>
          <a:xfrm>
            <a:off x="1249341" y="3420904"/>
            <a:ext cx="2935892" cy="388225"/>
          </a:xfrm>
          <a:prstGeom prst="rect">
            <a:avLst/>
          </a:prstGeom>
          <a:noFill/>
        </p:spPr>
        <p:txBody>
          <a:bodyPr wrap="none" lIns="0" tIns="0" rIns="480000" bIns="0" anchor="b" anchorCtr="0">
            <a:noAutofit/>
          </a:bodyPr>
          <a:lstStyle/>
          <a:p>
            <a:pPr algn="r" defTabSz="1219170"/>
            <a:r>
              <a:rPr lang="en-US" altLang="zh-CN" sz="2667" b="1" dirty="0">
                <a:solidFill>
                  <a:srgbClr val="1E5F9F"/>
                </a:solidFill>
                <a:latin typeface="Berlin Sans FB Demi" panose="020E0802020502020306" pitchFamily="34" charset="0"/>
                <a:ea typeface="微软雅黑"/>
                <a:cs typeface="+mn-ea"/>
                <a:sym typeface="+mn-lt"/>
              </a:rPr>
              <a:t>International Part</a:t>
            </a:r>
            <a:endParaRPr lang="zh-CN" altLang="en-US" sz="2667" b="1" dirty="0">
              <a:solidFill>
                <a:srgbClr val="1E5F9F"/>
              </a:solidFill>
              <a:latin typeface="Berlin Sans FB Demi" panose="020E0802020502020306" pitchFamily="34" charset="0"/>
              <a:ea typeface="微软雅黑"/>
              <a:cs typeface="+mn-ea"/>
              <a:sym typeface="+mn-lt"/>
            </a:endParaRPr>
          </a:p>
        </p:txBody>
      </p:sp>
      <p:sp>
        <p:nvSpPr>
          <p:cNvPr id="27" name="文本框 13">
            <a:extLst>
              <a:ext uri="{FF2B5EF4-FFF2-40B4-BE49-F238E27FC236}">
                <a16:creationId xmlns:a16="http://schemas.microsoft.com/office/drawing/2014/main" id="{82C74B2A-3FFB-4D7B-B917-6726215FF9FB}"/>
              </a:ext>
            </a:extLst>
          </p:cNvPr>
          <p:cNvSpPr txBox="1"/>
          <p:nvPr/>
        </p:nvSpPr>
        <p:spPr>
          <a:xfrm>
            <a:off x="7728181" y="3420905"/>
            <a:ext cx="2823587" cy="388225"/>
          </a:xfrm>
          <a:prstGeom prst="rect">
            <a:avLst/>
          </a:prstGeom>
          <a:noFill/>
        </p:spPr>
        <p:txBody>
          <a:bodyPr wrap="none" lIns="480000" tIns="0" rIns="0" bIns="0" anchor="b" anchorCtr="0">
            <a:noAutofit/>
          </a:bodyPr>
          <a:lstStyle/>
          <a:p>
            <a:pPr defTabSz="1219170"/>
            <a:r>
              <a:rPr lang="en-US" altLang="zh-CN" sz="2667" b="1" dirty="0">
                <a:solidFill>
                  <a:srgbClr val="1E5F9F"/>
                </a:solidFill>
                <a:latin typeface="Berlin Sans FB Demi" panose="020E0802020502020306" pitchFamily="34" charset="0"/>
                <a:ea typeface="微软雅黑"/>
                <a:cs typeface="+mn-ea"/>
                <a:sym typeface="+mn-lt"/>
              </a:rPr>
              <a:t>Chinese Part</a:t>
            </a:r>
            <a:endParaRPr lang="zh-CN" altLang="en-US" sz="2667" b="1" dirty="0">
              <a:solidFill>
                <a:srgbClr val="1E5F9F"/>
              </a:solidFill>
              <a:latin typeface="Berlin Sans FB Demi" panose="020E0802020502020306" pitchFamily="34" charset="0"/>
              <a:ea typeface="微软雅黑"/>
              <a:cs typeface="+mn-ea"/>
              <a:sym typeface="+mn-lt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ED585941-9E9A-4CF9-985D-BCB6EDA8DB76}"/>
              </a:ext>
            </a:extLst>
          </p:cNvPr>
          <p:cNvGrpSpPr>
            <a:grpSpLocks/>
          </p:cNvGrpSpPr>
          <p:nvPr/>
        </p:nvGrpSpPr>
        <p:grpSpPr>
          <a:xfrm>
            <a:off x="5584535" y="1939430"/>
            <a:ext cx="674884" cy="674884"/>
            <a:chOff x="4823657" y="1888012"/>
            <a:chExt cx="442340" cy="442340"/>
          </a:xfrm>
        </p:grpSpPr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579698F6-7924-4007-9324-9A02ED6D8CCF}"/>
                </a:ext>
              </a:extLst>
            </p:cNvPr>
            <p:cNvSpPr/>
            <p:nvPr/>
          </p:nvSpPr>
          <p:spPr>
            <a:xfrm>
              <a:off x="4823657" y="1888012"/>
              <a:ext cx="442340" cy="44234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sz="2400">
                <a:solidFill>
                  <a:prstClr val="white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3E06E731-3DA8-4064-AA38-3AA051F73D0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33027" y="1989929"/>
              <a:ext cx="223600" cy="238506"/>
            </a:xfrm>
            <a:custGeom>
              <a:avLst/>
              <a:gdLst>
                <a:gd name="T0" fmla="*/ 41 w 45"/>
                <a:gd name="T1" fmla="*/ 48 h 48"/>
                <a:gd name="T2" fmla="*/ 0 w 45"/>
                <a:gd name="T3" fmla="*/ 44 h 48"/>
                <a:gd name="T4" fmla="*/ 3 w 45"/>
                <a:gd name="T5" fmla="*/ 7 h 48"/>
                <a:gd name="T6" fmla="*/ 7 w 45"/>
                <a:gd name="T7" fmla="*/ 4 h 48"/>
                <a:gd name="T8" fmla="*/ 13 w 45"/>
                <a:gd name="T9" fmla="*/ 0 h 48"/>
                <a:gd name="T10" fmla="*/ 17 w 45"/>
                <a:gd name="T11" fmla="*/ 7 h 48"/>
                <a:gd name="T12" fmla="*/ 27 w 45"/>
                <a:gd name="T13" fmla="*/ 4 h 48"/>
                <a:gd name="T14" fmla="*/ 33 w 45"/>
                <a:gd name="T15" fmla="*/ 0 h 48"/>
                <a:gd name="T16" fmla="*/ 38 w 45"/>
                <a:gd name="T17" fmla="*/ 7 h 48"/>
                <a:gd name="T18" fmla="*/ 45 w 45"/>
                <a:gd name="T19" fmla="*/ 10 h 48"/>
                <a:gd name="T20" fmla="*/ 11 w 45"/>
                <a:gd name="T21" fmla="*/ 25 h 48"/>
                <a:gd name="T22" fmla="*/ 3 w 45"/>
                <a:gd name="T23" fmla="*/ 17 h 48"/>
                <a:gd name="T24" fmla="*/ 11 w 45"/>
                <a:gd name="T25" fmla="*/ 25 h 48"/>
                <a:gd name="T26" fmla="*/ 11 w 45"/>
                <a:gd name="T27" fmla="*/ 26 h 48"/>
                <a:gd name="T28" fmla="*/ 3 w 45"/>
                <a:gd name="T29" fmla="*/ 35 h 48"/>
                <a:gd name="T30" fmla="*/ 11 w 45"/>
                <a:gd name="T31" fmla="*/ 44 h 48"/>
                <a:gd name="T32" fmla="*/ 3 w 45"/>
                <a:gd name="T33" fmla="*/ 37 h 48"/>
                <a:gd name="T34" fmla="*/ 11 w 45"/>
                <a:gd name="T35" fmla="*/ 44 h 48"/>
                <a:gd name="T36" fmla="*/ 13 w 45"/>
                <a:gd name="T37" fmla="*/ 3 h 48"/>
                <a:gd name="T38" fmla="*/ 10 w 45"/>
                <a:gd name="T39" fmla="*/ 4 h 48"/>
                <a:gd name="T40" fmla="*/ 11 w 45"/>
                <a:gd name="T41" fmla="*/ 13 h 48"/>
                <a:gd name="T42" fmla="*/ 14 w 45"/>
                <a:gd name="T43" fmla="*/ 12 h 48"/>
                <a:gd name="T44" fmla="*/ 21 w 45"/>
                <a:gd name="T45" fmla="*/ 25 h 48"/>
                <a:gd name="T46" fmla="*/ 13 w 45"/>
                <a:gd name="T47" fmla="*/ 17 h 48"/>
                <a:gd name="T48" fmla="*/ 21 w 45"/>
                <a:gd name="T49" fmla="*/ 25 h 48"/>
                <a:gd name="T50" fmla="*/ 21 w 45"/>
                <a:gd name="T51" fmla="*/ 26 h 48"/>
                <a:gd name="T52" fmla="*/ 13 w 45"/>
                <a:gd name="T53" fmla="*/ 35 h 48"/>
                <a:gd name="T54" fmla="*/ 21 w 45"/>
                <a:gd name="T55" fmla="*/ 44 h 48"/>
                <a:gd name="T56" fmla="*/ 13 w 45"/>
                <a:gd name="T57" fmla="*/ 37 h 48"/>
                <a:gd name="T58" fmla="*/ 21 w 45"/>
                <a:gd name="T59" fmla="*/ 44 h 48"/>
                <a:gd name="T60" fmla="*/ 32 w 45"/>
                <a:gd name="T61" fmla="*/ 17 h 48"/>
                <a:gd name="T62" fmla="*/ 23 w 45"/>
                <a:gd name="T63" fmla="*/ 25 h 48"/>
                <a:gd name="T64" fmla="*/ 32 w 45"/>
                <a:gd name="T65" fmla="*/ 35 h 48"/>
                <a:gd name="T66" fmla="*/ 23 w 45"/>
                <a:gd name="T67" fmla="*/ 26 h 48"/>
                <a:gd name="T68" fmla="*/ 32 w 45"/>
                <a:gd name="T69" fmla="*/ 35 h 48"/>
                <a:gd name="T70" fmla="*/ 32 w 45"/>
                <a:gd name="T71" fmla="*/ 37 h 48"/>
                <a:gd name="T72" fmla="*/ 23 w 45"/>
                <a:gd name="T73" fmla="*/ 44 h 48"/>
                <a:gd name="T74" fmla="*/ 34 w 45"/>
                <a:gd name="T75" fmla="*/ 4 h 48"/>
                <a:gd name="T76" fmla="*/ 32 w 45"/>
                <a:gd name="T77" fmla="*/ 3 h 48"/>
                <a:gd name="T78" fmla="*/ 31 w 45"/>
                <a:gd name="T79" fmla="*/ 12 h 48"/>
                <a:gd name="T80" fmla="*/ 33 w 45"/>
                <a:gd name="T81" fmla="*/ 13 h 48"/>
                <a:gd name="T82" fmla="*/ 34 w 45"/>
                <a:gd name="T83" fmla="*/ 4 h 48"/>
                <a:gd name="T84" fmla="*/ 41 w 45"/>
                <a:gd name="T85" fmla="*/ 17 h 48"/>
                <a:gd name="T86" fmla="*/ 33 w 45"/>
                <a:gd name="T87" fmla="*/ 25 h 48"/>
                <a:gd name="T88" fmla="*/ 41 w 45"/>
                <a:gd name="T89" fmla="*/ 35 h 48"/>
                <a:gd name="T90" fmla="*/ 33 w 45"/>
                <a:gd name="T91" fmla="*/ 26 h 48"/>
                <a:gd name="T92" fmla="*/ 41 w 45"/>
                <a:gd name="T93" fmla="*/ 35 h 48"/>
                <a:gd name="T94" fmla="*/ 41 w 45"/>
                <a:gd name="T95" fmla="*/ 37 h 48"/>
                <a:gd name="T96" fmla="*/ 33 w 45"/>
                <a:gd name="T97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" h="48">
                  <a:moveTo>
                    <a:pt x="45" y="44"/>
                  </a:moveTo>
                  <a:cubicBezTo>
                    <a:pt x="45" y="46"/>
                    <a:pt x="43" y="48"/>
                    <a:pt x="4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1" y="48"/>
                    <a:pt x="0" y="46"/>
                    <a:pt x="0" y="44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8"/>
                    <a:pt x="1" y="7"/>
                    <a:pt x="3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9" y="0"/>
                    <a:pt x="1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2"/>
                    <a:pt x="17" y="4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7" y="2"/>
                    <a:pt x="29" y="0"/>
                    <a:pt x="3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6" y="0"/>
                    <a:pt x="38" y="2"/>
                    <a:pt x="38" y="4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3" y="7"/>
                    <a:pt x="45" y="8"/>
                    <a:pt x="45" y="10"/>
                  </a:cubicBezTo>
                  <a:lnTo>
                    <a:pt x="45" y="44"/>
                  </a:lnTo>
                  <a:close/>
                  <a:moveTo>
                    <a:pt x="11" y="25"/>
                  </a:moveTo>
                  <a:cubicBezTo>
                    <a:pt x="11" y="17"/>
                    <a:pt x="11" y="17"/>
                    <a:pt x="11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25"/>
                    <a:pt x="3" y="25"/>
                    <a:pt x="3" y="25"/>
                  </a:cubicBezTo>
                  <a:lnTo>
                    <a:pt x="11" y="25"/>
                  </a:lnTo>
                  <a:close/>
                  <a:moveTo>
                    <a:pt x="11" y="35"/>
                  </a:moveTo>
                  <a:cubicBezTo>
                    <a:pt x="11" y="26"/>
                    <a:pt x="11" y="26"/>
                    <a:pt x="11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35"/>
                    <a:pt x="3" y="35"/>
                    <a:pt x="3" y="35"/>
                  </a:cubicBezTo>
                  <a:lnTo>
                    <a:pt x="11" y="35"/>
                  </a:lnTo>
                  <a:close/>
                  <a:moveTo>
                    <a:pt x="11" y="44"/>
                  </a:moveTo>
                  <a:cubicBezTo>
                    <a:pt x="11" y="37"/>
                    <a:pt x="11" y="37"/>
                    <a:pt x="11" y="37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44"/>
                    <a:pt x="3" y="44"/>
                    <a:pt x="3" y="44"/>
                  </a:cubicBezTo>
                  <a:lnTo>
                    <a:pt x="11" y="44"/>
                  </a:lnTo>
                  <a:close/>
                  <a:moveTo>
                    <a:pt x="14" y="4"/>
                  </a:moveTo>
                  <a:cubicBezTo>
                    <a:pt x="14" y="4"/>
                    <a:pt x="13" y="3"/>
                    <a:pt x="13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0" y="4"/>
                    <a:pt x="10" y="4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2"/>
                    <a:pt x="11" y="13"/>
                    <a:pt x="11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4" y="12"/>
                    <a:pt x="14" y="12"/>
                  </a:cubicBezTo>
                  <a:lnTo>
                    <a:pt x="14" y="4"/>
                  </a:lnTo>
                  <a:close/>
                  <a:moveTo>
                    <a:pt x="21" y="25"/>
                  </a:moveTo>
                  <a:cubicBezTo>
                    <a:pt x="21" y="17"/>
                    <a:pt x="21" y="17"/>
                    <a:pt x="21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3" y="25"/>
                    <a:pt x="13" y="25"/>
                    <a:pt x="13" y="25"/>
                  </a:cubicBezTo>
                  <a:lnTo>
                    <a:pt x="21" y="25"/>
                  </a:lnTo>
                  <a:close/>
                  <a:moveTo>
                    <a:pt x="21" y="35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35"/>
                    <a:pt x="13" y="35"/>
                    <a:pt x="13" y="35"/>
                  </a:cubicBezTo>
                  <a:lnTo>
                    <a:pt x="21" y="35"/>
                  </a:lnTo>
                  <a:close/>
                  <a:moveTo>
                    <a:pt x="21" y="44"/>
                  </a:moveTo>
                  <a:cubicBezTo>
                    <a:pt x="21" y="37"/>
                    <a:pt x="21" y="37"/>
                    <a:pt x="21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44"/>
                    <a:pt x="13" y="44"/>
                    <a:pt x="13" y="44"/>
                  </a:cubicBezTo>
                  <a:lnTo>
                    <a:pt x="21" y="44"/>
                  </a:lnTo>
                  <a:close/>
                  <a:moveTo>
                    <a:pt x="32" y="25"/>
                  </a:moveTo>
                  <a:cubicBezTo>
                    <a:pt x="32" y="17"/>
                    <a:pt x="32" y="17"/>
                    <a:pt x="32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25"/>
                    <a:pt x="23" y="25"/>
                    <a:pt x="23" y="25"/>
                  </a:cubicBezTo>
                  <a:lnTo>
                    <a:pt x="32" y="25"/>
                  </a:lnTo>
                  <a:close/>
                  <a:moveTo>
                    <a:pt x="32" y="35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35"/>
                    <a:pt x="23" y="35"/>
                    <a:pt x="23" y="35"/>
                  </a:cubicBezTo>
                  <a:lnTo>
                    <a:pt x="32" y="35"/>
                  </a:lnTo>
                  <a:close/>
                  <a:moveTo>
                    <a:pt x="32" y="44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44"/>
                    <a:pt x="23" y="44"/>
                    <a:pt x="23" y="44"/>
                  </a:cubicBezTo>
                  <a:lnTo>
                    <a:pt x="32" y="44"/>
                  </a:lnTo>
                  <a:close/>
                  <a:moveTo>
                    <a:pt x="34" y="4"/>
                  </a:moveTo>
                  <a:cubicBezTo>
                    <a:pt x="34" y="4"/>
                    <a:pt x="34" y="3"/>
                    <a:pt x="33" y="3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1" y="3"/>
                    <a:pt x="31" y="4"/>
                    <a:pt x="31" y="4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12"/>
                    <a:pt x="31" y="13"/>
                    <a:pt x="32" y="13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34" y="13"/>
                    <a:pt x="34" y="12"/>
                    <a:pt x="34" y="12"/>
                  </a:cubicBezTo>
                  <a:lnTo>
                    <a:pt x="34" y="4"/>
                  </a:lnTo>
                  <a:close/>
                  <a:moveTo>
                    <a:pt x="41" y="25"/>
                  </a:moveTo>
                  <a:cubicBezTo>
                    <a:pt x="41" y="17"/>
                    <a:pt x="41" y="17"/>
                    <a:pt x="41" y="17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3" y="25"/>
                    <a:pt x="33" y="25"/>
                    <a:pt x="33" y="25"/>
                  </a:cubicBezTo>
                  <a:lnTo>
                    <a:pt x="41" y="25"/>
                  </a:lnTo>
                  <a:close/>
                  <a:moveTo>
                    <a:pt x="41" y="35"/>
                  </a:moveTo>
                  <a:cubicBezTo>
                    <a:pt x="41" y="26"/>
                    <a:pt x="41" y="26"/>
                    <a:pt x="41" y="26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35"/>
                    <a:pt x="33" y="35"/>
                    <a:pt x="33" y="35"/>
                  </a:cubicBezTo>
                  <a:lnTo>
                    <a:pt x="41" y="35"/>
                  </a:lnTo>
                  <a:close/>
                  <a:moveTo>
                    <a:pt x="41" y="44"/>
                  </a:moveTo>
                  <a:cubicBezTo>
                    <a:pt x="41" y="37"/>
                    <a:pt x="41" y="37"/>
                    <a:pt x="4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44"/>
                    <a:pt x="33" y="44"/>
                    <a:pt x="33" y="44"/>
                  </a:cubicBezTo>
                  <a:lnTo>
                    <a:pt x="41" y="4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prstClr val="black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B7CD1A76-E373-45B0-9E4E-34A34A634E26}"/>
              </a:ext>
            </a:extLst>
          </p:cNvPr>
          <p:cNvGrpSpPr>
            <a:grpSpLocks/>
          </p:cNvGrpSpPr>
          <p:nvPr/>
        </p:nvGrpSpPr>
        <p:grpSpPr>
          <a:xfrm>
            <a:off x="5614567" y="4588314"/>
            <a:ext cx="674884" cy="674884"/>
            <a:chOff x="7543153" y="3212673"/>
            <a:chExt cx="442340" cy="442340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F00DB61D-1517-4CD3-8441-D31419A08B96}"/>
                </a:ext>
              </a:extLst>
            </p:cNvPr>
            <p:cNvSpPr/>
            <p:nvPr/>
          </p:nvSpPr>
          <p:spPr>
            <a:xfrm>
              <a:off x="7543153" y="3212673"/>
              <a:ext cx="442340" cy="44234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chemeClr val="tx2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sz="2400">
                <a:solidFill>
                  <a:prstClr val="white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29A51EBF-6710-4FC3-AFD0-45C1C6B0ED6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45070" y="3314757"/>
              <a:ext cx="238506" cy="238173"/>
            </a:xfrm>
            <a:custGeom>
              <a:avLst/>
              <a:gdLst>
                <a:gd name="connsiteX0" fmla="*/ 126452 w 606933"/>
                <a:gd name="connsiteY0" fmla="*/ 239923 h 606087"/>
                <a:gd name="connsiteX1" fmla="*/ 191364 w 606933"/>
                <a:gd name="connsiteY1" fmla="*/ 239923 h 606087"/>
                <a:gd name="connsiteX2" fmla="*/ 289791 w 606933"/>
                <a:gd name="connsiteY2" fmla="*/ 336874 h 606087"/>
                <a:gd name="connsiteX3" fmla="*/ 303467 w 606933"/>
                <a:gd name="connsiteY3" fmla="*/ 345627 h 606087"/>
                <a:gd name="connsiteX4" fmla="*/ 317142 w 606933"/>
                <a:gd name="connsiteY4" fmla="*/ 336874 h 606087"/>
                <a:gd name="connsiteX5" fmla="*/ 415569 w 606933"/>
                <a:gd name="connsiteY5" fmla="*/ 239923 h 606087"/>
                <a:gd name="connsiteX6" fmla="*/ 480481 w 606933"/>
                <a:gd name="connsiteY6" fmla="*/ 239923 h 606087"/>
                <a:gd name="connsiteX7" fmla="*/ 480481 w 606933"/>
                <a:gd name="connsiteY7" fmla="*/ 404009 h 606087"/>
                <a:gd name="connsiteX8" fmla="*/ 316083 w 606933"/>
                <a:gd name="connsiteY8" fmla="*/ 404009 h 606087"/>
                <a:gd name="connsiteX9" fmla="*/ 316083 w 606933"/>
                <a:gd name="connsiteY9" fmla="*/ 441905 h 606087"/>
                <a:gd name="connsiteX10" fmla="*/ 568988 w 606933"/>
                <a:gd name="connsiteY10" fmla="*/ 441905 h 606087"/>
                <a:gd name="connsiteX11" fmla="*/ 568988 w 606933"/>
                <a:gd name="connsiteY11" fmla="*/ 505096 h 606087"/>
                <a:gd name="connsiteX12" fmla="*/ 606933 w 606933"/>
                <a:gd name="connsiteY12" fmla="*/ 505096 h 606087"/>
                <a:gd name="connsiteX13" fmla="*/ 606933 w 606933"/>
                <a:gd name="connsiteY13" fmla="*/ 606087 h 606087"/>
                <a:gd name="connsiteX14" fmla="*/ 505714 w 606933"/>
                <a:gd name="connsiteY14" fmla="*/ 606087 h 606087"/>
                <a:gd name="connsiteX15" fmla="*/ 505714 w 606933"/>
                <a:gd name="connsiteY15" fmla="*/ 505096 h 606087"/>
                <a:gd name="connsiteX16" fmla="*/ 543659 w 606933"/>
                <a:gd name="connsiteY16" fmla="*/ 505096 h 606087"/>
                <a:gd name="connsiteX17" fmla="*/ 543659 w 606933"/>
                <a:gd name="connsiteY17" fmla="*/ 467105 h 606087"/>
                <a:gd name="connsiteX18" fmla="*/ 316083 w 606933"/>
                <a:gd name="connsiteY18" fmla="*/ 467105 h 606087"/>
                <a:gd name="connsiteX19" fmla="*/ 316083 w 606933"/>
                <a:gd name="connsiteY19" fmla="*/ 505096 h 606087"/>
                <a:gd name="connsiteX20" fmla="*/ 354028 w 606933"/>
                <a:gd name="connsiteY20" fmla="*/ 505096 h 606087"/>
                <a:gd name="connsiteX21" fmla="*/ 354028 w 606933"/>
                <a:gd name="connsiteY21" fmla="*/ 606087 h 606087"/>
                <a:gd name="connsiteX22" fmla="*/ 252905 w 606933"/>
                <a:gd name="connsiteY22" fmla="*/ 606087 h 606087"/>
                <a:gd name="connsiteX23" fmla="*/ 252905 w 606933"/>
                <a:gd name="connsiteY23" fmla="*/ 505096 h 606087"/>
                <a:gd name="connsiteX24" fmla="*/ 290850 w 606933"/>
                <a:gd name="connsiteY24" fmla="*/ 505096 h 606087"/>
                <a:gd name="connsiteX25" fmla="*/ 290850 w 606933"/>
                <a:gd name="connsiteY25" fmla="*/ 467105 h 606087"/>
                <a:gd name="connsiteX26" fmla="*/ 63274 w 606933"/>
                <a:gd name="connsiteY26" fmla="*/ 467105 h 606087"/>
                <a:gd name="connsiteX27" fmla="*/ 63274 w 606933"/>
                <a:gd name="connsiteY27" fmla="*/ 505096 h 606087"/>
                <a:gd name="connsiteX28" fmla="*/ 101123 w 606933"/>
                <a:gd name="connsiteY28" fmla="*/ 505096 h 606087"/>
                <a:gd name="connsiteX29" fmla="*/ 101123 w 606933"/>
                <a:gd name="connsiteY29" fmla="*/ 606087 h 606087"/>
                <a:gd name="connsiteX30" fmla="*/ 0 w 606933"/>
                <a:gd name="connsiteY30" fmla="*/ 606087 h 606087"/>
                <a:gd name="connsiteX31" fmla="*/ 0 w 606933"/>
                <a:gd name="connsiteY31" fmla="*/ 505096 h 606087"/>
                <a:gd name="connsiteX32" fmla="*/ 37945 w 606933"/>
                <a:gd name="connsiteY32" fmla="*/ 505096 h 606087"/>
                <a:gd name="connsiteX33" fmla="*/ 37945 w 606933"/>
                <a:gd name="connsiteY33" fmla="*/ 441905 h 606087"/>
                <a:gd name="connsiteX34" fmla="*/ 290850 w 606933"/>
                <a:gd name="connsiteY34" fmla="*/ 441905 h 606087"/>
                <a:gd name="connsiteX35" fmla="*/ 290850 w 606933"/>
                <a:gd name="connsiteY35" fmla="*/ 404009 h 606087"/>
                <a:gd name="connsiteX36" fmla="*/ 126452 w 606933"/>
                <a:gd name="connsiteY36" fmla="*/ 404009 h 606087"/>
                <a:gd name="connsiteX37" fmla="*/ 303502 w 606933"/>
                <a:gd name="connsiteY37" fmla="*/ 71264 h 606087"/>
                <a:gd name="connsiteX38" fmla="*/ 250822 w 606933"/>
                <a:gd name="connsiteY38" fmla="*/ 122140 h 606087"/>
                <a:gd name="connsiteX39" fmla="*/ 303502 w 606933"/>
                <a:gd name="connsiteY39" fmla="*/ 173111 h 606087"/>
                <a:gd name="connsiteX40" fmla="*/ 356183 w 606933"/>
                <a:gd name="connsiteY40" fmla="*/ 122140 h 606087"/>
                <a:gd name="connsiteX41" fmla="*/ 303502 w 606933"/>
                <a:gd name="connsiteY41" fmla="*/ 71264 h 606087"/>
                <a:gd name="connsiteX42" fmla="*/ 303502 w 606933"/>
                <a:gd name="connsiteY42" fmla="*/ 0 h 606087"/>
                <a:gd name="connsiteX43" fmla="*/ 429955 w 606933"/>
                <a:gd name="connsiteY43" fmla="*/ 122140 h 606087"/>
                <a:gd name="connsiteX44" fmla="*/ 303502 w 606933"/>
                <a:gd name="connsiteY44" fmla="*/ 315639 h 606087"/>
                <a:gd name="connsiteX45" fmla="*/ 177049 w 606933"/>
                <a:gd name="connsiteY45" fmla="*/ 122140 h 606087"/>
                <a:gd name="connsiteX46" fmla="*/ 303502 w 606933"/>
                <a:gd name="connsiteY46" fmla="*/ 0 h 60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606933" h="606087">
                  <a:moveTo>
                    <a:pt x="126452" y="239923"/>
                  </a:moveTo>
                  <a:lnTo>
                    <a:pt x="191364" y="239923"/>
                  </a:lnTo>
                  <a:cubicBezTo>
                    <a:pt x="230851" y="298209"/>
                    <a:pt x="286131" y="334566"/>
                    <a:pt x="289791" y="336874"/>
                  </a:cubicBezTo>
                  <a:lnTo>
                    <a:pt x="303467" y="345627"/>
                  </a:lnTo>
                  <a:lnTo>
                    <a:pt x="317142" y="336874"/>
                  </a:lnTo>
                  <a:cubicBezTo>
                    <a:pt x="320802" y="334566"/>
                    <a:pt x="376083" y="298209"/>
                    <a:pt x="415569" y="239923"/>
                  </a:cubicBezTo>
                  <a:lnTo>
                    <a:pt x="480481" y="239923"/>
                  </a:lnTo>
                  <a:lnTo>
                    <a:pt x="480481" y="404009"/>
                  </a:lnTo>
                  <a:lnTo>
                    <a:pt x="316083" y="404009"/>
                  </a:lnTo>
                  <a:lnTo>
                    <a:pt x="316083" y="441905"/>
                  </a:lnTo>
                  <a:lnTo>
                    <a:pt x="568988" y="441905"/>
                  </a:lnTo>
                  <a:lnTo>
                    <a:pt x="568988" y="505096"/>
                  </a:lnTo>
                  <a:lnTo>
                    <a:pt x="606933" y="505096"/>
                  </a:lnTo>
                  <a:lnTo>
                    <a:pt x="606933" y="606087"/>
                  </a:lnTo>
                  <a:lnTo>
                    <a:pt x="505714" y="606087"/>
                  </a:lnTo>
                  <a:lnTo>
                    <a:pt x="505714" y="505096"/>
                  </a:lnTo>
                  <a:lnTo>
                    <a:pt x="543659" y="505096"/>
                  </a:lnTo>
                  <a:lnTo>
                    <a:pt x="543659" y="467105"/>
                  </a:lnTo>
                  <a:lnTo>
                    <a:pt x="316083" y="467105"/>
                  </a:lnTo>
                  <a:lnTo>
                    <a:pt x="316083" y="505096"/>
                  </a:lnTo>
                  <a:lnTo>
                    <a:pt x="354028" y="505096"/>
                  </a:lnTo>
                  <a:lnTo>
                    <a:pt x="354028" y="606087"/>
                  </a:lnTo>
                  <a:lnTo>
                    <a:pt x="252905" y="606087"/>
                  </a:lnTo>
                  <a:lnTo>
                    <a:pt x="252905" y="505096"/>
                  </a:lnTo>
                  <a:lnTo>
                    <a:pt x="290850" y="505096"/>
                  </a:lnTo>
                  <a:lnTo>
                    <a:pt x="290850" y="467105"/>
                  </a:lnTo>
                  <a:lnTo>
                    <a:pt x="63274" y="467105"/>
                  </a:lnTo>
                  <a:lnTo>
                    <a:pt x="63274" y="505096"/>
                  </a:lnTo>
                  <a:lnTo>
                    <a:pt x="101123" y="505096"/>
                  </a:lnTo>
                  <a:lnTo>
                    <a:pt x="101123" y="606087"/>
                  </a:lnTo>
                  <a:lnTo>
                    <a:pt x="0" y="606087"/>
                  </a:lnTo>
                  <a:lnTo>
                    <a:pt x="0" y="505096"/>
                  </a:lnTo>
                  <a:lnTo>
                    <a:pt x="37945" y="505096"/>
                  </a:lnTo>
                  <a:lnTo>
                    <a:pt x="37945" y="441905"/>
                  </a:lnTo>
                  <a:lnTo>
                    <a:pt x="290850" y="441905"/>
                  </a:lnTo>
                  <a:lnTo>
                    <a:pt x="290850" y="404009"/>
                  </a:lnTo>
                  <a:lnTo>
                    <a:pt x="126452" y="404009"/>
                  </a:lnTo>
                  <a:close/>
                  <a:moveTo>
                    <a:pt x="303502" y="71264"/>
                  </a:moveTo>
                  <a:cubicBezTo>
                    <a:pt x="274417" y="71264"/>
                    <a:pt x="250822" y="94057"/>
                    <a:pt x="250822" y="122140"/>
                  </a:cubicBezTo>
                  <a:cubicBezTo>
                    <a:pt x="250822" y="150318"/>
                    <a:pt x="274417" y="173111"/>
                    <a:pt x="303502" y="173111"/>
                  </a:cubicBezTo>
                  <a:cubicBezTo>
                    <a:pt x="332587" y="173111"/>
                    <a:pt x="356183" y="150318"/>
                    <a:pt x="356183" y="122140"/>
                  </a:cubicBezTo>
                  <a:cubicBezTo>
                    <a:pt x="356183" y="94057"/>
                    <a:pt x="332587" y="71264"/>
                    <a:pt x="303502" y="71264"/>
                  </a:cubicBezTo>
                  <a:close/>
                  <a:moveTo>
                    <a:pt x="303502" y="0"/>
                  </a:moveTo>
                  <a:cubicBezTo>
                    <a:pt x="373326" y="0"/>
                    <a:pt x="429955" y="54723"/>
                    <a:pt x="429955" y="122140"/>
                  </a:cubicBezTo>
                  <a:cubicBezTo>
                    <a:pt x="429955" y="234181"/>
                    <a:pt x="303502" y="315639"/>
                    <a:pt x="303502" y="315639"/>
                  </a:cubicBezTo>
                  <a:cubicBezTo>
                    <a:pt x="303502" y="315639"/>
                    <a:pt x="177049" y="234181"/>
                    <a:pt x="177049" y="122140"/>
                  </a:cubicBezTo>
                  <a:cubicBezTo>
                    <a:pt x="177049" y="54723"/>
                    <a:pt x="233679" y="0"/>
                    <a:pt x="303502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prstClr val="black"/>
                </a:solidFill>
                <a:latin typeface="Arial"/>
                <a:ea typeface="微软雅黑"/>
                <a:cs typeface="+mn-ea"/>
                <a:sym typeface="+mn-lt"/>
              </a:endParaRPr>
            </a:p>
          </p:txBody>
        </p:sp>
      </p:grpSp>
      <p:sp>
        <p:nvSpPr>
          <p:cNvPr id="21" name="文本框 30">
            <a:extLst>
              <a:ext uri="{FF2B5EF4-FFF2-40B4-BE49-F238E27FC236}">
                <a16:creationId xmlns:a16="http://schemas.microsoft.com/office/drawing/2014/main" id="{3C2BDEAD-8370-4C49-B5A2-635252FA69C9}"/>
              </a:ext>
            </a:extLst>
          </p:cNvPr>
          <p:cNvSpPr txBox="1"/>
          <p:nvPr/>
        </p:nvSpPr>
        <p:spPr>
          <a:xfrm>
            <a:off x="5921977" y="1708849"/>
            <a:ext cx="3524028" cy="388225"/>
          </a:xfrm>
          <a:prstGeom prst="rect">
            <a:avLst/>
          </a:prstGeom>
          <a:noFill/>
        </p:spPr>
        <p:txBody>
          <a:bodyPr wrap="none" lIns="480000" tIns="0" rIns="0" bIns="0" anchor="b" anchorCtr="0">
            <a:noAutofit/>
          </a:bodyPr>
          <a:lstStyle/>
          <a:p>
            <a:pPr defTabSz="1219170"/>
            <a:r>
              <a:rPr lang="en-US" altLang="zh-CN" sz="2133" b="1" dirty="0">
                <a:solidFill>
                  <a:prstClr val="black"/>
                </a:solidFill>
                <a:latin typeface="Berlin Sans FB Demi" panose="020E0802020502020306" pitchFamily="34" charset="0"/>
                <a:ea typeface="微软雅黑"/>
                <a:cs typeface="+mn-ea"/>
                <a:sym typeface="+mn-lt"/>
              </a:rPr>
              <a:t>Dorm Representatives</a:t>
            </a:r>
            <a:endParaRPr lang="zh-CN" altLang="en-US" sz="2133" b="1" dirty="0">
              <a:solidFill>
                <a:prstClr val="black"/>
              </a:solidFill>
              <a:latin typeface="Berlin Sans FB Demi" panose="020E0802020502020306" pitchFamily="34" charset="0"/>
              <a:ea typeface="微软雅黑"/>
              <a:cs typeface="+mn-ea"/>
              <a:sym typeface="+mn-lt"/>
            </a:endParaRP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FCD909A0-4EB9-469F-96F2-6F69ECDBF6E3}"/>
              </a:ext>
            </a:extLst>
          </p:cNvPr>
          <p:cNvSpPr txBox="1">
            <a:spLocks/>
          </p:cNvSpPr>
          <p:nvPr/>
        </p:nvSpPr>
        <p:spPr>
          <a:xfrm>
            <a:off x="431371" y="881250"/>
            <a:ext cx="11329259" cy="6253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3200" dirty="0">
                <a:solidFill>
                  <a:prstClr val="black">
                    <a:lumMod val="65000"/>
                    <a:lumOff val="35000"/>
                  </a:prstClr>
                </a:solidFill>
                <a:latin typeface="Berlin Sans FB Demi" panose="020E0802020502020306" pitchFamily="34" charset="0"/>
                <a:ea typeface="微软雅黑"/>
                <a:cs typeface="+mn-ea"/>
                <a:sym typeface="+mn-lt"/>
              </a:rPr>
              <a:t>INTERNATIONAL CULTURE EXCHANGE ASSOCIATION (ICEA)</a:t>
            </a:r>
            <a:endParaRPr lang="en-GB" altLang="zh-CN" sz="2133" dirty="0">
              <a:solidFill>
                <a:prstClr val="black">
                  <a:lumMod val="65000"/>
                  <a:lumOff val="35000"/>
                </a:prstClr>
              </a:solidFill>
              <a:latin typeface="Berlin Sans FB Demi" panose="020E0802020502020306" pitchFamily="34" charset="0"/>
              <a:ea typeface="微软雅黑"/>
              <a:cs typeface="+mn-ea"/>
              <a:sym typeface="+mn-lt"/>
            </a:endParaRPr>
          </a:p>
        </p:txBody>
      </p:sp>
      <p:sp>
        <p:nvSpPr>
          <p:cNvPr id="37" name="文本框 30">
            <a:extLst>
              <a:ext uri="{FF2B5EF4-FFF2-40B4-BE49-F238E27FC236}">
                <a16:creationId xmlns:a16="http://schemas.microsoft.com/office/drawing/2014/main" id="{3C2BDEAD-8370-4C49-B5A2-635252FA69C9}"/>
              </a:ext>
            </a:extLst>
          </p:cNvPr>
          <p:cNvSpPr txBox="1"/>
          <p:nvPr/>
        </p:nvSpPr>
        <p:spPr>
          <a:xfrm>
            <a:off x="5584535" y="5300113"/>
            <a:ext cx="3524028" cy="388225"/>
          </a:xfrm>
          <a:prstGeom prst="rect">
            <a:avLst/>
          </a:prstGeom>
          <a:noFill/>
        </p:spPr>
        <p:txBody>
          <a:bodyPr wrap="none" lIns="480000" tIns="0" rIns="0" bIns="0" anchor="b" anchorCtr="0">
            <a:noAutofit/>
          </a:bodyPr>
          <a:lstStyle/>
          <a:p>
            <a:pPr defTabSz="1219170"/>
            <a:r>
              <a:rPr lang="en-US" altLang="zh-CN" sz="2133" b="1" dirty="0">
                <a:solidFill>
                  <a:prstClr val="black"/>
                </a:solidFill>
                <a:latin typeface="Berlin Sans FB Demi" panose="020E0802020502020306" pitchFamily="34" charset="0"/>
                <a:ea typeface="微软雅黑"/>
                <a:cs typeface="+mn-ea"/>
                <a:sym typeface="+mn-lt"/>
              </a:rPr>
              <a:t>Country Representatives</a:t>
            </a:r>
            <a:endParaRPr lang="zh-CN" altLang="en-US" sz="2133" b="1" dirty="0">
              <a:solidFill>
                <a:prstClr val="black"/>
              </a:solidFill>
              <a:latin typeface="Berlin Sans FB Demi" panose="020E0802020502020306" pitchFamily="34" charset="0"/>
              <a:ea typeface="微软雅黑"/>
              <a:cs typeface="+mn-ea"/>
              <a:sym typeface="+mn-lt"/>
            </a:endParaRPr>
          </a:p>
        </p:txBody>
      </p:sp>
      <p:pic>
        <p:nvPicPr>
          <p:cNvPr id="38" name="图片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277" y="418458"/>
            <a:ext cx="1926387" cy="53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121012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宽屏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宋体</vt:lpstr>
      <vt:lpstr>微软雅黑</vt:lpstr>
      <vt:lpstr>Arial</vt:lpstr>
      <vt:lpstr>Berlin Sans FB Demi</vt:lpstr>
      <vt:lpstr>Calibri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2018-10-10T00:12:03Z</dcterms:created>
  <dcterms:modified xsi:type="dcterms:W3CDTF">2018-10-10T00:12:18Z</dcterms:modified>
</cp:coreProperties>
</file>