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B24E4-2D7C-4B79-9006-1BF07A66DAC6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ACF28-821B-41B3-854D-1522FED4C2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663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441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52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看这里！！\大气蓝色梦想励志展板 副本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 userDrawn="1"/>
        </p:nvSpPr>
        <p:spPr>
          <a:xfrm>
            <a:off x="239349" y="356660"/>
            <a:ext cx="11761307" cy="622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0738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C4601D44-BF8A-4C6C-BB3D-997F102F2F2F}"/>
              </a:ext>
            </a:extLst>
          </p:cNvPr>
          <p:cNvGrpSpPr/>
          <p:nvPr/>
        </p:nvGrpSpPr>
        <p:grpSpPr>
          <a:xfrm>
            <a:off x="1314726" y="4389107"/>
            <a:ext cx="9575617" cy="1296144"/>
            <a:chOff x="1127448" y="4197088"/>
            <a:chExt cx="9575617" cy="1296144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0721AE0-57E1-4598-BAAF-79838BBCDE83}"/>
                </a:ext>
              </a:extLst>
            </p:cNvPr>
            <p:cNvGrpSpPr/>
            <p:nvPr/>
          </p:nvGrpSpPr>
          <p:grpSpPr>
            <a:xfrm>
              <a:off x="1127448" y="4197088"/>
              <a:ext cx="1584256" cy="1296144"/>
              <a:chOff x="1232976" y="4877315"/>
              <a:chExt cx="1584256" cy="1296144"/>
            </a:xfrm>
          </p:grpSpPr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03C7E78B-1A0C-438C-BDE4-2ABDC463B418}"/>
                  </a:ext>
                </a:extLst>
              </p:cNvPr>
              <p:cNvSpPr/>
              <p:nvPr/>
            </p:nvSpPr>
            <p:spPr>
              <a:xfrm>
                <a:off x="1668411" y="4877315"/>
                <a:ext cx="713388" cy="71338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/>
                <a:endParaRPr sz="2400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32B78BFF-A0E7-45E7-8440-8D63E7028E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4055" y="5105162"/>
                <a:ext cx="262100" cy="249960"/>
              </a:xfrm>
              <a:custGeom>
                <a:avLst/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 defTabSz="1219170"/>
                <a:endParaRPr sz="2400">
                  <a:solidFill>
                    <a:prstClr val="black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2FFBF4E8-803A-4828-8AFA-8B50F0F0DD69}"/>
                  </a:ext>
                </a:extLst>
              </p:cNvPr>
              <p:cNvSpPr/>
              <p:nvPr/>
            </p:nvSpPr>
            <p:spPr>
              <a:xfrm>
                <a:off x="1232976" y="5780699"/>
                <a:ext cx="1584256" cy="246221"/>
              </a:xfrm>
              <a:prstGeom prst="rect">
                <a:avLst/>
              </a:prstGeom>
            </p:spPr>
            <p:txBody>
              <a:bodyPr wrap="none" lIns="192000" tIns="0" rIns="192000" bIns="0">
                <a:normAutofit fontScale="92500" lnSpcReduction="20000"/>
              </a:bodyPr>
              <a:lstStyle/>
              <a:p>
                <a:pPr algn="ctr" defTabSz="1219170"/>
                <a:r>
                  <a:rPr lang="en-US" altLang="zh-CN" sz="2133" b="1" dirty="0">
                    <a:solidFill>
                      <a:srgbClr val="1E5F9F"/>
                    </a:solidFill>
                    <a:latin typeface="Arial"/>
                    <a:ea typeface="微软雅黑"/>
                  </a:rPr>
                  <a:t>Insurance</a:t>
                </a:r>
                <a:endParaRPr lang="zh-CN" altLang="en-US" sz="2133" b="1" dirty="0">
                  <a:solidFill>
                    <a:srgbClr val="1E5F9F"/>
                  </a:solidFill>
                  <a:latin typeface="Arial"/>
                  <a:ea typeface="微软雅黑"/>
                </a:endParaRPr>
              </a:p>
            </p:txBody>
          </p: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90280C6D-5F76-4FCD-98A0-B5D3D78B4A2A}"/>
                  </a:ext>
                </a:extLst>
              </p:cNvPr>
              <p:cNvCxnSpPr/>
              <p:nvPr/>
            </p:nvCxnSpPr>
            <p:spPr>
              <a:xfrm>
                <a:off x="1233016" y="6173459"/>
                <a:ext cx="1584176" cy="0"/>
              </a:xfrm>
              <a:prstGeom prst="line">
                <a:avLst/>
              </a:prstGeom>
              <a:ln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34136DE-AC9D-4007-B4F4-16544BD34FF3}"/>
                </a:ext>
              </a:extLst>
            </p:cNvPr>
            <p:cNvGrpSpPr/>
            <p:nvPr/>
          </p:nvGrpSpPr>
          <p:grpSpPr>
            <a:xfrm>
              <a:off x="3124414" y="4197088"/>
              <a:ext cx="1584256" cy="1296144"/>
              <a:chOff x="3274878" y="4877315"/>
              <a:chExt cx="1584256" cy="129614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EFD086EE-AD61-4EB8-9067-521F50BE4E09}"/>
                  </a:ext>
                </a:extLst>
              </p:cNvPr>
              <p:cNvSpPr/>
              <p:nvPr/>
            </p:nvSpPr>
            <p:spPr>
              <a:xfrm>
                <a:off x="3710312" y="4877315"/>
                <a:ext cx="713388" cy="71338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/>
                <a:endParaRPr sz="2400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2C06E574-9258-4E41-B4FD-8FA37F4D2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5956" y="5099294"/>
                <a:ext cx="262100" cy="261700"/>
              </a:xfrm>
              <a:custGeom>
                <a:avLst/>
                <a:gdLst>
                  <a:gd name="connsiteX0" fmla="*/ 497095 w 607639"/>
                  <a:gd name="connsiteY0" fmla="*/ 261992 h 606722"/>
                  <a:gd name="connsiteX1" fmla="*/ 497095 w 607639"/>
                  <a:gd name="connsiteY1" fmla="*/ 468794 h 606722"/>
                  <a:gd name="connsiteX2" fmla="*/ 524775 w 607639"/>
                  <a:gd name="connsiteY2" fmla="*/ 468794 h 606722"/>
                  <a:gd name="connsiteX3" fmla="*/ 524775 w 607639"/>
                  <a:gd name="connsiteY3" fmla="*/ 261992 h 606722"/>
                  <a:gd name="connsiteX4" fmla="*/ 414320 w 607639"/>
                  <a:gd name="connsiteY4" fmla="*/ 261992 h 606722"/>
                  <a:gd name="connsiteX5" fmla="*/ 414320 w 607639"/>
                  <a:gd name="connsiteY5" fmla="*/ 468794 h 606722"/>
                  <a:gd name="connsiteX6" fmla="*/ 469503 w 607639"/>
                  <a:gd name="connsiteY6" fmla="*/ 468794 h 606722"/>
                  <a:gd name="connsiteX7" fmla="*/ 469503 w 607639"/>
                  <a:gd name="connsiteY7" fmla="*/ 261992 h 606722"/>
                  <a:gd name="connsiteX8" fmla="*/ 359047 w 607639"/>
                  <a:gd name="connsiteY8" fmla="*/ 261992 h 606722"/>
                  <a:gd name="connsiteX9" fmla="*/ 359047 w 607639"/>
                  <a:gd name="connsiteY9" fmla="*/ 468794 h 606722"/>
                  <a:gd name="connsiteX10" fmla="*/ 386639 w 607639"/>
                  <a:gd name="connsiteY10" fmla="*/ 468794 h 606722"/>
                  <a:gd name="connsiteX11" fmla="*/ 386639 w 607639"/>
                  <a:gd name="connsiteY11" fmla="*/ 261992 h 606722"/>
                  <a:gd name="connsiteX12" fmla="*/ 276183 w 607639"/>
                  <a:gd name="connsiteY12" fmla="*/ 261992 h 606722"/>
                  <a:gd name="connsiteX13" fmla="*/ 276183 w 607639"/>
                  <a:gd name="connsiteY13" fmla="*/ 468794 h 606722"/>
                  <a:gd name="connsiteX14" fmla="*/ 331456 w 607639"/>
                  <a:gd name="connsiteY14" fmla="*/ 468794 h 606722"/>
                  <a:gd name="connsiteX15" fmla="*/ 331456 w 607639"/>
                  <a:gd name="connsiteY15" fmla="*/ 261992 h 606722"/>
                  <a:gd name="connsiteX16" fmla="*/ 220911 w 607639"/>
                  <a:gd name="connsiteY16" fmla="*/ 261992 h 606722"/>
                  <a:gd name="connsiteX17" fmla="*/ 220911 w 607639"/>
                  <a:gd name="connsiteY17" fmla="*/ 468794 h 606722"/>
                  <a:gd name="connsiteX18" fmla="*/ 248592 w 607639"/>
                  <a:gd name="connsiteY18" fmla="*/ 468794 h 606722"/>
                  <a:gd name="connsiteX19" fmla="*/ 248592 w 607639"/>
                  <a:gd name="connsiteY19" fmla="*/ 261992 h 606722"/>
                  <a:gd name="connsiteX20" fmla="*/ 138136 w 607639"/>
                  <a:gd name="connsiteY20" fmla="*/ 261992 h 606722"/>
                  <a:gd name="connsiteX21" fmla="*/ 138136 w 607639"/>
                  <a:gd name="connsiteY21" fmla="*/ 468794 h 606722"/>
                  <a:gd name="connsiteX22" fmla="*/ 193319 w 607639"/>
                  <a:gd name="connsiteY22" fmla="*/ 468794 h 606722"/>
                  <a:gd name="connsiteX23" fmla="*/ 193319 w 607639"/>
                  <a:gd name="connsiteY23" fmla="*/ 261992 h 606722"/>
                  <a:gd name="connsiteX24" fmla="*/ 82864 w 607639"/>
                  <a:gd name="connsiteY24" fmla="*/ 261992 h 606722"/>
                  <a:gd name="connsiteX25" fmla="*/ 82864 w 607639"/>
                  <a:gd name="connsiteY25" fmla="*/ 468794 h 606722"/>
                  <a:gd name="connsiteX26" fmla="*/ 110455 w 607639"/>
                  <a:gd name="connsiteY26" fmla="*/ 468794 h 606722"/>
                  <a:gd name="connsiteX27" fmla="*/ 110455 w 607639"/>
                  <a:gd name="connsiteY27" fmla="*/ 261992 h 606722"/>
                  <a:gd name="connsiteX28" fmla="*/ 303820 w 607639"/>
                  <a:gd name="connsiteY28" fmla="*/ 110294 h 606722"/>
                  <a:gd name="connsiteX29" fmla="*/ 331447 w 607639"/>
                  <a:gd name="connsiteY29" fmla="*/ 137885 h 606722"/>
                  <a:gd name="connsiteX30" fmla="*/ 303820 w 607639"/>
                  <a:gd name="connsiteY30" fmla="*/ 165476 h 606722"/>
                  <a:gd name="connsiteX31" fmla="*/ 276193 w 607639"/>
                  <a:gd name="connsiteY31" fmla="*/ 137885 h 606722"/>
                  <a:gd name="connsiteX32" fmla="*/ 303820 w 607639"/>
                  <a:gd name="connsiteY32" fmla="*/ 110294 h 606722"/>
                  <a:gd name="connsiteX33" fmla="*/ 303775 w 607639"/>
                  <a:gd name="connsiteY33" fmla="*/ 27550 h 606722"/>
                  <a:gd name="connsiteX34" fmla="*/ 174005 w 607639"/>
                  <a:gd name="connsiteY34" fmla="*/ 103446 h 606722"/>
                  <a:gd name="connsiteX35" fmla="*/ 299681 w 607639"/>
                  <a:gd name="connsiteY35" fmla="*/ 56522 h 606722"/>
                  <a:gd name="connsiteX36" fmla="*/ 309293 w 607639"/>
                  <a:gd name="connsiteY36" fmla="*/ 55189 h 606722"/>
                  <a:gd name="connsiteX37" fmla="*/ 434969 w 607639"/>
                  <a:gd name="connsiteY37" fmla="*/ 102024 h 606722"/>
                  <a:gd name="connsiteX38" fmla="*/ 303775 w 607639"/>
                  <a:gd name="connsiteY38" fmla="*/ 27550 h 606722"/>
                  <a:gd name="connsiteX39" fmla="*/ 303775 w 607639"/>
                  <a:gd name="connsiteY39" fmla="*/ 0 h 606722"/>
                  <a:gd name="connsiteX40" fmla="*/ 470927 w 607639"/>
                  <a:gd name="connsiteY40" fmla="*/ 115799 h 606722"/>
                  <a:gd name="connsiteX41" fmla="*/ 570346 w 607639"/>
                  <a:gd name="connsiteY41" fmla="*/ 153036 h 606722"/>
                  <a:gd name="connsiteX42" fmla="*/ 579958 w 607639"/>
                  <a:gd name="connsiteY42" fmla="*/ 165478 h 606722"/>
                  <a:gd name="connsiteX43" fmla="*/ 579958 w 607639"/>
                  <a:gd name="connsiteY43" fmla="*/ 193028 h 606722"/>
                  <a:gd name="connsiteX44" fmla="*/ 579958 w 607639"/>
                  <a:gd name="connsiteY44" fmla="*/ 248217 h 606722"/>
                  <a:gd name="connsiteX45" fmla="*/ 566163 w 607639"/>
                  <a:gd name="connsiteY45" fmla="*/ 261992 h 606722"/>
                  <a:gd name="connsiteX46" fmla="*/ 552367 w 607639"/>
                  <a:gd name="connsiteY46" fmla="*/ 261992 h 606722"/>
                  <a:gd name="connsiteX47" fmla="*/ 552367 w 607639"/>
                  <a:gd name="connsiteY47" fmla="*/ 468794 h 606722"/>
                  <a:gd name="connsiteX48" fmla="*/ 566163 w 607639"/>
                  <a:gd name="connsiteY48" fmla="*/ 468794 h 606722"/>
                  <a:gd name="connsiteX49" fmla="*/ 579958 w 607639"/>
                  <a:gd name="connsiteY49" fmla="*/ 482569 h 606722"/>
                  <a:gd name="connsiteX50" fmla="*/ 566163 w 607639"/>
                  <a:gd name="connsiteY50" fmla="*/ 496344 h 606722"/>
                  <a:gd name="connsiteX51" fmla="*/ 538571 w 607639"/>
                  <a:gd name="connsiteY51" fmla="*/ 496344 h 606722"/>
                  <a:gd name="connsiteX52" fmla="*/ 483299 w 607639"/>
                  <a:gd name="connsiteY52" fmla="*/ 496344 h 606722"/>
                  <a:gd name="connsiteX53" fmla="*/ 400435 w 607639"/>
                  <a:gd name="connsiteY53" fmla="*/ 496344 h 606722"/>
                  <a:gd name="connsiteX54" fmla="*/ 345252 w 607639"/>
                  <a:gd name="connsiteY54" fmla="*/ 496344 h 606722"/>
                  <a:gd name="connsiteX55" fmla="*/ 262387 w 607639"/>
                  <a:gd name="connsiteY55" fmla="*/ 496344 h 606722"/>
                  <a:gd name="connsiteX56" fmla="*/ 207115 w 607639"/>
                  <a:gd name="connsiteY56" fmla="*/ 496344 h 606722"/>
                  <a:gd name="connsiteX57" fmla="*/ 124251 w 607639"/>
                  <a:gd name="connsiteY57" fmla="*/ 496344 h 606722"/>
                  <a:gd name="connsiteX58" fmla="*/ 69068 w 607639"/>
                  <a:gd name="connsiteY58" fmla="*/ 496344 h 606722"/>
                  <a:gd name="connsiteX59" fmla="*/ 55272 w 607639"/>
                  <a:gd name="connsiteY59" fmla="*/ 496344 h 606722"/>
                  <a:gd name="connsiteX60" fmla="*/ 55272 w 607639"/>
                  <a:gd name="connsiteY60" fmla="*/ 537758 h 606722"/>
                  <a:gd name="connsiteX61" fmla="*/ 41387 w 607639"/>
                  <a:gd name="connsiteY61" fmla="*/ 551533 h 606722"/>
                  <a:gd name="connsiteX62" fmla="*/ 27592 w 607639"/>
                  <a:gd name="connsiteY62" fmla="*/ 551533 h 606722"/>
                  <a:gd name="connsiteX63" fmla="*/ 27592 w 607639"/>
                  <a:gd name="connsiteY63" fmla="*/ 579083 h 606722"/>
                  <a:gd name="connsiteX64" fmla="*/ 579958 w 607639"/>
                  <a:gd name="connsiteY64" fmla="*/ 579083 h 606722"/>
                  <a:gd name="connsiteX65" fmla="*/ 579958 w 607639"/>
                  <a:gd name="connsiteY65" fmla="*/ 551533 h 606722"/>
                  <a:gd name="connsiteX66" fmla="*/ 96660 w 607639"/>
                  <a:gd name="connsiteY66" fmla="*/ 551533 h 606722"/>
                  <a:gd name="connsiteX67" fmla="*/ 82864 w 607639"/>
                  <a:gd name="connsiteY67" fmla="*/ 537758 h 606722"/>
                  <a:gd name="connsiteX68" fmla="*/ 96660 w 607639"/>
                  <a:gd name="connsiteY68" fmla="*/ 523983 h 606722"/>
                  <a:gd name="connsiteX69" fmla="*/ 593843 w 607639"/>
                  <a:gd name="connsiteY69" fmla="*/ 523983 h 606722"/>
                  <a:gd name="connsiteX70" fmla="*/ 607639 w 607639"/>
                  <a:gd name="connsiteY70" fmla="*/ 537758 h 606722"/>
                  <a:gd name="connsiteX71" fmla="*/ 607639 w 607639"/>
                  <a:gd name="connsiteY71" fmla="*/ 592947 h 606722"/>
                  <a:gd name="connsiteX72" fmla="*/ 593843 w 607639"/>
                  <a:gd name="connsiteY72" fmla="*/ 606722 h 606722"/>
                  <a:gd name="connsiteX73" fmla="*/ 13796 w 607639"/>
                  <a:gd name="connsiteY73" fmla="*/ 606722 h 606722"/>
                  <a:gd name="connsiteX74" fmla="*/ 0 w 607639"/>
                  <a:gd name="connsiteY74" fmla="*/ 592947 h 606722"/>
                  <a:gd name="connsiteX75" fmla="*/ 0 w 607639"/>
                  <a:gd name="connsiteY75" fmla="*/ 537758 h 606722"/>
                  <a:gd name="connsiteX76" fmla="*/ 13796 w 607639"/>
                  <a:gd name="connsiteY76" fmla="*/ 523983 h 606722"/>
                  <a:gd name="connsiteX77" fmla="*/ 27592 w 607639"/>
                  <a:gd name="connsiteY77" fmla="*/ 523983 h 606722"/>
                  <a:gd name="connsiteX78" fmla="*/ 27592 w 607639"/>
                  <a:gd name="connsiteY78" fmla="*/ 482569 h 606722"/>
                  <a:gd name="connsiteX79" fmla="*/ 41387 w 607639"/>
                  <a:gd name="connsiteY79" fmla="*/ 468794 h 606722"/>
                  <a:gd name="connsiteX80" fmla="*/ 55272 w 607639"/>
                  <a:gd name="connsiteY80" fmla="*/ 468794 h 606722"/>
                  <a:gd name="connsiteX81" fmla="*/ 55272 w 607639"/>
                  <a:gd name="connsiteY81" fmla="*/ 261992 h 606722"/>
                  <a:gd name="connsiteX82" fmla="*/ 41387 w 607639"/>
                  <a:gd name="connsiteY82" fmla="*/ 261992 h 606722"/>
                  <a:gd name="connsiteX83" fmla="*/ 27592 w 607639"/>
                  <a:gd name="connsiteY83" fmla="*/ 248217 h 606722"/>
                  <a:gd name="connsiteX84" fmla="*/ 41387 w 607639"/>
                  <a:gd name="connsiteY84" fmla="*/ 234442 h 606722"/>
                  <a:gd name="connsiteX85" fmla="*/ 69068 w 607639"/>
                  <a:gd name="connsiteY85" fmla="*/ 234442 h 606722"/>
                  <a:gd name="connsiteX86" fmla="*/ 124251 w 607639"/>
                  <a:gd name="connsiteY86" fmla="*/ 234442 h 606722"/>
                  <a:gd name="connsiteX87" fmla="*/ 207115 w 607639"/>
                  <a:gd name="connsiteY87" fmla="*/ 234442 h 606722"/>
                  <a:gd name="connsiteX88" fmla="*/ 262387 w 607639"/>
                  <a:gd name="connsiteY88" fmla="*/ 234442 h 606722"/>
                  <a:gd name="connsiteX89" fmla="*/ 345252 w 607639"/>
                  <a:gd name="connsiteY89" fmla="*/ 234442 h 606722"/>
                  <a:gd name="connsiteX90" fmla="*/ 400435 w 607639"/>
                  <a:gd name="connsiteY90" fmla="*/ 234442 h 606722"/>
                  <a:gd name="connsiteX91" fmla="*/ 483299 w 607639"/>
                  <a:gd name="connsiteY91" fmla="*/ 234442 h 606722"/>
                  <a:gd name="connsiteX92" fmla="*/ 538571 w 607639"/>
                  <a:gd name="connsiteY92" fmla="*/ 234442 h 606722"/>
                  <a:gd name="connsiteX93" fmla="*/ 552367 w 607639"/>
                  <a:gd name="connsiteY93" fmla="*/ 234442 h 606722"/>
                  <a:gd name="connsiteX94" fmla="*/ 552367 w 607639"/>
                  <a:gd name="connsiteY94" fmla="*/ 193028 h 606722"/>
                  <a:gd name="connsiteX95" fmla="*/ 552367 w 607639"/>
                  <a:gd name="connsiteY95" fmla="*/ 175076 h 606722"/>
                  <a:gd name="connsiteX96" fmla="*/ 303775 w 607639"/>
                  <a:gd name="connsiteY96" fmla="*/ 84072 h 606722"/>
                  <a:gd name="connsiteX97" fmla="*/ 55272 w 607639"/>
                  <a:gd name="connsiteY97" fmla="*/ 175076 h 606722"/>
                  <a:gd name="connsiteX98" fmla="*/ 55272 w 607639"/>
                  <a:gd name="connsiteY98" fmla="*/ 179253 h 606722"/>
                  <a:gd name="connsiteX99" fmla="*/ 510979 w 607639"/>
                  <a:gd name="connsiteY99" fmla="*/ 179253 h 606722"/>
                  <a:gd name="connsiteX100" fmla="*/ 524775 w 607639"/>
                  <a:gd name="connsiteY100" fmla="*/ 193028 h 606722"/>
                  <a:gd name="connsiteX101" fmla="*/ 510979 w 607639"/>
                  <a:gd name="connsiteY101" fmla="*/ 206803 h 606722"/>
                  <a:gd name="connsiteX102" fmla="*/ 41387 w 607639"/>
                  <a:gd name="connsiteY102" fmla="*/ 206803 h 606722"/>
                  <a:gd name="connsiteX103" fmla="*/ 27592 w 607639"/>
                  <a:gd name="connsiteY103" fmla="*/ 193028 h 606722"/>
                  <a:gd name="connsiteX104" fmla="*/ 27592 w 607639"/>
                  <a:gd name="connsiteY104" fmla="*/ 165478 h 606722"/>
                  <a:gd name="connsiteX105" fmla="*/ 37293 w 607639"/>
                  <a:gd name="connsiteY105" fmla="*/ 153036 h 606722"/>
                  <a:gd name="connsiteX106" fmla="*/ 136712 w 607639"/>
                  <a:gd name="connsiteY106" fmla="*/ 115799 h 606722"/>
                  <a:gd name="connsiteX107" fmla="*/ 303775 w 607639"/>
                  <a:gd name="connsiteY107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607639" h="606722">
                    <a:moveTo>
                      <a:pt x="497095" y="261992"/>
                    </a:moveTo>
                    <a:lnTo>
                      <a:pt x="497095" y="468794"/>
                    </a:lnTo>
                    <a:lnTo>
                      <a:pt x="524775" y="468794"/>
                    </a:lnTo>
                    <a:lnTo>
                      <a:pt x="524775" y="261992"/>
                    </a:lnTo>
                    <a:close/>
                    <a:moveTo>
                      <a:pt x="414320" y="261992"/>
                    </a:moveTo>
                    <a:lnTo>
                      <a:pt x="414320" y="468794"/>
                    </a:lnTo>
                    <a:lnTo>
                      <a:pt x="469503" y="468794"/>
                    </a:lnTo>
                    <a:lnTo>
                      <a:pt x="469503" y="261992"/>
                    </a:lnTo>
                    <a:close/>
                    <a:moveTo>
                      <a:pt x="359047" y="261992"/>
                    </a:moveTo>
                    <a:lnTo>
                      <a:pt x="359047" y="468794"/>
                    </a:lnTo>
                    <a:lnTo>
                      <a:pt x="386639" y="468794"/>
                    </a:lnTo>
                    <a:lnTo>
                      <a:pt x="386639" y="261992"/>
                    </a:lnTo>
                    <a:close/>
                    <a:moveTo>
                      <a:pt x="276183" y="261992"/>
                    </a:moveTo>
                    <a:lnTo>
                      <a:pt x="276183" y="468794"/>
                    </a:lnTo>
                    <a:lnTo>
                      <a:pt x="331456" y="468794"/>
                    </a:lnTo>
                    <a:lnTo>
                      <a:pt x="331456" y="261992"/>
                    </a:lnTo>
                    <a:close/>
                    <a:moveTo>
                      <a:pt x="220911" y="261992"/>
                    </a:moveTo>
                    <a:lnTo>
                      <a:pt x="220911" y="468794"/>
                    </a:lnTo>
                    <a:lnTo>
                      <a:pt x="248592" y="468794"/>
                    </a:lnTo>
                    <a:lnTo>
                      <a:pt x="248592" y="261992"/>
                    </a:lnTo>
                    <a:close/>
                    <a:moveTo>
                      <a:pt x="138136" y="261992"/>
                    </a:moveTo>
                    <a:lnTo>
                      <a:pt x="138136" y="468794"/>
                    </a:lnTo>
                    <a:lnTo>
                      <a:pt x="193319" y="468794"/>
                    </a:lnTo>
                    <a:lnTo>
                      <a:pt x="193319" y="261992"/>
                    </a:lnTo>
                    <a:close/>
                    <a:moveTo>
                      <a:pt x="82864" y="261992"/>
                    </a:moveTo>
                    <a:lnTo>
                      <a:pt x="82864" y="468794"/>
                    </a:lnTo>
                    <a:lnTo>
                      <a:pt x="110455" y="468794"/>
                    </a:lnTo>
                    <a:lnTo>
                      <a:pt x="110455" y="261992"/>
                    </a:lnTo>
                    <a:close/>
                    <a:moveTo>
                      <a:pt x="303820" y="110294"/>
                    </a:moveTo>
                    <a:cubicBezTo>
                      <a:pt x="319078" y="110294"/>
                      <a:pt x="331447" y="122647"/>
                      <a:pt x="331447" y="137885"/>
                    </a:cubicBezTo>
                    <a:cubicBezTo>
                      <a:pt x="331447" y="153123"/>
                      <a:pt x="319078" y="165476"/>
                      <a:pt x="303820" y="165476"/>
                    </a:cubicBezTo>
                    <a:cubicBezTo>
                      <a:pt x="288562" y="165476"/>
                      <a:pt x="276193" y="153123"/>
                      <a:pt x="276193" y="137885"/>
                    </a:cubicBezTo>
                    <a:cubicBezTo>
                      <a:pt x="276193" y="122647"/>
                      <a:pt x="288562" y="110294"/>
                      <a:pt x="303820" y="110294"/>
                    </a:cubicBezTo>
                    <a:close/>
                    <a:moveTo>
                      <a:pt x="303775" y="27550"/>
                    </a:moveTo>
                    <a:cubicBezTo>
                      <a:pt x="248592" y="27550"/>
                      <a:pt x="198838" y="57944"/>
                      <a:pt x="174005" y="103446"/>
                    </a:cubicBezTo>
                    <a:lnTo>
                      <a:pt x="299681" y="56522"/>
                    </a:lnTo>
                    <a:cubicBezTo>
                      <a:pt x="302440" y="55189"/>
                      <a:pt x="305199" y="55189"/>
                      <a:pt x="309293" y="55189"/>
                    </a:cubicBezTo>
                    <a:lnTo>
                      <a:pt x="434969" y="102024"/>
                    </a:lnTo>
                    <a:cubicBezTo>
                      <a:pt x="408712" y="57944"/>
                      <a:pt x="359047" y="27550"/>
                      <a:pt x="303775" y="27550"/>
                    </a:cubicBezTo>
                    <a:close/>
                    <a:moveTo>
                      <a:pt x="303775" y="0"/>
                    </a:moveTo>
                    <a:cubicBezTo>
                      <a:pt x="379786" y="0"/>
                      <a:pt x="446006" y="48257"/>
                      <a:pt x="470927" y="115799"/>
                    </a:cubicBezTo>
                    <a:lnTo>
                      <a:pt x="570346" y="153036"/>
                    </a:lnTo>
                    <a:cubicBezTo>
                      <a:pt x="575864" y="154458"/>
                      <a:pt x="579958" y="159968"/>
                      <a:pt x="579958" y="165478"/>
                    </a:cubicBezTo>
                    <a:lnTo>
                      <a:pt x="579958" y="193028"/>
                    </a:lnTo>
                    <a:lnTo>
                      <a:pt x="579958" y="248217"/>
                    </a:lnTo>
                    <a:cubicBezTo>
                      <a:pt x="579958" y="256482"/>
                      <a:pt x="574440" y="261992"/>
                      <a:pt x="566163" y="261992"/>
                    </a:cubicBezTo>
                    <a:lnTo>
                      <a:pt x="552367" y="261992"/>
                    </a:lnTo>
                    <a:lnTo>
                      <a:pt x="552367" y="468794"/>
                    </a:lnTo>
                    <a:lnTo>
                      <a:pt x="566163" y="468794"/>
                    </a:lnTo>
                    <a:cubicBezTo>
                      <a:pt x="574440" y="468794"/>
                      <a:pt x="579958" y="474304"/>
                      <a:pt x="579958" y="482569"/>
                    </a:cubicBezTo>
                    <a:cubicBezTo>
                      <a:pt x="579958" y="490834"/>
                      <a:pt x="574440" y="496344"/>
                      <a:pt x="566163" y="496344"/>
                    </a:cubicBezTo>
                    <a:lnTo>
                      <a:pt x="538571" y="496344"/>
                    </a:lnTo>
                    <a:lnTo>
                      <a:pt x="483299" y="496344"/>
                    </a:lnTo>
                    <a:lnTo>
                      <a:pt x="400435" y="496344"/>
                    </a:lnTo>
                    <a:lnTo>
                      <a:pt x="345252" y="496344"/>
                    </a:lnTo>
                    <a:lnTo>
                      <a:pt x="262387" y="496344"/>
                    </a:lnTo>
                    <a:lnTo>
                      <a:pt x="207115" y="496344"/>
                    </a:lnTo>
                    <a:lnTo>
                      <a:pt x="124251" y="496344"/>
                    </a:lnTo>
                    <a:lnTo>
                      <a:pt x="69068" y="496344"/>
                    </a:lnTo>
                    <a:lnTo>
                      <a:pt x="55272" y="496344"/>
                    </a:lnTo>
                    <a:lnTo>
                      <a:pt x="55272" y="537758"/>
                    </a:lnTo>
                    <a:cubicBezTo>
                      <a:pt x="55272" y="546023"/>
                      <a:pt x="49754" y="551533"/>
                      <a:pt x="41387" y="551533"/>
                    </a:cubicBezTo>
                    <a:lnTo>
                      <a:pt x="27592" y="551533"/>
                    </a:lnTo>
                    <a:lnTo>
                      <a:pt x="27592" y="579083"/>
                    </a:lnTo>
                    <a:lnTo>
                      <a:pt x="579958" y="579083"/>
                    </a:lnTo>
                    <a:lnTo>
                      <a:pt x="579958" y="551533"/>
                    </a:lnTo>
                    <a:lnTo>
                      <a:pt x="96660" y="551533"/>
                    </a:lnTo>
                    <a:cubicBezTo>
                      <a:pt x="88382" y="551533"/>
                      <a:pt x="82864" y="546023"/>
                      <a:pt x="82864" y="537758"/>
                    </a:cubicBezTo>
                    <a:cubicBezTo>
                      <a:pt x="82864" y="529493"/>
                      <a:pt x="88382" y="523983"/>
                      <a:pt x="96660" y="523983"/>
                    </a:cubicBezTo>
                    <a:lnTo>
                      <a:pt x="593843" y="523983"/>
                    </a:lnTo>
                    <a:cubicBezTo>
                      <a:pt x="602121" y="523983"/>
                      <a:pt x="607639" y="529493"/>
                      <a:pt x="607639" y="537758"/>
                    </a:cubicBezTo>
                    <a:lnTo>
                      <a:pt x="607639" y="592947"/>
                    </a:lnTo>
                    <a:cubicBezTo>
                      <a:pt x="607639" y="601212"/>
                      <a:pt x="602121" y="606722"/>
                      <a:pt x="593843" y="606722"/>
                    </a:cubicBezTo>
                    <a:lnTo>
                      <a:pt x="13796" y="606722"/>
                    </a:lnTo>
                    <a:cubicBezTo>
                      <a:pt x="5518" y="606722"/>
                      <a:pt x="0" y="601212"/>
                      <a:pt x="0" y="592947"/>
                    </a:cubicBezTo>
                    <a:lnTo>
                      <a:pt x="0" y="537758"/>
                    </a:lnTo>
                    <a:cubicBezTo>
                      <a:pt x="0" y="529493"/>
                      <a:pt x="5518" y="523983"/>
                      <a:pt x="13796" y="523983"/>
                    </a:cubicBezTo>
                    <a:lnTo>
                      <a:pt x="27592" y="523983"/>
                    </a:lnTo>
                    <a:lnTo>
                      <a:pt x="27592" y="482569"/>
                    </a:lnTo>
                    <a:cubicBezTo>
                      <a:pt x="27592" y="474304"/>
                      <a:pt x="33110" y="468794"/>
                      <a:pt x="41387" y="468794"/>
                    </a:cubicBezTo>
                    <a:lnTo>
                      <a:pt x="55272" y="468794"/>
                    </a:lnTo>
                    <a:lnTo>
                      <a:pt x="55272" y="261992"/>
                    </a:lnTo>
                    <a:lnTo>
                      <a:pt x="41387" y="261992"/>
                    </a:lnTo>
                    <a:cubicBezTo>
                      <a:pt x="33110" y="261992"/>
                      <a:pt x="27592" y="256482"/>
                      <a:pt x="27592" y="248217"/>
                    </a:cubicBezTo>
                    <a:cubicBezTo>
                      <a:pt x="27592" y="239952"/>
                      <a:pt x="33110" y="234442"/>
                      <a:pt x="41387" y="234442"/>
                    </a:cubicBezTo>
                    <a:lnTo>
                      <a:pt x="69068" y="234442"/>
                    </a:lnTo>
                    <a:lnTo>
                      <a:pt x="124251" y="234442"/>
                    </a:lnTo>
                    <a:lnTo>
                      <a:pt x="207115" y="234442"/>
                    </a:lnTo>
                    <a:lnTo>
                      <a:pt x="262387" y="234442"/>
                    </a:lnTo>
                    <a:lnTo>
                      <a:pt x="345252" y="234442"/>
                    </a:lnTo>
                    <a:lnTo>
                      <a:pt x="400435" y="234442"/>
                    </a:lnTo>
                    <a:lnTo>
                      <a:pt x="483299" y="234442"/>
                    </a:lnTo>
                    <a:lnTo>
                      <a:pt x="538571" y="234442"/>
                    </a:lnTo>
                    <a:lnTo>
                      <a:pt x="552367" y="234442"/>
                    </a:lnTo>
                    <a:lnTo>
                      <a:pt x="552367" y="193028"/>
                    </a:lnTo>
                    <a:lnTo>
                      <a:pt x="552367" y="175076"/>
                    </a:lnTo>
                    <a:lnTo>
                      <a:pt x="303775" y="84072"/>
                    </a:lnTo>
                    <a:lnTo>
                      <a:pt x="55272" y="175076"/>
                    </a:lnTo>
                    <a:lnTo>
                      <a:pt x="55272" y="179253"/>
                    </a:lnTo>
                    <a:lnTo>
                      <a:pt x="510979" y="179253"/>
                    </a:lnTo>
                    <a:cubicBezTo>
                      <a:pt x="519257" y="179253"/>
                      <a:pt x="524775" y="184763"/>
                      <a:pt x="524775" y="193028"/>
                    </a:cubicBezTo>
                    <a:cubicBezTo>
                      <a:pt x="524775" y="201293"/>
                      <a:pt x="519257" y="206803"/>
                      <a:pt x="510979" y="206803"/>
                    </a:cubicBezTo>
                    <a:lnTo>
                      <a:pt x="41387" y="206803"/>
                    </a:lnTo>
                    <a:cubicBezTo>
                      <a:pt x="33110" y="206803"/>
                      <a:pt x="27592" y="201293"/>
                      <a:pt x="27592" y="193028"/>
                    </a:cubicBezTo>
                    <a:lnTo>
                      <a:pt x="27592" y="165478"/>
                    </a:lnTo>
                    <a:cubicBezTo>
                      <a:pt x="27592" y="159968"/>
                      <a:pt x="31775" y="154458"/>
                      <a:pt x="37293" y="153036"/>
                    </a:cubicBezTo>
                    <a:lnTo>
                      <a:pt x="136712" y="115799"/>
                    </a:lnTo>
                    <a:cubicBezTo>
                      <a:pt x="161545" y="48257"/>
                      <a:pt x="227853" y="0"/>
                      <a:pt x="303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 defTabSz="1219170"/>
                <a:endParaRPr sz="2400">
                  <a:solidFill>
                    <a:prstClr val="black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74E7471B-D7EB-46A9-8C8C-84C408107C3F}"/>
                  </a:ext>
                </a:extLst>
              </p:cNvPr>
              <p:cNvSpPr/>
              <p:nvPr/>
            </p:nvSpPr>
            <p:spPr>
              <a:xfrm>
                <a:off x="3274878" y="5780699"/>
                <a:ext cx="1584256" cy="246221"/>
              </a:xfrm>
              <a:prstGeom prst="rect">
                <a:avLst/>
              </a:prstGeom>
            </p:spPr>
            <p:txBody>
              <a:bodyPr wrap="none" lIns="192000" tIns="0" rIns="192000" bIns="0">
                <a:normAutofit fontScale="92500" lnSpcReduction="20000"/>
              </a:bodyPr>
              <a:lstStyle/>
              <a:p>
                <a:pPr algn="ctr" defTabSz="1219170"/>
                <a:r>
                  <a:rPr lang="en-US" altLang="zh-CN" sz="2133" b="1" dirty="0">
                    <a:solidFill>
                      <a:srgbClr val="1E5F9F"/>
                    </a:solidFill>
                    <a:latin typeface="Arial"/>
                    <a:ea typeface="微软雅黑"/>
                  </a:rPr>
                  <a:t>Safety</a:t>
                </a:r>
                <a:endParaRPr lang="zh-CN" altLang="en-US" sz="2133" b="1" dirty="0">
                  <a:solidFill>
                    <a:srgbClr val="1E5F9F"/>
                  </a:solidFill>
                  <a:latin typeface="Arial"/>
                  <a:ea typeface="微软雅黑"/>
                </a:endParaRPr>
              </a:p>
            </p:txBody>
          </p: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C86CDA27-12F3-416B-BA44-960454C46CB5}"/>
                  </a:ext>
                </a:extLst>
              </p:cNvPr>
              <p:cNvCxnSpPr/>
              <p:nvPr/>
            </p:nvCxnSpPr>
            <p:spPr>
              <a:xfrm>
                <a:off x="3274918" y="6173459"/>
                <a:ext cx="1584176" cy="0"/>
              </a:xfrm>
              <a:prstGeom prst="line">
                <a:avLst/>
              </a:prstGeom>
              <a:ln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261AED72-427C-4C99-B85C-C5C9B54075C9}"/>
                </a:ext>
              </a:extLst>
            </p:cNvPr>
            <p:cNvGrpSpPr/>
            <p:nvPr/>
          </p:nvGrpSpPr>
          <p:grpSpPr>
            <a:xfrm>
              <a:off x="5140638" y="4197088"/>
              <a:ext cx="1584256" cy="1296144"/>
              <a:chOff x="5336038" y="4877315"/>
              <a:chExt cx="1584256" cy="1296144"/>
            </a:xfrm>
          </p:grpSpPr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E2259F6F-4C60-4BF2-A524-A8058A0BE293}"/>
                  </a:ext>
                </a:extLst>
              </p:cNvPr>
              <p:cNvSpPr/>
              <p:nvPr/>
            </p:nvSpPr>
            <p:spPr>
              <a:xfrm>
                <a:off x="5771472" y="4877315"/>
                <a:ext cx="713388" cy="71338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/>
                <a:endParaRPr sz="2400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17" name="任意多边形: 形状 16">
                <a:extLst>
                  <a:ext uri="{FF2B5EF4-FFF2-40B4-BE49-F238E27FC236}">
                    <a16:creationId xmlns:a16="http://schemas.microsoft.com/office/drawing/2014/main" id="{CAE59C0F-CF57-4CB9-8756-359AC12DB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2348" y="5099094"/>
                <a:ext cx="251636" cy="262096"/>
              </a:xfrm>
              <a:custGeom>
                <a:avLst/>
                <a:gdLst>
                  <a:gd name="connsiteX0" fmla="*/ 582177 w 584267"/>
                  <a:gd name="connsiteY0" fmla="*/ 293917 h 608556"/>
                  <a:gd name="connsiteX1" fmla="*/ 583869 w 584267"/>
                  <a:gd name="connsiteY1" fmla="*/ 302971 h 608556"/>
                  <a:gd name="connsiteX2" fmla="*/ 279094 w 584267"/>
                  <a:gd name="connsiteY2" fmla="*/ 594692 h 608556"/>
                  <a:gd name="connsiteX3" fmla="*/ 274201 w 584267"/>
                  <a:gd name="connsiteY3" fmla="*/ 594173 h 608556"/>
                  <a:gd name="connsiteX4" fmla="*/ 481444 w 584267"/>
                  <a:gd name="connsiteY4" fmla="*/ 395362 h 608556"/>
                  <a:gd name="connsiteX5" fmla="*/ 482901 w 584267"/>
                  <a:gd name="connsiteY5" fmla="*/ 382579 h 608556"/>
                  <a:gd name="connsiteX6" fmla="*/ 473950 w 584267"/>
                  <a:gd name="connsiteY6" fmla="*/ 392556 h 608556"/>
                  <a:gd name="connsiteX7" fmla="*/ 261711 w 584267"/>
                  <a:gd name="connsiteY7" fmla="*/ 583988 h 608556"/>
                  <a:gd name="connsiteX8" fmla="*/ 259837 w 584267"/>
                  <a:gd name="connsiteY8" fmla="*/ 575778 h 608556"/>
                  <a:gd name="connsiteX9" fmla="*/ 259837 w 584267"/>
                  <a:gd name="connsiteY9" fmla="*/ 464577 h 608556"/>
                  <a:gd name="connsiteX10" fmla="*/ 267019 w 584267"/>
                  <a:gd name="connsiteY10" fmla="*/ 427579 h 608556"/>
                  <a:gd name="connsiteX11" fmla="*/ 360492 w 584267"/>
                  <a:gd name="connsiteY11" fmla="*/ 347971 h 608556"/>
                  <a:gd name="connsiteX12" fmla="*/ 572210 w 584267"/>
                  <a:gd name="connsiteY12" fmla="*/ 296632 h 608556"/>
                  <a:gd name="connsiteX13" fmla="*/ 582177 w 584267"/>
                  <a:gd name="connsiteY13" fmla="*/ 293917 h 608556"/>
                  <a:gd name="connsiteX14" fmla="*/ 274656 w 584267"/>
                  <a:gd name="connsiteY14" fmla="*/ 289106 h 608556"/>
                  <a:gd name="connsiteX15" fmla="*/ 323064 w 584267"/>
                  <a:gd name="connsiteY15" fmla="*/ 289106 h 608556"/>
                  <a:gd name="connsiteX16" fmla="*/ 323064 w 584267"/>
                  <a:gd name="connsiteY16" fmla="*/ 331845 h 608556"/>
                  <a:gd name="connsiteX17" fmla="*/ 274656 w 584267"/>
                  <a:gd name="connsiteY17" fmla="*/ 367928 h 608556"/>
                  <a:gd name="connsiteX18" fmla="*/ 207690 w 584267"/>
                  <a:gd name="connsiteY18" fmla="*/ 289106 h 608556"/>
                  <a:gd name="connsiteX19" fmla="*/ 256098 w 584267"/>
                  <a:gd name="connsiteY19" fmla="*/ 289106 h 608556"/>
                  <a:gd name="connsiteX20" fmla="*/ 256098 w 584267"/>
                  <a:gd name="connsiteY20" fmla="*/ 390148 h 608556"/>
                  <a:gd name="connsiteX21" fmla="*/ 251413 w 584267"/>
                  <a:gd name="connsiteY21" fmla="*/ 397424 h 608556"/>
                  <a:gd name="connsiteX22" fmla="*/ 244230 w 584267"/>
                  <a:gd name="connsiteY22" fmla="*/ 397424 h 608556"/>
                  <a:gd name="connsiteX23" fmla="*/ 207690 w 584267"/>
                  <a:gd name="connsiteY23" fmla="*/ 354388 h 608556"/>
                  <a:gd name="connsiteX24" fmla="*/ 32007 w 584267"/>
                  <a:gd name="connsiteY24" fmla="*/ 259919 h 608556"/>
                  <a:gd name="connsiteX25" fmla="*/ 41076 w 584267"/>
                  <a:gd name="connsiteY25" fmla="*/ 266907 h 608556"/>
                  <a:gd name="connsiteX26" fmla="*/ 137781 w 584267"/>
                  <a:gd name="connsiteY26" fmla="*/ 344838 h 608556"/>
                  <a:gd name="connsiteX27" fmla="*/ 240315 w 584267"/>
                  <a:gd name="connsiteY27" fmla="*/ 447188 h 608556"/>
                  <a:gd name="connsiteX28" fmla="*/ 245936 w 584267"/>
                  <a:gd name="connsiteY28" fmla="*/ 484802 h 608556"/>
                  <a:gd name="connsiteX29" fmla="*/ 245936 w 584267"/>
                  <a:gd name="connsiteY29" fmla="*/ 592762 h 608556"/>
                  <a:gd name="connsiteX30" fmla="*/ 243854 w 584267"/>
                  <a:gd name="connsiteY30" fmla="*/ 601075 h 608556"/>
                  <a:gd name="connsiteX31" fmla="*/ 64914 w 584267"/>
                  <a:gd name="connsiteY31" fmla="*/ 379959 h 608556"/>
                  <a:gd name="connsiteX32" fmla="*/ 58668 w 584267"/>
                  <a:gd name="connsiteY32" fmla="*/ 368322 h 608556"/>
                  <a:gd name="connsiteX33" fmla="*/ 57523 w 584267"/>
                  <a:gd name="connsiteY33" fmla="*/ 381102 h 608556"/>
                  <a:gd name="connsiteX34" fmla="*/ 225637 w 584267"/>
                  <a:gd name="connsiteY34" fmla="*/ 608556 h 608556"/>
                  <a:gd name="connsiteX35" fmla="*/ 32852 w 584267"/>
                  <a:gd name="connsiteY35" fmla="*/ 465579 h 608556"/>
                  <a:gd name="connsiteX36" fmla="*/ 24108 w 584267"/>
                  <a:gd name="connsiteY36" fmla="*/ 266803 h 608556"/>
                  <a:gd name="connsiteX37" fmla="*/ 32007 w 584267"/>
                  <a:gd name="connsiteY37" fmla="*/ 259919 h 608556"/>
                  <a:gd name="connsiteX38" fmla="*/ 274656 w 584267"/>
                  <a:gd name="connsiteY38" fmla="*/ 196948 h 608556"/>
                  <a:gd name="connsiteX39" fmla="*/ 276946 w 584267"/>
                  <a:gd name="connsiteY39" fmla="*/ 196948 h 608556"/>
                  <a:gd name="connsiteX40" fmla="*/ 323064 w 584267"/>
                  <a:gd name="connsiteY40" fmla="*/ 243106 h 608556"/>
                  <a:gd name="connsiteX41" fmla="*/ 323064 w 584267"/>
                  <a:gd name="connsiteY41" fmla="*/ 270759 h 608556"/>
                  <a:gd name="connsiteX42" fmla="*/ 274656 w 584267"/>
                  <a:gd name="connsiteY42" fmla="*/ 270759 h 608556"/>
                  <a:gd name="connsiteX43" fmla="*/ 253808 w 584267"/>
                  <a:gd name="connsiteY43" fmla="*/ 196948 h 608556"/>
                  <a:gd name="connsiteX44" fmla="*/ 256098 w 584267"/>
                  <a:gd name="connsiteY44" fmla="*/ 196948 h 608556"/>
                  <a:gd name="connsiteX45" fmla="*/ 256098 w 584267"/>
                  <a:gd name="connsiteY45" fmla="*/ 270759 h 608556"/>
                  <a:gd name="connsiteX46" fmla="*/ 207690 w 584267"/>
                  <a:gd name="connsiteY46" fmla="*/ 270759 h 608556"/>
                  <a:gd name="connsiteX47" fmla="*/ 207690 w 584267"/>
                  <a:gd name="connsiteY47" fmla="*/ 243106 h 608556"/>
                  <a:gd name="connsiteX48" fmla="*/ 253808 w 584267"/>
                  <a:gd name="connsiteY48" fmla="*/ 196948 h 608556"/>
                  <a:gd name="connsiteX49" fmla="*/ 267670 w 584267"/>
                  <a:gd name="connsiteY49" fmla="*/ 0 h 608556"/>
                  <a:gd name="connsiteX50" fmla="*/ 312522 w 584267"/>
                  <a:gd name="connsiteY50" fmla="*/ 15795 h 608556"/>
                  <a:gd name="connsiteX51" fmla="*/ 445310 w 584267"/>
                  <a:gd name="connsiteY51" fmla="*/ 125946 h 608556"/>
                  <a:gd name="connsiteX52" fmla="*/ 479860 w 584267"/>
                  <a:gd name="connsiteY52" fmla="*/ 199622 h 608556"/>
                  <a:gd name="connsiteX53" fmla="*/ 479860 w 584267"/>
                  <a:gd name="connsiteY53" fmla="*/ 283378 h 608556"/>
                  <a:gd name="connsiteX54" fmla="*/ 406077 w 584267"/>
                  <a:gd name="connsiteY54" fmla="*/ 296992 h 608556"/>
                  <a:gd name="connsiteX55" fmla="*/ 406077 w 584267"/>
                  <a:gd name="connsiteY55" fmla="*/ 199622 h 608556"/>
                  <a:gd name="connsiteX56" fmla="*/ 398064 w 584267"/>
                  <a:gd name="connsiteY56" fmla="*/ 182580 h 608556"/>
                  <a:gd name="connsiteX57" fmla="*/ 267670 w 584267"/>
                  <a:gd name="connsiteY57" fmla="*/ 74403 h 608556"/>
                  <a:gd name="connsiteX58" fmla="*/ 137276 w 584267"/>
                  <a:gd name="connsiteY58" fmla="*/ 182580 h 608556"/>
                  <a:gd name="connsiteX59" fmla="*/ 129263 w 584267"/>
                  <a:gd name="connsiteY59" fmla="*/ 199622 h 608556"/>
                  <a:gd name="connsiteX60" fmla="*/ 129263 w 584267"/>
                  <a:gd name="connsiteY60" fmla="*/ 307383 h 608556"/>
                  <a:gd name="connsiteX61" fmla="*/ 55480 w 584267"/>
                  <a:gd name="connsiteY61" fmla="*/ 245657 h 608556"/>
                  <a:gd name="connsiteX62" fmla="*/ 55480 w 584267"/>
                  <a:gd name="connsiteY62" fmla="*/ 199622 h 608556"/>
                  <a:gd name="connsiteX63" fmla="*/ 90134 w 584267"/>
                  <a:gd name="connsiteY63" fmla="*/ 125946 h 608556"/>
                  <a:gd name="connsiteX64" fmla="*/ 222818 w 584267"/>
                  <a:gd name="connsiteY64" fmla="*/ 15795 h 608556"/>
                  <a:gd name="connsiteX65" fmla="*/ 267670 w 584267"/>
                  <a:gd name="connsiteY65" fmla="*/ 0 h 608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584267" h="608556">
                    <a:moveTo>
                      <a:pt x="582177" y="293917"/>
                    </a:moveTo>
                    <a:cubicBezTo>
                      <a:pt x="584155" y="294839"/>
                      <a:pt x="584753" y="297723"/>
                      <a:pt x="583869" y="302971"/>
                    </a:cubicBezTo>
                    <a:cubicBezTo>
                      <a:pt x="573043" y="369172"/>
                      <a:pt x="519229" y="585339"/>
                      <a:pt x="279094" y="594692"/>
                    </a:cubicBezTo>
                    <a:cubicBezTo>
                      <a:pt x="277324" y="594796"/>
                      <a:pt x="275763" y="594484"/>
                      <a:pt x="274201" y="594173"/>
                    </a:cubicBezTo>
                    <a:cubicBezTo>
                      <a:pt x="316982" y="575362"/>
                      <a:pt x="434083" y="514565"/>
                      <a:pt x="481444" y="395362"/>
                    </a:cubicBezTo>
                    <a:cubicBezTo>
                      <a:pt x="484046" y="388918"/>
                      <a:pt x="484567" y="383202"/>
                      <a:pt x="482901" y="382579"/>
                    </a:cubicBezTo>
                    <a:cubicBezTo>
                      <a:pt x="481236" y="382059"/>
                      <a:pt x="477385" y="386632"/>
                      <a:pt x="473950" y="392556"/>
                    </a:cubicBezTo>
                    <a:cubicBezTo>
                      <a:pt x="425444" y="474761"/>
                      <a:pt x="294811" y="562891"/>
                      <a:pt x="261711" y="583988"/>
                    </a:cubicBezTo>
                    <a:cubicBezTo>
                      <a:pt x="260566" y="581494"/>
                      <a:pt x="259837" y="578688"/>
                      <a:pt x="259837" y="575778"/>
                    </a:cubicBezTo>
                    <a:lnTo>
                      <a:pt x="259837" y="464577"/>
                    </a:lnTo>
                    <a:cubicBezTo>
                      <a:pt x="259837" y="453872"/>
                      <a:pt x="261711" y="436724"/>
                      <a:pt x="267019" y="427579"/>
                    </a:cubicBezTo>
                    <a:cubicBezTo>
                      <a:pt x="277220" y="409703"/>
                      <a:pt x="301785" y="380292"/>
                      <a:pt x="360492" y="347971"/>
                    </a:cubicBezTo>
                    <a:cubicBezTo>
                      <a:pt x="443556" y="302348"/>
                      <a:pt x="532448" y="319288"/>
                      <a:pt x="572210" y="296632"/>
                    </a:cubicBezTo>
                    <a:cubicBezTo>
                      <a:pt x="576842" y="294034"/>
                      <a:pt x="580199" y="292994"/>
                      <a:pt x="582177" y="293917"/>
                    </a:cubicBezTo>
                    <a:close/>
                    <a:moveTo>
                      <a:pt x="274656" y="289106"/>
                    </a:moveTo>
                    <a:lnTo>
                      <a:pt x="323064" y="289106"/>
                    </a:lnTo>
                    <a:lnTo>
                      <a:pt x="323064" y="331845"/>
                    </a:lnTo>
                    <a:cubicBezTo>
                      <a:pt x="302660" y="344427"/>
                      <a:pt x="286836" y="356698"/>
                      <a:pt x="274656" y="367928"/>
                    </a:cubicBezTo>
                    <a:close/>
                    <a:moveTo>
                      <a:pt x="207690" y="289106"/>
                    </a:moveTo>
                    <a:lnTo>
                      <a:pt x="256098" y="289106"/>
                    </a:lnTo>
                    <a:lnTo>
                      <a:pt x="256098" y="390148"/>
                    </a:lnTo>
                    <a:cubicBezTo>
                      <a:pt x="254328" y="392642"/>
                      <a:pt x="252767" y="395033"/>
                      <a:pt x="251413" y="397424"/>
                    </a:cubicBezTo>
                    <a:lnTo>
                      <a:pt x="244230" y="397424"/>
                    </a:lnTo>
                    <a:cubicBezTo>
                      <a:pt x="235798" y="384118"/>
                      <a:pt x="224034" y="369461"/>
                      <a:pt x="207690" y="354388"/>
                    </a:cubicBezTo>
                    <a:close/>
                    <a:moveTo>
                      <a:pt x="32007" y="259919"/>
                    </a:moveTo>
                    <a:cubicBezTo>
                      <a:pt x="34960" y="260049"/>
                      <a:pt x="38109" y="262491"/>
                      <a:pt x="41076" y="266907"/>
                    </a:cubicBezTo>
                    <a:cubicBezTo>
                      <a:pt x="52110" y="283325"/>
                      <a:pt x="77822" y="310445"/>
                      <a:pt x="137781" y="344838"/>
                    </a:cubicBezTo>
                    <a:cubicBezTo>
                      <a:pt x="205026" y="383388"/>
                      <a:pt x="230634" y="424328"/>
                      <a:pt x="240315" y="447188"/>
                    </a:cubicBezTo>
                    <a:cubicBezTo>
                      <a:pt x="244374" y="457059"/>
                      <a:pt x="245936" y="474204"/>
                      <a:pt x="245936" y="484802"/>
                    </a:cubicBezTo>
                    <a:lnTo>
                      <a:pt x="245936" y="592762"/>
                    </a:lnTo>
                    <a:cubicBezTo>
                      <a:pt x="245936" y="595879"/>
                      <a:pt x="245103" y="598685"/>
                      <a:pt x="243854" y="601075"/>
                    </a:cubicBezTo>
                    <a:cubicBezTo>
                      <a:pt x="202008" y="562006"/>
                      <a:pt x="87815" y="449889"/>
                      <a:pt x="64914" y="379959"/>
                    </a:cubicBezTo>
                    <a:cubicBezTo>
                      <a:pt x="62728" y="373413"/>
                      <a:pt x="60334" y="368010"/>
                      <a:pt x="58668" y="368322"/>
                    </a:cubicBezTo>
                    <a:cubicBezTo>
                      <a:pt x="56899" y="368529"/>
                      <a:pt x="56274" y="374244"/>
                      <a:pt x="57523" y="381102"/>
                    </a:cubicBezTo>
                    <a:cubicBezTo>
                      <a:pt x="79279" y="494777"/>
                      <a:pt x="177025" y="574890"/>
                      <a:pt x="225637" y="608556"/>
                    </a:cubicBezTo>
                    <a:cubicBezTo>
                      <a:pt x="154540" y="593490"/>
                      <a:pt x="100410" y="549744"/>
                      <a:pt x="32852" y="465579"/>
                    </a:cubicBezTo>
                    <a:cubicBezTo>
                      <a:pt x="-24400" y="394402"/>
                      <a:pt x="7037" y="304003"/>
                      <a:pt x="24108" y="266803"/>
                    </a:cubicBezTo>
                    <a:cubicBezTo>
                      <a:pt x="26294" y="261972"/>
                      <a:pt x="29053" y="259789"/>
                      <a:pt x="32007" y="259919"/>
                    </a:cubicBezTo>
                    <a:close/>
                    <a:moveTo>
                      <a:pt x="274656" y="196948"/>
                    </a:moveTo>
                    <a:lnTo>
                      <a:pt x="276946" y="196948"/>
                    </a:lnTo>
                    <a:cubicBezTo>
                      <a:pt x="302452" y="196948"/>
                      <a:pt x="323064" y="217636"/>
                      <a:pt x="323064" y="243106"/>
                    </a:cubicBezTo>
                    <a:lnTo>
                      <a:pt x="323064" y="270759"/>
                    </a:lnTo>
                    <a:lnTo>
                      <a:pt x="274656" y="270759"/>
                    </a:lnTo>
                    <a:close/>
                    <a:moveTo>
                      <a:pt x="253808" y="196948"/>
                    </a:moveTo>
                    <a:lnTo>
                      <a:pt x="256098" y="196948"/>
                    </a:lnTo>
                    <a:lnTo>
                      <a:pt x="256098" y="270759"/>
                    </a:lnTo>
                    <a:lnTo>
                      <a:pt x="207690" y="270759"/>
                    </a:lnTo>
                    <a:lnTo>
                      <a:pt x="207690" y="243106"/>
                    </a:lnTo>
                    <a:cubicBezTo>
                      <a:pt x="207690" y="217636"/>
                      <a:pt x="228302" y="196948"/>
                      <a:pt x="253808" y="196948"/>
                    </a:cubicBezTo>
                    <a:close/>
                    <a:moveTo>
                      <a:pt x="267670" y="0"/>
                    </a:moveTo>
                    <a:cubicBezTo>
                      <a:pt x="284321" y="0"/>
                      <a:pt x="300243" y="5611"/>
                      <a:pt x="312522" y="15795"/>
                    </a:cubicBezTo>
                    <a:lnTo>
                      <a:pt x="445310" y="125946"/>
                    </a:lnTo>
                    <a:cubicBezTo>
                      <a:pt x="465291" y="142572"/>
                      <a:pt x="479860" y="173539"/>
                      <a:pt x="479860" y="199622"/>
                    </a:cubicBezTo>
                    <a:lnTo>
                      <a:pt x="479860" y="283378"/>
                    </a:lnTo>
                    <a:cubicBezTo>
                      <a:pt x="457070" y="285976"/>
                      <a:pt x="431990" y="289613"/>
                      <a:pt x="406077" y="296992"/>
                    </a:cubicBezTo>
                    <a:lnTo>
                      <a:pt x="406077" y="199622"/>
                    </a:lnTo>
                    <a:cubicBezTo>
                      <a:pt x="406077" y="195258"/>
                      <a:pt x="401499" y="185386"/>
                      <a:pt x="398064" y="182580"/>
                    </a:cubicBezTo>
                    <a:lnTo>
                      <a:pt x="267670" y="74403"/>
                    </a:lnTo>
                    <a:lnTo>
                      <a:pt x="137276" y="182580"/>
                    </a:lnTo>
                    <a:cubicBezTo>
                      <a:pt x="133945" y="185386"/>
                      <a:pt x="129263" y="195258"/>
                      <a:pt x="129263" y="199622"/>
                    </a:cubicBezTo>
                    <a:lnTo>
                      <a:pt x="129263" y="307383"/>
                    </a:lnTo>
                    <a:cubicBezTo>
                      <a:pt x="82849" y="278702"/>
                      <a:pt x="63285" y="256984"/>
                      <a:pt x="55480" y="245657"/>
                    </a:cubicBezTo>
                    <a:lnTo>
                      <a:pt x="55480" y="199622"/>
                    </a:lnTo>
                    <a:cubicBezTo>
                      <a:pt x="55480" y="173539"/>
                      <a:pt x="70049" y="142572"/>
                      <a:pt x="90134" y="125946"/>
                    </a:cubicBezTo>
                    <a:lnTo>
                      <a:pt x="222818" y="15795"/>
                    </a:lnTo>
                    <a:cubicBezTo>
                      <a:pt x="235097" y="5611"/>
                      <a:pt x="251019" y="0"/>
                      <a:pt x="2676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 defTabSz="1219170"/>
                <a:endParaRPr sz="2400">
                  <a:solidFill>
                    <a:prstClr val="black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9D042DEF-1E68-43CE-94EB-14446904E0B4}"/>
                  </a:ext>
                </a:extLst>
              </p:cNvPr>
              <p:cNvSpPr/>
              <p:nvPr/>
            </p:nvSpPr>
            <p:spPr>
              <a:xfrm>
                <a:off x="5336038" y="5780699"/>
                <a:ext cx="1584256" cy="246221"/>
              </a:xfrm>
              <a:prstGeom prst="rect">
                <a:avLst/>
              </a:prstGeom>
            </p:spPr>
            <p:txBody>
              <a:bodyPr wrap="none" lIns="192000" tIns="0" rIns="192000" bIns="0">
                <a:normAutofit fontScale="92500" lnSpcReduction="20000"/>
              </a:bodyPr>
              <a:lstStyle/>
              <a:p>
                <a:pPr algn="ctr" defTabSz="1219170"/>
                <a:r>
                  <a:rPr lang="en-US" altLang="zh-CN" sz="2133" b="1" dirty="0">
                    <a:solidFill>
                      <a:srgbClr val="1E5F9F"/>
                    </a:solidFill>
                    <a:latin typeface="Arial"/>
                    <a:ea typeface="微软雅黑"/>
                  </a:rPr>
                  <a:t>Information</a:t>
                </a:r>
                <a:endParaRPr lang="zh-CN" altLang="en-US" sz="2133" b="1" dirty="0">
                  <a:solidFill>
                    <a:srgbClr val="1E5F9F"/>
                  </a:solidFill>
                  <a:latin typeface="Arial"/>
                  <a:ea typeface="微软雅黑"/>
                </a:endParaRPr>
              </a:p>
            </p:txBody>
          </p: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5906436B-14D6-4EBF-9214-5F8963BB7513}"/>
                  </a:ext>
                </a:extLst>
              </p:cNvPr>
              <p:cNvCxnSpPr/>
              <p:nvPr/>
            </p:nvCxnSpPr>
            <p:spPr>
              <a:xfrm>
                <a:off x="5336078" y="6173459"/>
                <a:ext cx="1584176" cy="0"/>
              </a:xfrm>
              <a:prstGeom prst="line">
                <a:avLst/>
              </a:prstGeom>
              <a:ln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B1E30854-8256-4A54-B221-50BD327ED025}"/>
                </a:ext>
              </a:extLst>
            </p:cNvPr>
            <p:cNvGrpSpPr/>
            <p:nvPr/>
          </p:nvGrpSpPr>
          <p:grpSpPr>
            <a:xfrm>
              <a:off x="9118809" y="4197088"/>
              <a:ext cx="1584256" cy="1296144"/>
              <a:chOff x="9359146" y="4877315"/>
              <a:chExt cx="1584256" cy="1296144"/>
            </a:xfrm>
          </p:grpSpPr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D504E105-CC3B-4474-91A1-EF59839E058A}"/>
                  </a:ext>
                </a:extLst>
              </p:cNvPr>
              <p:cNvSpPr/>
              <p:nvPr/>
            </p:nvSpPr>
            <p:spPr>
              <a:xfrm>
                <a:off x="9794581" y="4877315"/>
                <a:ext cx="713388" cy="71338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/>
                <a:endParaRPr sz="2400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12" name="任意多边形: 形状 11">
                <a:extLst>
                  <a:ext uri="{FF2B5EF4-FFF2-40B4-BE49-F238E27FC236}">
                    <a16:creationId xmlns:a16="http://schemas.microsoft.com/office/drawing/2014/main" id="{B19D65C2-6527-4D6D-9944-FCA889E1EA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20225" y="5099311"/>
                <a:ext cx="262099" cy="261663"/>
              </a:xfrm>
              <a:custGeom>
                <a:avLst/>
                <a:gdLst>
                  <a:gd name="T0" fmla="*/ 485 w 485"/>
                  <a:gd name="T1" fmla="*/ 230 h 485"/>
                  <a:gd name="T2" fmla="*/ 430 w 485"/>
                  <a:gd name="T3" fmla="*/ 175 h 485"/>
                  <a:gd name="T4" fmla="*/ 406 w 485"/>
                  <a:gd name="T5" fmla="*/ 175 h 485"/>
                  <a:gd name="T6" fmla="*/ 462 w 485"/>
                  <a:gd name="T7" fmla="*/ 119 h 485"/>
                  <a:gd name="T8" fmla="*/ 405 w 485"/>
                  <a:gd name="T9" fmla="*/ 62 h 485"/>
                  <a:gd name="T10" fmla="*/ 327 w 485"/>
                  <a:gd name="T11" fmla="*/ 62 h 485"/>
                  <a:gd name="T12" fmla="*/ 310 w 485"/>
                  <a:gd name="T13" fmla="*/ 79 h 485"/>
                  <a:gd name="T14" fmla="*/ 310 w 485"/>
                  <a:gd name="T15" fmla="*/ 0 h 485"/>
                  <a:gd name="T16" fmla="*/ 230 w 485"/>
                  <a:gd name="T17" fmla="*/ 0 h 485"/>
                  <a:gd name="T18" fmla="*/ 175 w 485"/>
                  <a:gd name="T19" fmla="*/ 55 h 485"/>
                  <a:gd name="T20" fmla="*/ 175 w 485"/>
                  <a:gd name="T21" fmla="*/ 79 h 485"/>
                  <a:gd name="T22" fmla="*/ 119 w 485"/>
                  <a:gd name="T23" fmla="*/ 23 h 485"/>
                  <a:gd name="T24" fmla="*/ 62 w 485"/>
                  <a:gd name="T25" fmla="*/ 80 h 485"/>
                  <a:gd name="T26" fmla="*/ 62 w 485"/>
                  <a:gd name="T27" fmla="*/ 158 h 485"/>
                  <a:gd name="T28" fmla="*/ 79 w 485"/>
                  <a:gd name="T29" fmla="*/ 175 h 485"/>
                  <a:gd name="T30" fmla="*/ 0 w 485"/>
                  <a:gd name="T31" fmla="*/ 175 h 485"/>
                  <a:gd name="T32" fmla="*/ 0 w 485"/>
                  <a:gd name="T33" fmla="*/ 255 h 485"/>
                  <a:gd name="T34" fmla="*/ 55 w 485"/>
                  <a:gd name="T35" fmla="*/ 310 h 485"/>
                  <a:gd name="T36" fmla="*/ 79 w 485"/>
                  <a:gd name="T37" fmla="*/ 310 h 485"/>
                  <a:gd name="T38" fmla="*/ 23 w 485"/>
                  <a:gd name="T39" fmla="*/ 366 h 485"/>
                  <a:gd name="T40" fmla="*/ 80 w 485"/>
                  <a:gd name="T41" fmla="*/ 423 h 485"/>
                  <a:gd name="T42" fmla="*/ 158 w 485"/>
                  <a:gd name="T43" fmla="*/ 423 h 485"/>
                  <a:gd name="T44" fmla="*/ 175 w 485"/>
                  <a:gd name="T45" fmla="*/ 406 h 485"/>
                  <a:gd name="T46" fmla="*/ 175 w 485"/>
                  <a:gd name="T47" fmla="*/ 485 h 485"/>
                  <a:gd name="T48" fmla="*/ 255 w 485"/>
                  <a:gd name="T49" fmla="*/ 485 h 485"/>
                  <a:gd name="T50" fmla="*/ 310 w 485"/>
                  <a:gd name="T51" fmla="*/ 430 h 485"/>
                  <a:gd name="T52" fmla="*/ 310 w 485"/>
                  <a:gd name="T53" fmla="*/ 406 h 485"/>
                  <a:gd name="T54" fmla="*/ 366 w 485"/>
                  <a:gd name="T55" fmla="*/ 462 h 485"/>
                  <a:gd name="T56" fmla="*/ 423 w 485"/>
                  <a:gd name="T57" fmla="*/ 405 h 485"/>
                  <a:gd name="T58" fmla="*/ 423 w 485"/>
                  <a:gd name="T59" fmla="*/ 327 h 485"/>
                  <a:gd name="T60" fmla="*/ 406 w 485"/>
                  <a:gd name="T61" fmla="*/ 310 h 485"/>
                  <a:gd name="T62" fmla="*/ 485 w 485"/>
                  <a:gd name="T63" fmla="*/ 310 h 485"/>
                  <a:gd name="T64" fmla="*/ 485 w 485"/>
                  <a:gd name="T65" fmla="*/ 230 h 485"/>
                  <a:gd name="T66" fmla="*/ 243 w 485"/>
                  <a:gd name="T67" fmla="*/ 343 h 485"/>
                  <a:gd name="T68" fmla="*/ 143 w 485"/>
                  <a:gd name="T69" fmla="*/ 243 h 485"/>
                  <a:gd name="T70" fmla="*/ 243 w 485"/>
                  <a:gd name="T71" fmla="*/ 143 h 485"/>
                  <a:gd name="T72" fmla="*/ 343 w 485"/>
                  <a:gd name="T73" fmla="*/ 243 h 485"/>
                  <a:gd name="T74" fmla="*/ 243 w 485"/>
                  <a:gd name="T75" fmla="*/ 343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85" h="485">
                    <a:moveTo>
                      <a:pt x="485" y="230"/>
                    </a:moveTo>
                    <a:cubicBezTo>
                      <a:pt x="485" y="200"/>
                      <a:pt x="460" y="175"/>
                      <a:pt x="430" y="175"/>
                    </a:cubicBezTo>
                    <a:lnTo>
                      <a:pt x="406" y="175"/>
                    </a:lnTo>
                    <a:lnTo>
                      <a:pt x="462" y="119"/>
                    </a:lnTo>
                    <a:lnTo>
                      <a:pt x="405" y="62"/>
                    </a:lnTo>
                    <a:cubicBezTo>
                      <a:pt x="384" y="41"/>
                      <a:pt x="349" y="41"/>
                      <a:pt x="327" y="62"/>
                    </a:cubicBezTo>
                    <a:lnTo>
                      <a:pt x="310" y="79"/>
                    </a:lnTo>
                    <a:lnTo>
                      <a:pt x="310" y="0"/>
                    </a:lnTo>
                    <a:lnTo>
                      <a:pt x="230" y="0"/>
                    </a:lnTo>
                    <a:cubicBezTo>
                      <a:pt x="200" y="0"/>
                      <a:pt x="175" y="25"/>
                      <a:pt x="175" y="55"/>
                    </a:cubicBezTo>
                    <a:lnTo>
                      <a:pt x="175" y="79"/>
                    </a:lnTo>
                    <a:lnTo>
                      <a:pt x="119" y="23"/>
                    </a:lnTo>
                    <a:lnTo>
                      <a:pt x="62" y="80"/>
                    </a:lnTo>
                    <a:cubicBezTo>
                      <a:pt x="41" y="102"/>
                      <a:pt x="41" y="137"/>
                      <a:pt x="62" y="158"/>
                    </a:cubicBezTo>
                    <a:lnTo>
                      <a:pt x="79" y="175"/>
                    </a:lnTo>
                    <a:lnTo>
                      <a:pt x="0" y="175"/>
                    </a:lnTo>
                    <a:lnTo>
                      <a:pt x="0" y="255"/>
                    </a:lnTo>
                    <a:cubicBezTo>
                      <a:pt x="0" y="286"/>
                      <a:pt x="25" y="310"/>
                      <a:pt x="55" y="310"/>
                    </a:cubicBezTo>
                    <a:lnTo>
                      <a:pt x="79" y="310"/>
                    </a:lnTo>
                    <a:lnTo>
                      <a:pt x="23" y="366"/>
                    </a:lnTo>
                    <a:lnTo>
                      <a:pt x="80" y="423"/>
                    </a:lnTo>
                    <a:cubicBezTo>
                      <a:pt x="102" y="445"/>
                      <a:pt x="137" y="445"/>
                      <a:pt x="158" y="423"/>
                    </a:cubicBezTo>
                    <a:lnTo>
                      <a:pt x="175" y="406"/>
                    </a:lnTo>
                    <a:lnTo>
                      <a:pt x="175" y="485"/>
                    </a:lnTo>
                    <a:lnTo>
                      <a:pt x="255" y="485"/>
                    </a:lnTo>
                    <a:cubicBezTo>
                      <a:pt x="286" y="485"/>
                      <a:pt x="310" y="460"/>
                      <a:pt x="310" y="430"/>
                    </a:cubicBezTo>
                    <a:lnTo>
                      <a:pt x="310" y="406"/>
                    </a:lnTo>
                    <a:lnTo>
                      <a:pt x="366" y="462"/>
                    </a:lnTo>
                    <a:lnTo>
                      <a:pt x="423" y="405"/>
                    </a:lnTo>
                    <a:cubicBezTo>
                      <a:pt x="445" y="384"/>
                      <a:pt x="445" y="349"/>
                      <a:pt x="423" y="327"/>
                    </a:cubicBezTo>
                    <a:lnTo>
                      <a:pt x="406" y="310"/>
                    </a:lnTo>
                    <a:lnTo>
                      <a:pt x="485" y="310"/>
                    </a:lnTo>
                    <a:lnTo>
                      <a:pt x="485" y="230"/>
                    </a:lnTo>
                    <a:close/>
                    <a:moveTo>
                      <a:pt x="243" y="343"/>
                    </a:moveTo>
                    <a:cubicBezTo>
                      <a:pt x="187" y="343"/>
                      <a:pt x="143" y="298"/>
                      <a:pt x="143" y="243"/>
                    </a:cubicBezTo>
                    <a:cubicBezTo>
                      <a:pt x="143" y="187"/>
                      <a:pt x="187" y="143"/>
                      <a:pt x="243" y="143"/>
                    </a:cubicBezTo>
                    <a:cubicBezTo>
                      <a:pt x="298" y="143"/>
                      <a:pt x="343" y="187"/>
                      <a:pt x="343" y="243"/>
                    </a:cubicBezTo>
                    <a:cubicBezTo>
                      <a:pt x="343" y="298"/>
                      <a:pt x="298" y="343"/>
                      <a:pt x="243" y="3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 defTabSz="1219170"/>
                <a:endParaRPr sz="2400">
                  <a:solidFill>
                    <a:prstClr val="black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0BD1CE0D-66EC-4803-A3DB-2BE1D2E72880}"/>
                  </a:ext>
                </a:extLst>
              </p:cNvPr>
              <p:cNvSpPr/>
              <p:nvPr/>
            </p:nvSpPr>
            <p:spPr>
              <a:xfrm>
                <a:off x="9359146" y="5780699"/>
                <a:ext cx="1584256" cy="246221"/>
              </a:xfrm>
              <a:prstGeom prst="rect">
                <a:avLst/>
              </a:prstGeom>
            </p:spPr>
            <p:txBody>
              <a:bodyPr wrap="none" lIns="192000" tIns="0" rIns="192000" bIns="0">
                <a:normAutofit fontScale="92500" lnSpcReduction="20000"/>
              </a:bodyPr>
              <a:lstStyle/>
              <a:p>
                <a:pPr algn="ctr" defTabSz="1219170"/>
                <a:r>
                  <a:rPr lang="en-US" altLang="zh-CN" sz="2133" b="1" dirty="0">
                    <a:solidFill>
                      <a:srgbClr val="1E5F9F"/>
                    </a:solidFill>
                    <a:latin typeface="Arial"/>
                    <a:ea typeface="微软雅黑"/>
                  </a:rPr>
                  <a:t>Dormitory</a:t>
                </a:r>
                <a:endParaRPr lang="zh-CN" altLang="en-US" sz="2133" b="1" dirty="0">
                  <a:solidFill>
                    <a:srgbClr val="1E5F9F"/>
                  </a:solidFill>
                  <a:latin typeface="Arial"/>
                  <a:ea typeface="微软雅黑"/>
                </a:endParaRPr>
              </a:p>
            </p:txBody>
          </p: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98C5C596-498E-4A4F-8385-D8392F45D8C9}"/>
                  </a:ext>
                </a:extLst>
              </p:cNvPr>
              <p:cNvCxnSpPr/>
              <p:nvPr/>
            </p:nvCxnSpPr>
            <p:spPr>
              <a:xfrm>
                <a:off x="9359186" y="6173459"/>
                <a:ext cx="1584176" cy="0"/>
              </a:xfrm>
              <a:prstGeom prst="line">
                <a:avLst/>
              </a:prstGeom>
              <a:ln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FCD909A0-4EB9-469F-96F2-6F69ECDBF6E3}"/>
              </a:ext>
            </a:extLst>
          </p:cNvPr>
          <p:cNvSpPr txBox="1">
            <a:spLocks/>
          </p:cNvSpPr>
          <p:nvPr/>
        </p:nvSpPr>
        <p:spPr>
          <a:xfrm>
            <a:off x="1103445" y="714786"/>
            <a:ext cx="8448939" cy="6253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defTabSz="1219170"/>
            <a:r>
              <a:rPr lang="en-US" altLang="zh-CN" sz="3733" dirty="0">
                <a:solidFill>
                  <a:prstClr val="black">
                    <a:lumMod val="65000"/>
                    <a:lumOff val="35000"/>
                  </a:prstClr>
                </a:solidFill>
                <a:latin typeface="Berlin Sans FB Demi" panose="020E0802020502020306" pitchFamily="34" charset="0"/>
                <a:ea typeface="微软雅黑"/>
                <a:cs typeface="+mn-ea"/>
                <a:sym typeface="+mn-lt"/>
              </a:rPr>
              <a:t>DAILY MANAGEMENT </a:t>
            </a:r>
            <a:r>
              <a:rPr lang="en-US" altLang="zh-CN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Berlin Sans FB Demi" panose="020E0802020502020306" pitchFamily="34" charset="0"/>
                <a:ea typeface="微软雅黑"/>
                <a:cs typeface="+mn-ea"/>
                <a:sym typeface="+mn-lt"/>
              </a:rPr>
              <a:t>(</a:t>
            </a:r>
            <a:r>
              <a:rPr lang="en-US" altLang="zh-CN" sz="2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Berlin Sans FB Demi" panose="020E0802020502020306" pitchFamily="34" charset="0"/>
                <a:ea typeface="微软雅黑"/>
                <a:cs typeface="+mn-ea"/>
                <a:sym typeface="+mn-lt"/>
              </a:rPr>
              <a:t>Mafangshan</a:t>
            </a:r>
            <a:r>
              <a:rPr lang="en-US" altLang="zh-CN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Berlin Sans FB Demi" panose="020E0802020502020306" pitchFamily="34" charset="0"/>
                <a:ea typeface="微软雅黑"/>
                <a:cs typeface="+mn-ea"/>
                <a:sym typeface="+mn-lt"/>
              </a:rPr>
              <a:t>)</a:t>
            </a:r>
            <a:endParaRPr lang="en-GB" altLang="zh-CN" sz="2400" dirty="0">
              <a:solidFill>
                <a:prstClr val="black">
                  <a:lumMod val="65000"/>
                  <a:lumOff val="35000"/>
                </a:prstClr>
              </a:solidFill>
              <a:latin typeface="Berlin Sans FB Demi" panose="020E0802020502020306" pitchFamily="34" charset="0"/>
              <a:ea typeface="微软雅黑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666" y="1486701"/>
            <a:ext cx="9941740" cy="2518363"/>
          </a:xfrm>
          <a:prstGeom prst="rect">
            <a:avLst/>
          </a:prstGeom>
        </p:spPr>
      </p:pic>
      <p:sp>
        <p:nvSpPr>
          <p:cNvPr id="36" name="椭圆 35">
            <a:extLst>
              <a:ext uri="{FF2B5EF4-FFF2-40B4-BE49-F238E27FC236}">
                <a16:creationId xmlns:a16="http://schemas.microsoft.com/office/drawing/2014/main" id="{03C7E78B-1A0C-438C-BDE4-2ABDC463B418}"/>
              </a:ext>
            </a:extLst>
          </p:cNvPr>
          <p:cNvSpPr/>
          <p:nvPr/>
        </p:nvSpPr>
        <p:spPr>
          <a:xfrm>
            <a:off x="7752437" y="4385239"/>
            <a:ext cx="713388" cy="71338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/>
            <a:endParaRPr sz="240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0BD1CE0D-66EC-4803-A3DB-2BE1D2E72880}"/>
              </a:ext>
            </a:extLst>
          </p:cNvPr>
          <p:cNvSpPr/>
          <p:nvPr/>
        </p:nvSpPr>
        <p:spPr>
          <a:xfrm>
            <a:off x="7289863" y="5292491"/>
            <a:ext cx="1584256" cy="246221"/>
          </a:xfrm>
          <a:prstGeom prst="rect">
            <a:avLst/>
          </a:prstGeom>
        </p:spPr>
        <p:txBody>
          <a:bodyPr wrap="none" lIns="192000" tIns="0" rIns="192000" bIns="0">
            <a:normAutofit fontScale="92500" lnSpcReduction="20000"/>
          </a:bodyPr>
          <a:lstStyle/>
          <a:p>
            <a:pPr algn="ctr" defTabSz="1219170"/>
            <a:r>
              <a:rPr lang="en-US" altLang="zh-CN" sz="2133" b="1" dirty="0">
                <a:solidFill>
                  <a:srgbClr val="1E5F9F"/>
                </a:solidFill>
                <a:latin typeface="Arial"/>
                <a:ea typeface="微软雅黑"/>
              </a:rPr>
              <a:t>Absence</a:t>
            </a:r>
            <a:endParaRPr lang="zh-CN" altLang="en-US" sz="2133" b="1" dirty="0">
              <a:solidFill>
                <a:srgbClr val="1E5F9F"/>
              </a:solidFill>
              <a:latin typeface="Arial"/>
              <a:ea typeface="微软雅黑"/>
            </a:endParaRP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98C5C596-498E-4A4F-8385-D8392F45D8C9}"/>
              </a:ext>
            </a:extLst>
          </p:cNvPr>
          <p:cNvCxnSpPr/>
          <p:nvPr/>
        </p:nvCxnSpPr>
        <p:spPr>
          <a:xfrm>
            <a:off x="7289903" y="5685251"/>
            <a:ext cx="1584176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任意多边形: 形状 25">
            <a:extLst>
              <a:ext uri="{FF2B5EF4-FFF2-40B4-BE49-F238E27FC236}">
                <a16:creationId xmlns:a16="http://schemas.microsoft.com/office/drawing/2014/main" id="{3E06E731-3DA8-4064-AA38-3AA051F73D06}"/>
              </a:ext>
            </a:extLst>
          </p:cNvPr>
          <p:cNvSpPr>
            <a:spLocks noChangeAspect="1"/>
          </p:cNvSpPr>
          <p:nvPr/>
        </p:nvSpPr>
        <p:spPr bwMode="auto">
          <a:xfrm>
            <a:off x="7968532" y="4582534"/>
            <a:ext cx="298872" cy="318796"/>
          </a:xfrm>
          <a:custGeom>
            <a:avLst/>
            <a:gdLst>
              <a:gd name="T0" fmla="*/ 41 w 45"/>
              <a:gd name="T1" fmla="*/ 48 h 48"/>
              <a:gd name="T2" fmla="*/ 0 w 45"/>
              <a:gd name="T3" fmla="*/ 44 h 48"/>
              <a:gd name="T4" fmla="*/ 3 w 45"/>
              <a:gd name="T5" fmla="*/ 7 h 48"/>
              <a:gd name="T6" fmla="*/ 7 w 45"/>
              <a:gd name="T7" fmla="*/ 4 h 48"/>
              <a:gd name="T8" fmla="*/ 13 w 45"/>
              <a:gd name="T9" fmla="*/ 0 h 48"/>
              <a:gd name="T10" fmla="*/ 17 w 45"/>
              <a:gd name="T11" fmla="*/ 7 h 48"/>
              <a:gd name="T12" fmla="*/ 27 w 45"/>
              <a:gd name="T13" fmla="*/ 4 h 48"/>
              <a:gd name="T14" fmla="*/ 33 w 45"/>
              <a:gd name="T15" fmla="*/ 0 h 48"/>
              <a:gd name="T16" fmla="*/ 38 w 45"/>
              <a:gd name="T17" fmla="*/ 7 h 48"/>
              <a:gd name="T18" fmla="*/ 45 w 45"/>
              <a:gd name="T19" fmla="*/ 10 h 48"/>
              <a:gd name="T20" fmla="*/ 11 w 45"/>
              <a:gd name="T21" fmla="*/ 25 h 48"/>
              <a:gd name="T22" fmla="*/ 3 w 45"/>
              <a:gd name="T23" fmla="*/ 17 h 48"/>
              <a:gd name="T24" fmla="*/ 11 w 45"/>
              <a:gd name="T25" fmla="*/ 25 h 48"/>
              <a:gd name="T26" fmla="*/ 11 w 45"/>
              <a:gd name="T27" fmla="*/ 26 h 48"/>
              <a:gd name="T28" fmla="*/ 3 w 45"/>
              <a:gd name="T29" fmla="*/ 35 h 48"/>
              <a:gd name="T30" fmla="*/ 11 w 45"/>
              <a:gd name="T31" fmla="*/ 44 h 48"/>
              <a:gd name="T32" fmla="*/ 3 w 45"/>
              <a:gd name="T33" fmla="*/ 37 h 48"/>
              <a:gd name="T34" fmla="*/ 11 w 45"/>
              <a:gd name="T35" fmla="*/ 44 h 48"/>
              <a:gd name="T36" fmla="*/ 13 w 45"/>
              <a:gd name="T37" fmla="*/ 3 h 48"/>
              <a:gd name="T38" fmla="*/ 10 w 45"/>
              <a:gd name="T39" fmla="*/ 4 h 48"/>
              <a:gd name="T40" fmla="*/ 11 w 45"/>
              <a:gd name="T41" fmla="*/ 13 h 48"/>
              <a:gd name="T42" fmla="*/ 14 w 45"/>
              <a:gd name="T43" fmla="*/ 12 h 48"/>
              <a:gd name="T44" fmla="*/ 21 w 45"/>
              <a:gd name="T45" fmla="*/ 25 h 48"/>
              <a:gd name="T46" fmla="*/ 13 w 45"/>
              <a:gd name="T47" fmla="*/ 17 h 48"/>
              <a:gd name="T48" fmla="*/ 21 w 45"/>
              <a:gd name="T49" fmla="*/ 25 h 48"/>
              <a:gd name="T50" fmla="*/ 21 w 45"/>
              <a:gd name="T51" fmla="*/ 26 h 48"/>
              <a:gd name="T52" fmla="*/ 13 w 45"/>
              <a:gd name="T53" fmla="*/ 35 h 48"/>
              <a:gd name="T54" fmla="*/ 21 w 45"/>
              <a:gd name="T55" fmla="*/ 44 h 48"/>
              <a:gd name="T56" fmla="*/ 13 w 45"/>
              <a:gd name="T57" fmla="*/ 37 h 48"/>
              <a:gd name="T58" fmla="*/ 21 w 45"/>
              <a:gd name="T59" fmla="*/ 44 h 48"/>
              <a:gd name="T60" fmla="*/ 32 w 45"/>
              <a:gd name="T61" fmla="*/ 17 h 48"/>
              <a:gd name="T62" fmla="*/ 23 w 45"/>
              <a:gd name="T63" fmla="*/ 25 h 48"/>
              <a:gd name="T64" fmla="*/ 32 w 45"/>
              <a:gd name="T65" fmla="*/ 35 h 48"/>
              <a:gd name="T66" fmla="*/ 23 w 45"/>
              <a:gd name="T67" fmla="*/ 26 h 48"/>
              <a:gd name="T68" fmla="*/ 32 w 45"/>
              <a:gd name="T69" fmla="*/ 35 h 48"/>
              <a:gd name="T70" fmla="*/ 32 w 45"/>
              <a:gd name="T71" fmla="*/ 37 h 48"/>
              <a:gd name="T72" fmla="*/ 23 w 45"/>
              <a:gd name="T73" fmla="*/ 44 h 48"/>
              <a:gd name="T74" fmla="*/ 34 w 45"/>
              <a:gd name="T75" fmla="*/ 4 h 48"/>
              <a:gd name="T76" fmla="*/ 32 w 45"/>
              <a:gd name="T77" fmla="*/ 3 h 48"/>
              <a:gd name="T78" fmla="*/ 31 w 45"/>
              <a:gd name="T79" fmla="*/ 12 h 48"/>
              <a:gd name="T80" fmla="*/ 33 w 45"/>
              <a:gd name="T81" fmla="*/ 13 h 48"/>
              <a:gd name="T82" fmla="*/ 34 w 45"/>
              <a:gd name="T83" fmla="*/ 4 h 48"/>
              <a:gd name="T84" fmla="*/ 41 w 45"/>
              <a:gd name="T85" fmla="*/ 17 h 48"/>
              <a:gd name="T86" fmla="*/ 33 w 45"/>
              <a:gd name="T87" fmla="*/ 25 h 48"/>
              <a:gd name="T88" fmla="*/ 41 w 45"/>
              <a:gd name="T89" fmla="*/ 35 h 48"/>
              <a:gd name="T90" fmla="*/ 33 w 45"/>
              <a:gd name="T91" fmla="*/ 26 h 48"/>
              <a:gd name="T92" fmla="*/ 41 w 45"/>
              <a:gd name="T93" fmla="*/ 35 h 48"/>
              <a:gd name="T94" fmla="*/ 41 w 45"/>
              <a:gd name="T95" fmla="*/ 37 h 48"/>
              <a:gd name="T96" fmla="*/ 33 w 45"/>
              <a:gd name="T97" fmla="*/ 4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5" h="48">
                <a:moveTo>
                  <a:pt x="45" y="44"/>
                </a:moveTo>
                <a:cubicBezTo>
                  <a:pt x="45" y="46"/>
                  <a:pt x="43" y="48"/>
                  <a:pt x="41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6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8"/>
                  <a:pt x="1" y="7"/>
                  <a:pt x="3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9" y="0"/>
                  <a:pt x="1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5" y="0"/>
                  <a:pt x="17" y="2"/>
                  <a:pt x="17" y="4"/>
                </a:cubicBezTo>
                <a:cubicBezTo>
                  <a:pt x="17" y="7"/>
                  <a:pt x="17" y="7"/>
                  <a:pt x="17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2"/>
                  <a:pt x="29" y="0"/>
                  <a:pt x="3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6" y="0"/>
                  <a:pt x="38" y="2"/>
                  <a:pt x="38" y="4"/>
                </a:cubicBezTo>
                <a:cubicBezTo>
                  <a:pt x="38" y="7"/>
                  <a:pt x="38" y="7"/>
                  <a:pt x="38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3" y="7"/>
                  <a:pt x="45" y="8"/>
                  <a:pt x="45" y="10"/>
                </a:cubicBezTo>
                <a:lnTo>
                  <a:pt x="45" y="44"/>
                </a:lnTo>
                <a:close/>
                <a:moveTo>
                  <a:pt x="11" y="25"/>
                </a:moveTo>
                <a:cubicBezTo>
                  <a:pt x="11" y="17"/>
                  <a:pt x="11" y="17"/>
                  <a:pt x="11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25"/>
                  <a:pt x="3" y="25"/>
                  <a:pt x="3" y="25"/>
                </a:cubicBezTo>
                <a:lnTo>
                  <a:pt x="11" y="25"/>
                </a:lnTo>
                <a:close/>
                <a:moveTo>
                  <a:pt x="11" y="35"/>
                </a:moveTo>
                <a:cubicBezTo>
                  <a:pt x="11" y="26"/>
                  <a:pt x="11" y="26"/>
                  <a:pt x="11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5"/>
                  <a:pt x="3" y="35"/>
                  <a:pt x="3" y="35"/>
                </a:cubicBezTo>
                <a:lnTo>
                  <a:pt x="11" y="35"/>
                </a:lnTo>
                <a:close/>
                <a:moveTo>
                  <a:pt x="11" y="44"/>
                </a:moveTo>
                <a:cubicBezTo>
                  <a:pt x="11" y="37"/>
                  <a:pt x="11" y="37"/>
                  <a:pt x="11" y="37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44"/>
                  <a:pt x="3" y="44"/>
                  <a:pt x="3" y="44"/>
                </a:cubicBezTo>
                <a:lnTo>
                  <a:pt x="11" y="44"/>
                </a:lnTo>
                <a:close/>
                <a:moveTo>
                  <a:pt x="14" y="4"/>
                </a:moveTo>
                <a:cubicBezTo>
                  <a:pt x="14" y="4"/>
                  <a:pt x="13" y="3"/>
                  <a:pt x="13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0" y="4"/>
                  <a:pt x="10" y="4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1" y="13"/>
                  <a:pt x="11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4" y="12"/>
                  <a:pt x="14" y="12"/>
                </a:cubicBezTo>
                <a:lnTo>
                  <a:pt x="14" y="4"/>
                </a:lnTo>
                <a:close/>
                <a:moveTo>
                  <a:pt x="21" y="25"/>
                </a:moveTo>
                <a:cubicBezTo>
                  <a:pt x="21" y="17"/>
                  <a:pt x="21" y="17"/>
                  <a:pt x="21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25"/>
                  <a:pt x="13" y="25"/>
                  <a:pt x="13" y="25"/>
                </a:cubicBezTo>
                <a:lnTo>
                  <a:pt x="21" y="25"/>
                </a:lnTo>
                <a:close/>
                <a:moveTo>
                  <a:pt x="21" y="35"/>
                </a:moveTo>
                <a:cubicBezTo>
                  <a:pt x="21" y="26"/>
                  <a:pt x="21" y="26"/>
                  <a:pt x="21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35"/>
                  <a:pt x="13" y="35"/>
                  <a:pt x="13" y="35"/>
                </a:cubicBezTo>
                <a:lnTo>
                  <a:pt x="21" y="35"/>
                </a:lnTo>
                <a:close/>
                <a:moveTo>
                  <a:pt x="21" y="44"/>
                </a:moveTo>
                <a:cubicBezTo>
                  <a:pt x="21" y="37"/>
                  <a:pt x="21" y="37"/>
                  <a:pt x="21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44"/>
                  <a:pt x="13" y="44"/>
                  <a:pt x="13" y="44"/>
                </a:cubicBezTo>
                <a:lnTo>
                  <a:pt x="21" y="44"/>
                </a:lnTo>
                <a:close/>
                <a:moveTo>
                  <a:pt x="32" y="25"/>
                </a:moveTo>
                <a:cubicBezTo>
                  <a:pt x="32" y="17"/>
                  <a:pt x="32" y="17"/>
                  <a:pt x="32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25"/>
                  <a:pt x="23" y="25"/>
                  <a:pt x="23" y="25"/>
                </a:cubicBezTo>
                <a:lnTo>
                  <a:pt x="32" y="25"/>
                </a:lnTo>
                <a:close/>
                <a:moveTo>
                  <a:pt x="32" y="35"/>
                </a:moveTo>
                <a:cubicBezTo>
                  <a:pt x="32" y="26"/>
                  <a:pt x="32" y="26"/>
                  <a:pt x="32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3" y="35"/>
                  <a:pt x="23" y="35"/>
                  <a:pt x="23" y="35"/>
                </a:cubicBezTo>
                <a:lnTo>
                  <a:pt x="32" y="35"/>
                </a:lnTo>
                <a:close/>
                <a:moveTo>
                  <a:pt x="32" y="44"/>
                </a:moveTo>
                <a:cubicBezTo>
                  <a:pt x="32" y="37"/>
                  <a:pt x="32" y="37"/>
                  <a:pt x="32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44"/>
                  <a:pt x="23" y="44"/>
                  <a:pt x="23" y="44"/>
                </a:cubicBezTo>
                <a:lnTo>
                  <a:pt x="32" y="44"/>
                </a:lnTo>
                <a:close/>
                <a:moveTo>
                  <a:pt x="34" y="4"/>
                </a:moveTo>
                <a:cubicBezTo>
                  <a:pt x="34" y="4"/>
                  <a:pt x="34" y="3"/>
                  <a:pt x="33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1" y="3"/>
                  <a:pt x="31" y="4"/>
                  <a:pt x="31" y="4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3"/>
                  <a:pt x="32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4" y="13"/>
                  <a:pt x="34" y="12"/>
                  <a:pt x="34" y="12"/>
                </a:cubicBezTo>
                <a:lnTo>
                  <a:pt x="34" y="4"/>
                </a:lnTo>
                <a:close/>
                <a:moveTo>
                  <a:pt x="41" y="25"/>
                </a:moveTo>
                <a:cubicBezTo>
                  <a:pt x="41" y="17"/>
                  <a:pt x="41" y="17"/>
                  <a:pt x="41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25"/>
                  <a:pt x="33" y="25"/>
                  <a:pt x="33" y="25"/>
                </a:cubicBezTo>
                <a:lnTo>
                  <a:pt x="41" y="25"/>
                </a:lnTo>
                <a:close/>
                <a:moveTo>
                  <a:pt x="41" y="35"/>
                </a:moveTo>
                <a:cubicBezTo>
                  <a:pt x="41" y="26"/>
                  <a:pt x="41" y="26"/>
                  <a:pt x="41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35"/>
                  <a:pt x="33" y="35"/>
                  <a:pt x="33" y="35"/>
                </a:cubicBezTo>
                <a:lnTo>
                  <a:pt x="41" y="35"/>
                </a:lnTo>
                <a:close/>
                <a:moveTo>
                  <a:pt x="41" y="44"/>
                </a:moveTo>
                <a:cubicBezTo>
                  <a:pt x="41" y="37"/>
                  <a:pt x="41" y="37"/>
                  <a:pt x="41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44"/>
                  <a:pt x="33" y="44"/>
                  <a:pt x="33" y="44"/>
                </a:cubicBezTo>
                <a:lnTo>
                  <a:pt x="41" y="4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 defTabSz="1219170"/>
            <a:endParaRPr sz="2400">
              <a:solidFill>
                <a:prstClr val="black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277" y="418458"/>
            <a:ext cx="1926387" cy="53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06620"/>
      </p:ext>
    </p:extLst>
  </p:cSld>
  <p:clrMapOvr>
    <a:masterClrMapping/>
  </p:clrMapOvr>
  <p:transition spd="slow" advTm="3000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自定义 20">
      <a:dk1>
        <a:sysClr val="windowText" lastClr="000000"/>
      </a:dk1>
      <a:lt1>
        <a:sysClr val="window" lastClr="FFFFFF"/>
      </a:lt1>
      <a:dk2>
        <a:srgbClr val="1E5F9F"/>
      </a:dk2>
      <a:lt2>
        <a:srgbClr val="BFBFBF"/>
      </a:lt2>
      <a:accent1>
        <a:srgbClr val="629DD1"/>
      </a:accent1>
      <a:accent2>
        <a:srgbClr val="297FD5"/>
      </a:accent2>
      <a:accent3>
        <a:srgbClr val="1E5F9F"/>
      </a:accent3>
      <a:accent4>
        <a:srgbClr val="297FD5"/>
      </a:accent4>
      <a:accent5>
        <a:srgbClr val="297FD5"/>
      </a:accent5>
      <a:accent6>
        <a:srgbClr val="A5A5A5"/>
      </a:accent6>
      <a:hlink>
        <a:srgbClr val="7F7F7F"/>
      </a:hlink>
      <a:folHlink>
        <a:srgbClr val="3EBBF0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宽屏</PresentationFormat>
  <Paragraphs>7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等线</vt:lpstr>
      <vt:lpstr>宋体</vt:lpstr>
      <vt:lpstr>微软雅黑</vt:lpstr>
      <vt:lpstr>Arial</vt:lpstr>
      <vt:lpstr>Berlin Sans FB Demi</vt:lpstr>
      <vt:lpstr>Calibri</vt:lpstr>
      <vt:lpstr>Calibri Light</vt:lpstr>
      <vt:lpstr>Office 主题</vt:lpstr>
      <vt:lpstr>第一PPT，www.1ppt.com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3</cp:revision>
  <dcterms:created xsi:type="dcterms:W3CDTF">2018-10-08T08:23:44Z</dcterms:created>
  <dcterms:modified xsi:type="dcterms:W3CDTF">2018-10-10T00:12:02Z</dcterms:modified>
</cp:coreProperties>
</file>