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4A9BF-E515-4CF2-B4EF-27897F4534AD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66669-696F-4FD7-B66B-0CBD3908CC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46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372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F68E-830F-4A9B-AFB4-72E3521A7E76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CA97-AE81-41A8-97FF-4EBB4E6BD8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295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F68E-830F-4A9B-AFB4-72E3521A7E76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CA97-AE81-41A8-97FF-4EBB4E6BD8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98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F68E-830F-4A9B-AFB4-72E3521A7E76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CA97-AE81-41A8-97FF-4EBB4E6BD8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92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53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F68E-830F-4A9B-AFB4-72E3521A7E76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CA97-AE81-41A8-97FF-4EBB4E6BD8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467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F68E-830F-4A9B-AFB4-72E3521A7E76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CA97-AE81-41A8-97FF-4EBB4E6BD8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04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F68E-830F-4A9B-AFB4-72E3521A7E76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CA97-AE81-41A8-97FF-4EBB4E6BD8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508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F68E-830F-4A9B-AFB4-72E3521A7E76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CA97-AE81-41A8-97FF-4EBB4E6BD8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447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F68E-830F-4A9B-AFB4-72E3521A7E76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CA97-AE81-41A8-97FF-4EBB4E6BD8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957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F68E-830F-4A9B-AFB4-72E3521A7E76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CA97-AE81-41A8-97FF-4EBB4E6BD8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41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F68E-830F-4A9B-AFB4-72E3521A7E76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CA97-AE81-41A8-97FF-4EBB4E6BD8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03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CF68E-830F-4A9B-AFB4-72E3521A7E76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CA97-AE81-41A8-97FF-4EBB4E6BD8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39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CF68E-830F-4A9B-AFB4-72E3521A7E76}" type="datetimeFigureOut">
              <a:rPr lang="zh-CN" altLang="en-US" smtClean="0"/>
              <a:t>2018/10/10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DCA97-AE81-41A8-97FF-4EBB4E6BD8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7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flipH="1">
            <a:off x="7110423" y="1283561"/>
            <a:ext cx="4096573" cy="4318336"/>
            <a:chOff x="959665" y="775643"/>
            <a:chExt cx="3072430" cy="3238752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C4B9E70B-D621-47E5-906D-4E166E508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969" y="775643"/>
              <a:ext cx="2094268" cy="2371344"/>
            </a:xfrm>
            <a:custGeom>
              <a:avLst/>
              <a:gdLst>
                <a:gd name="T0" fmla="*/ 53 w 435"/>
                <a:gd name="T1" fmla="*/ 486 h 492"/>
                <a:gd name="T2" fmla="*/ 18 w 435"/>
                <a:gd name="T3" fmla="*/ 486 h 492"/>
                <a:gd name="T4" fmla="*/ 0 w 435"/>
                <a:gd name="T5" fmla="*/ 456 h 492"/>
                <a:gd name="T6" fmla="*/ 0 w 435"/>
                <a:gd name="T7" fmla="*/ 36 h 492"/>
                <a:gd name="T8" fmla="*/ 18 w 435"/>
                <a:gd name="T9" fmla="*/ 6 h 492"/>
                <a:gd name="T10" fmla="*/ 53 w 435"/>
                <a:gd name="T11" fmla="*/ 6 h 492"/>
                <a:gd name="T12" fmla="*/ 418 w 435"/>
                <a:gd name="T13" fmla="*/ 216 h 492"/>
                <a:gd name="T14" fmla="*/ 435 w 435"/>
                <a:gd name="T15" fmla="*/ 246 h 492"/>
                <a:gd name="T16" fmla="*/ 418 w 435"/>
                <a:gd name="T17" fmla="*/ 276 h 492"/>
                <a:gd name="T18" fmla="*/ 53 w 435"/>
                <a:gd name="T19" fmla="*/ 486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5" h="492">
                  <a:moveTo>
                    <a:pt x="53" y="486"/>
                  </a:moveTo>
                  <a:cubicBezTo>
                    <a:pt x="42" y="492"/>
                    <a:pt x="29" y="492"/>
                    <a:pt x="18" y="486"/>
                  </a:cubicBezTo>
                  <a:cubicBezTo>
                    <a:pt x="7" y="480"/>
                    <a:pt x="0" y="468"/>
                    <a:pt x="0" y="45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24"/>
                    <a:pt x="7" y="12"/>
                    <a:pt x="18" y="6"/>
                  </a:cubicBezTo>
                  <a:cubicBezTo>
                    <a:pt x="29" y="0"/>
                    <a:pt x="42" y="0"/>
                    <a:pt x="53" y="6"/>
                  </a:cubicBezTo>
                  <a:cubicBezTo>
                    <a:pt x="418" y="216"/>
                    <a:pt x="418" y="216"/>
                    <a:pt x="418" y="216"/>
                  </a:cubicBezTo>
                  <a:cubicBezTo>
                    <a:pt x="429" y="222"/>
                    <a:pt x="435" y="233"/>
                    <a:pt x="435" y="246"/>
                  </a:cubicBezTo>
                  <a:cubicBezTo>
                    <a:pt x="435" y="258"/>
                    <a:pt x="429" y="270"/>
                    <a:pt x="418" y="276"/>
                  </a:cubicBezTo>
                  <a:cubicBezTo>
                    <a:pt x="53" y="486"/>
                    <a:pt x="53" y="486"/>
                    <a:pt x="53" y="486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F950A6DA-97B1-4B66-8468-20A25D3C211D}"/>
                </a:ext>
              </a:extLst>
            </p:cNvPr>
            <p:cNvGrpSpPr/>
            <p:nvPr/>
          </p:nvGrpSpPr>
          <p:grpSpPr>
            <a:xfrm>
              <a:off x="1240035" y="848773"/>
              <a:ext cx="2792060" cy="3165622"/>
              <a:chOff x="1240035" y="848773"/>
              <a:chExt cx="2792060" cy="3165622"/>
            </a:xfrm>
          </p:grpSpPr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AB6B0800-05A8-40F5-987D-9ACE7DAF8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0035" y="848773"/>
                <a:ext cx="2792060" cy="3165622"/>
              </a:xfrm>
              <a:custGeom>
                <a:avLst/>
                <a:gdLst>
                  <a:gd name="T0" fmla="*/ 72 w 595"/>
                  <a:gd name="T1" fmla="*/ 665 h 674"/>
                  <a:gd name="T2" fmla="*/ 24 w 595"/>
                  <a:gd name="T3" fmla="*/ 665 h 674"/>
                  <a:gd name="T4" fmla="*/ 0 w 595"/>
                  <a:gd name="T5" fmla="*/ 624 h 674"/>
                  <a:gd name="T6" fmla="*/ 0 w 595"/>
                  <a:gd name="T7" fmla="*/ 50 h 674"/>
                  <a:gd name="T8" fmla="*/ 24 w 595"/>
                  <a:gd name="T9" fmla="*/ 9 h 674"/>
                  <a:gd name="T10" fmla="*/ 72 w 595"/>
                  <a:gd name="T11" fmla="*/ 9 h 674"/>
                  <a:gd name="T12" fmla="*/ 571 w 595"/>
                  <a:gd name="T13" fmla="*/ 296 h 674"/>
                  <a:gd name="T14" fmla="*/ 595 w 595"/>
                  <a:gd name="T15" fmla="*/ 337 h 674"/>
                  <a:gd name="T16" fmla="*/ 571 w 595"/>
                  <a:gd name="T17" fmla="*/ 378 h 674"/>
                  <a:gd name="T18" fmla="*/ 72 w 595"/>
                  <a:gd name="T19" fmla="*/ 665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5" h="674">
                    <a:moveTo>
                      <a:pt x="72" y="665"/>
                    </a:moveTo>
                    <a:cubicBezTo>
                      <a:pt x="57" y="674"/>
                      <a:pt x="39" y="674"/>
                      <a:pt x="24" y="665"/>
                    </a:cubicBezTo>
                    <a:cubicBezTo>
                      <a:pt x="9" y="657"/>
                      <a:pt x="0" y="641"/>
                      <a:pt x="0" y="624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33"/>
                      <a:pt x="9" y="17"/>
                      <a:pt x="24" y="9"/>
                    </a:cubicBezTo>
                    <a:cubicBezTo>
                      <a:pt x="39" y="0"/>
                      <a:pt x="57" y="0"/>
                      <a:pt x="72" y="9"/>
                    </a:cubicBezTo>
                    <a:cubicBezTo>
                      <a:pt x="571" y="296"/>
                      <a:pt x="571" y="296"/>
                      <a:pt x="571" y="296"/>
                    </a:cubicBezTo>
                    <a:cubicBezTo>
                      <a:pt x="586" y="304"/>
                      <a:pt x="595" y="320"/>
                      <a:pt x="595" y="337"/>
                    </a:cubicBezTo>
                    <a:cubicBezTo>
                      <a:pt x="595" y="354"/>
                      <a:pt x="586" y="370"/>
                      <a:pt x="571" y="378"/>
                    </a:cubicBezTo>
                    <a:cubicBezTo>
                      <a:pt x="72" y="665"/>
                      <a:pt x="72" y="665"/>
                      <a:pt x="72" y="665"/>
                    </a:cubicBezTo>
                  </a:path>
                </a:pathLst>
              </a:custGeom>
              <a:blipFill dpi="0" rotWithShape="0">
                <a:blip r:embed="rId3"/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zh-CN" altLang="en-US" sz="2400">
                  <a:solidFill>
                    <a:prstClr val="black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21" name="Freeform 7">
                <a:extLst>
                  <a:ext uri="{FF2B5EF4-FFF2-40B4-BE49-F238E27FC236}">
                    <a16:creationId xmlns:a16="http://schemas.microsoft.com/office/drawing/2014/main" id="{188A26DD-AB31-4FF7-808F-D34498D86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4953" y="990928"/>
                <a:ext cx="2562225" cy="2882900"/>
              </a:xfrm>
              <a:custGeom>
                <a:avLst/>
                <a:gdLst>
                  <a:gd name="T0" fmla="*/ 76 w 603"/>
                  <a:gd name="T1" fmla="*/ 667 h 678"/>
                  <a:gd name="T2" fmla="*/ 74 w 603"/>
                  <a:gd name="T3" fmla="*/ 664 h 678"/>
                  <a:gd name="T4" fmla="*/ 52 w 603"/>
                  <a:gd name="T5" fmla="*/ 670 h 678"/>
                  <a:gd name="T6" fmla="*/ 30 w 603"/>
                  <a:gd name="T7" fmla="*/ 664 h 678"/>
                  <a:gd name="T8" fmla="*/ 8 w 603"/>
                  <a:gd name="T9" fmla="*/ 626 h 678"/>
                  <a:gd name="T10" fmla="*/ 8 w 603"/>
                  <a:gd name="T11" fmla="*/ 52 h 678"/>
                  <a:gd name="T12" fmla="*/ 30 w 603"/>
                  <a:gd name="T13" fmla="*/ 14 h 678"/>
                  <a:gd name="T14" fmla="*/ 52 w 603"/>
                  <a:gd name="T15" fmla="*/ 8 h 678"/>
                  <a:gd name="T16" fmla="*/ 74 w 603"/>
                  <a:gd name="T17" fmla="*/ 14 h 678"/>
                  <a:gd name="T18" fmla="*/ 573 w 603"/>
                  <a:gd name="T19" fmla="*/ 301 h 678"/>
                  <a:gd name="T20" fmla="*/ 595 w 603"/>
                  <a:gd name="T21" fmla="*/ 339 h 678"/>
                  <a:gd name="T22" fmla="*/ 573 w 603"/>
                  <a:gd name="T23" fmla="*/ 377 h 678"/>
                  <a:gd name="T24" fmla="*/ 74 w 603"/>
                  <a:gd name="T25" fmla="*/ 664 h 678"/>
                  <a:gd name="T26" fmla="*/ 76 w 603"/>
                  <a:gd name="T27" fmla="*/ 667 h 678"/>
                  <a:gd name="T28" fmla="*/ 78 w 603"/>
                  <a:gd name="T29" fmla="*/ 671 h 678"/>
                  <a:gd name="T30" fmla="*/ 577 w 603"/>
                  <a:gd name="T31" fmla="*/ 384 h 678"/>
                  <a:gd name="T32" fmla="*/ 603 w 603"/>
                  <a:gd name="T33" fmla="*/ 339 h 678"/>
                  <a:gd name="T34" fmla="*/ 577 w 603"/>
                  <a:gd name="T35" fmla="*/ 294 h 678"/>
                  <a:gd name="T36" fmla="*/ 78 w 603"/>
                  <a:gd name="T37" fmla="*/ 7 h 678"/>
                  <a:gd name="T38" fmla="*/ 52 w 603"/>
                  <a:gd name="T39" fmla="*/ 0 h 678"/>
                  <a:gd name="T40" fmla="*/ 26 w 603"/>
                  <a:gd name="T41" fmla="*/ 7 h 678"/>
                  <a:gd name="T42" fmla="*/ 0 w 603"/>
                  <a:gd name="T43" fmla="*/ 52 h 678"/>
                  <a:gd name="T44" fmla="*/ 0 w 603"/>
                  <a:gd name="T45" fmla="*/ 626 h 678"/>
                  <a:gd name="T46" fmla="*/ 26 w 603"/>
                  <a:gd name="T47" fmla="*/ 671 h 678"/>
                  <a:gd name="T48" fmla="*/ 52 w 603"/>
                  <a:gd name="T49" fmla="*/ 678 h 678"/>
                  <a:gd name="T50" fmla="*/ 78 w 603"/>
                  <a:gd name="T51" fmla="*/ 671 h 678"/>
                  <a:gd name="T52" fmla="*/ 76 w 603"/>
                  <a:gd name="T53" fmla="*/ 667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03" h="678">
                    <a:moveTo>
                      <a:pt x="76" y="667"/>
                    </a:moveTo>
                    <a:cubicBezTo>
                      <a:pt x="74" y="664"/>
                      <a:pt x="74" y="664"/>
                      <a:pt x="74" y="664"/>
                    </a:cubicBezTo>
                    <a:cubicBezTo>
                      <a:pt x="67" y="668"/>
                      <a:pt x="60" y="670"/>
                      <a:pt x="52" y="670"/>
                    </a:cubicBezTo>
                    <a:cubicBezTo>
                      <a:pt x="44" y="670"/>
                      <a:pt x="37" y="668"/>
                      <a:pt x="30" y="664"/>
                    </a:cubicBezTo>
                    <a:cubicBezTo>
                      <a:pt x="17" y="656"/>
                      <a:pt x="8" y="642"/>
                      <a:pt x="8" y="626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36"/>
                      <a:pt x="17" y="22"/>
                      <a:pt x="30" y="14"/>
                    </a:cubicBezTo>
                    <a:cubicBezTo>
                      <a:pt x="37" y="10"/>
                      <a:pt x="44" y="8"/>
                      <a:pt x="52" y="8"/>
                    </a:cubicBezTo>
                    <a:cubicBezTo>
                      <a:pt x="60" y="8"/>
                      <a:pt x="67" y="10"/>
                      <a:pt x="74" y="14"/>
                    </a:cubicBezTo>
                    <a:cubicBezTo>
                      <a:pt x="573" y="301"/>
                      <a:pt x="573" y="301"/>
                      <a:pt x="573" y="301"/>
                    </a:cubicBezTo>
                    <a:cubicBezTo>
                      <a:pt x="587" y="309"/>
                      <a:pt x="595" y="323"/>
                      <a:pt x="595" y="339"/>
                    </a:cubicBezTo>
                    <a:cubicBezTo>
                      <a:pt x="595" y="355"/>
                      <a:pt x="587" y="369"/>
                      <a:pt x="573" y="377"/>
                    </a:cubicBezTo>
                    <a:cubicBezTo>
                      <a:pt x="74" y="664"/>
                      <a:pt x="74" y="664"/>
                      <a:pt x="74" y="664"/>
                    </a:cubicBezTo>
                    <a:cubicBezTo>
                      <a:pt x="76" y="667"/>
                      <a:pt x="76" y="667"/>
                      <a:pt x="76" y="667"/>
                    </a:cubicBezTo>
                    <a:cubicBezTo>
                      <a:pt x="78" y="671"/>
                      <a:pt x="78" y="671"/>
                      <a:pt x="78" y="671"/>
                    </a:cubicBezTo>
                    <a:cubicBezTo>
                      <a:pt x="577" y="384"/>
                      <a:pt x="577" y="384"/>
                      <a:pt x="577" y="384"/>
                    </a:cubicBezTo>
                    <a:cubicBezTo>
                      <a:pt x="593" y="375"/>
                      <a:pt x="603" y="358"/>
                      <a:pt x="603" y="339"/>
                    </a:cubicBezTo>
                    <a:cubicBezTo>
                      <a:pt x="603" y="320"/>
                      <a:pt x="593" y="303"/>
                      <a:pt x="577" y="294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0" y="3"/>
                      <a:pt x="61" y="0"/>
                      <a:pt x="52" y="0"/>
                    </a:cubicBezTo>
                    <a:cubicBezTo>
                      <a:pt x="43" y="0"/>
                      <a:pt x="34" y="3"/>
                      <a:pt x="26" y="7"/>
                    </a:cubicBezTo>
                    <a:cubicBezTo>
                      <a:pt x="10" y="17"/>
                      <a:pt x="0" y="34"/>
                      <a:pt x="0" y="52"/>
                    </a:cubicBezTo>
                    <a:cubicBezTo>
                      <a:pt x="0" y="626"/>
                      <a:pt x="0" y="626"/>
                      <a:pt x="0" y="626"/>
                    </a:cubicBezTo>
                    <a:cubicBezTo>
                      <a:pt x="0" y="644"/>
                      <a:pt x="10" y="661"/>
                      <a:pt x="26" y="671"/>
                    </a:cubicBezTo>
                    <a:cubicBezTo>
                      <a:pt x="34" y="675"/>
                      <a:pt x="43" y="678"/>
                      <a:pt x="52" y="678"/>
                    </a:cubicBezTo>
                    <a:cubicBezTo>
                      <a:pt x="61" y="678"/>
                      <a:pt x="70" y="675"/>
                      <a:pt x="78" y="671"/>
                    </a:cubicBezTo>
                    <a:cubicBezTo>
                      <a:pt x="76" y="667"/>
                      <a:pt x="76" y="667"/>
                      <a:pt x="76" y="6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zh-CN" altLang="en-US" sz="2400">
                  <a:solidFill>
                    <a:prstClr val="black"/>
                  </a:solidFill>
                  <a:latin typeface="Arial"/>
                  <a:ea typeface="微软雅黑"/>
                </a:endParaRPr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EEA1B176-2A04-4F77-B219-D0CE6FA8CEE4}"/>
                </a:ext>
              </a:extLst>
            </p:cNvPr>
            <p:cNvGrpSpPr/>
            <p:nvPr/>
          </p:nvGrpSpPr>
          <p:grpSpPr>
            <a:xfrm>
              <a:off x="959665" y="1964065"/>
              <a:ext cx="828675" cy="935038"/>
              <a:chOff x="959665" y="1964065"/>
              <a:chExt cx="828675" cy="935038"/>
            </a:xfrm>
          </p:grpSpPr>
          <p:sp>
            <p:nvSpPr>
              <p:cNvPr id="23" name="Freeform 8">
                <a:extLst>
                  <a:ext uri="{FF2B5EF4-FFF2-40B4-BE49-F238E27FC236}">
                    <a16:creationId xmlns:a16="http://schemas.microsoft.com/office/drawing/2014/main" id="{85F8B9E5-F279-490B-AA1A-468181572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665" y="1964065"/>
                <a:ext cx="395288" cy="935038"/>
              </a:xfrm>
              <a:custGeom>
                <a:avLst/>
                <a:gdLst>
                  <a:gd name="T0" fmla="*/ 15 w 93"/>
                  <a:gd name="T1" fmla="*/ 0 h 220"/>
                  <a:gd name="T2" fmla="*/ 8 w 93"/>
                  <a:gd name="T3" fmla="*/ 2 h 220"/>
                  <a:gd name="T4" fmla="*/ 0 w 93"/>
                  <a:gd name="T5" fmla="*/ 16 h 220"/>
                  <a:gd name="T6" fmla="*/ 0 w 93"/>
                  <a:gd name="T7" fmla="*/ 204 h 220"/>
                  <a:gd name="T8" fmla="*/ 8 w 93"/>
                  <a:gd name="T9" fmla="*/ 218 h 220"/>
                  <a:gd name="T10" fmla="*/ 16 w 93"/>
                  <a:gd name="T11" fmla="*/ 220 h 220"/>
                  <a:gd name="T12" fmla="*/ 23 w 93"/>
                  <a:gd name="T13" fmla="*/ 218 h 220"/>
                  <a:gd name="T14" fmla="*/ 93 w 93"/>
                  <a:gd name="T15" fmla="*/ 177 h 220"/>
                  <a:gd name="T16" fmla="*/ 93 w 93"/>
                  <a:gd name="T17" fmla="*/ 43 h 220"/>
                  <a:gd name="T18" fmla="*/ 23 w 93"/>
                  <a:gd name="T19" fmla="*/ 2 h 220"/>
                  <a:gd name="T20" fmla="*/ 15 w 93"/>
                  <a:gd name="T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" h="220">
                    <a:moveTo>
                      <a:pt x="15" y="0"/>
                    </a:moveTo>
                    <a:cubicBezTo>
                      <a:pt x="13" y="0"/>
                      <a:pt x="10" y="1"/>
                      <a:pt x="8" y="2"/>
                    </a:cubicBezTo>
                    <a:cubicBezTo>
                      <a:pt x="3" y="5"/>
                      <a:pt x="0" y="10"/>
                      <a:pt x="0" y="16"/>
                    </a:cubicBezTo>
                    <a:cubicBezTo>
                      <a:pt x="0" y="204"/>
                      <a:pt x="0" y="204"/>
                      <a:pt x="0" y="204"/>
                    </a:cubicBezTo>
                    <a:cubicBezTo>
                      <a:pt x="0" y="210"/>
                      <a:pt x="3" y="215"/>
                      <a:pt x="8" y="218"/>
                    </a:cubicBezTo>
                    <a:cubicBezTo>
                      <a:pt x="10" y="219"/>
                      <a:pt x="13" y="220"/>
                      <a:pt x="16" y="220"/>
                    </a:cubicBezTo>
                    <a:cubicBezTo>
                      <a:pt x="18" y="220"/>
                      <a:pt x="21" y="219"/>
                      <a:pt x="23" y="218"/>
                    </a:cubicBezTo>
                    <a:cubicBezTo>
                      <a:pt x="93" y="177"/>
                      <a:pt x="93" y="177"/>
                      <a:pt x="93" y="177"/>
                    </a:cubicBezTo>
                    <a:cubicBezTo>
                      <a:pt x="93" y="43"/>
                      <a:pt x="93" y="43"/>
                      <a:pt x="93" y="43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1" y="1"/>
                      <a:pt x="18" y="0"/>
                      <a:pt x="15" y="0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zh-CN" altLang="en-US" sz="2400">
                  <a:solidFill>
                    <a:prstClr val="black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24" name="Freeform 9">
                <a:extLst>
                  <a:ext uri="{FF2B5EF4-FFF2-40B4-BE49-F238E27FC236}">
                    <a16:creationId xmlns:a16="http://schemas.microsoft.com/office/drawing/2014/main" id="{55EAA086-F557-4242-87BB-23DDD1240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8290" y="2164090"/>
                <a:ext cx="400050" cy="536575"/>
              </a:xfrm>
              <a:custGeom>
                <a:avLst/>
                <a:gdLst>
                  <a:gd name="T0" fmla="*/ 0 w 94"/>
                  <a:gd name="T1" fmla="*/ 0 h 126"/>
                  <a:gd name="T2" fmla="*/ 0 w 94"/>
                  <a:gd name="T3" fmla="*/ 126 h 126"/>
                  <a:gd name="T4" fmla="*/ 86 w 94"/>
                  <a:gd name="T5" fmla="*/ 77 h 126"/>
                  <a:gd name="T6" fmla="*/ 94 w 94"/>
                  <a:gd name="T7" fmla="*/ 63 h 126"/>
                  <a:gd name="T8" fmla="*/ 86 w 94"/>
                  <a:gd name="T9" fmla="*/ 49 h 126"/>
                  <a:gd name="T10" fmla="*/ 0 w 94"/>
                  <a:gd name="T11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" h="126">
                    <a:moveTo>
                      <a:pt x="0" y="0"/>
                    </a:moveTo>
                    <a:cubicBezTo>
                      <a:pt x="0" y="126"/>
                      <a:pt x="0" y="126"/>
                      <a:pt x="0" y="126"/>
                    </a:cubicBezTo>
                    <a:cubicBezTo>
                      <a:pt x="86" y="77"/>
                      <a:pt x="86" y="77"/>
                      <a:pt x="86" y="77"/>
                    </a:cubicBezTo>
                    <a:cubicBezTo>
                      <a:pt x="91" y="74"/>
                      <a:pt x="94" y="69"/>
                      <a:pt x="94" y="63"/>
                    </a:cubicBezTo>
                    <a:cubicBezTo>
                      <a:pt x="94" y="57"/>
                      <a:pt x="91" y="52"/>
                      <a:pt x="86" y="4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zh-CN" altLang="en-US" sz="2400">
                  <a:solidFill>
                    <a:prstClr val="black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25" name="Freeform 10">
                <a:extLst>
                  <a:ext uri="{FF2B5EF4-FFF2-40B4-BE49-F238E27FC236}">
                    <a16:creationId xmlns:a16="http://schemas.microsoft.com/office/drawing/2014/main" id="{2498509E-4B90-4BD5-9195-4FCA04299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4953" y="2146628"/>
                <a:ext cx="33338" cy="569913"/>
              </a:xfrm>
              <a:custGeom>
                <a:avLst/>
                <a:gdLst>
                  <a:gd name="T0" fmla="*/ 0 w 21"/>
                  <a:gd name="T1" fmla="*/ 0 h 359"/>
                  <a:gd name="T2" fmla="*/ 0 w 21"/>
                  <a:gd name="T3" fmla="*/ 359 h 359"/>
                  <a:gd name="T4" fmla="*/ 21 w 21"/>
                  <a:gd name="T5" fmla="*/ 349 h 359"/>
                  <a:gd name="T6" fmla="*/ 21 w 21"/>
                  <a:gd name="T7" fmla="*/ 11 h 359"/>
                  <a:gd name="T8" fmla="*/ 0 w 21"/>
                  <a:gd name="T9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59">
                    <a:moveTo>
                      <a:pt x="0" y="0"/>
                    </a:moveTo>
                    <a:lnTo>
                      <a:pt x="0" y="359"/>
                    </a:lnTo>
                    <a:lnTo>
                      <a:pt x="21" y="349"/>
                    </a:lnTo>
                    <a:lnTo>
                      <a:pt x="21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D3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zh-CN" altLang="en-US" sz="2400">
                  <a:solidFill>
                    <a:prstClr val="black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26" name="Freeform 11">
                <a:extLst>
                  <a:ext uri="{FF2B5EF4-FFF2-40B4-BE49-F238E27FC236}">
                    <a16:creationId xmlns:a16="http://schemas.microsoft.com/office/drawing/2014/main" id="{CC1AB0A2-4B51-45C3-B331-2F15252A9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4953" y="2146628"/>
                <a:ext cx="33338" cy="569913"/>
              </a:xfrm>
              <a:custGeom>
                <a:avLst/>
                <a:gdLst>
                  <a:gd name="T0" fmla="*/ 0 w 21"/>
                  <a:gd name="T1" fmla="*/ 0 h 359"/>
                  <a:gd name="T2" fmla="*/ 0 w 21"/>
                  <a:gd name="T3" fmla="*/ 359 h 359"/>
                  <a:gd name="T4" fmla="*/ 21 w 21"/>
                  <a:gd name="T5" fmla="*/ 349 h 359"/>
                  <a:gd name="T6" fmla="*/ 21 w 21"/>
                  <a:gd name="T7" fmla="*/ 11 h 359"/>
                  <a:gd name="T8" fmla="*/ 0 w 21"/>
                  <a:gd name="T9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59">
                    <a:moveTo>
                      <a:pt x="0" y="0"/>
                    </a:moveTo>
                    <a:lnTo>
                      <a:pt x="0" y="359"/>
                    </a:lnTo>
                    <a:lnTo>
                      <a:pt x="21" y="349"/>
                    </a:lnTo>
                    <a:lnTo>
                      <a:pt x="21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/>
                <a:endParaRPr lang="zh-CN" altLang="en-US" sz="2400">
                  <a:solidFill>
                    <a:prstClr val="black"/>
                  </a:solidFill>
                  <a:latin typeface="Arial"/>
                  <a:ea typeface="微软雅黑"/>
                </a:endParaRPr>
              </a:p>
            </p:txBody>
          </p:sp>
        </p:grp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2E917F81-8EA1-4CAD-9EE7-C7E4F7B097CA}"/>
              </a:ext>
            </a:extLst>
          </p:cNvPr>
          <p:cNvGrpSpPr/>
          <p:nvPr/>
        </p:nvGrpSpPr>
        <p:grpSpPr>
          <a:xfrm>
            <a:off x="1507168" y="1292763"/>
            <a:ext cx="4300800" cy="600712"/>
            <a:chOff x="4262724" y="1018766"/>
            <a:chExt cx="3225600" cy="450534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D9A5DCB-49AA-4445-9202-A02A0CA6B0D5}"/>
                </a:ext>
              </a:extLst>
            </p:cNvPr>
            <p:cNvSpPr/>
            <p:nvPr/>
          </p:nvSpPr>
          <p:spPr bwMode="auto">
            <a:xfrm>
              <a:off x="4262724" y="1018766"/>
              <a:ext cx="378042" cy="378042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="horz" wrap="none" lIns="121920" tIns="60960" rIns="121920" bIns="60960" anchor="ctr" anchorCtr="1" forceAA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ctr" defTabSz="1219170"/>
              <a:endParaRPr lang="en-US" altLang="zh-CN" sz="2667" dirty="0">
                <a:solidFill>
                  <a:prstClr val="white">
                    <a:lumMod val="100000"/>
                  </a:prst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31" name="Group 36">
              <a:extLst>
                <a:ext uri="{FF2B5EF4-FFF2-40B4-BE49-F238E27FC236}">
                  <a16:creationId xmlns:a16="http://schemas.microsoft.com/office/drawing/2014/main" id="{CC16CF06-2263-4B3D-9987-3C3CDFB24055}"/>
                </a:ext>
              </a:extLst>
            </p:cNvPr>
            <p:cNvGrpSpPr/>
            <p:nvPr/>
          </p:nvGrpSpPr>
          <p:grpSpPr>
            <a:xfrm>
              <a:off x="4803624" y="1225788"/>
              <a:ext cx="2684700" cy="243512"/>
              <a:chOff x="3928122" y="942958"/>
              <a:chExt cx="3978286" cy="324683"/>
            </a:xfrm>
          </p:grpSpPr>
          <p:sp>
            <p:nvSpPr>
              <p:cNvPr id="32" name="TextBox 37">
                <a:extLst>
                  <a:ext uri="{FF2B5EF4-FFF2-40B4-BE49-F238E27FC236}">
                    <a16:creationId xmlns:a16="http://schemas.microsoft.com/office/drawing/2014/main" id="{DF2DB94C-29D7-4136-84C1-F2266AB0A078}"/>
                  </a:ext>
                </a:extLst>
              </p:cNvPr>
              <p:cNvSpPr txBox="1"/>
              <p:nvPr/>
            </p:nvSpPr>
            <p:spPr>
              <a:xfrm>
                <a:off x="3928122" y="942958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Autofit/>
              </a:bodyPr>
              <a:lstStyle/>
              <a:p>
                <a:pPr defTabSz="1219170"/>
                <a:r>
                  <a:rPr lang="en-US" altLang="zh-CN" sz="3200" b="1" dirty="0">
                    <a:solidFill>
                      <a:srgbClr val="629DD1">
                        <a:lumMod val="100000"/>
                      </a:srgbClr>
                    </a:solidFill>
                    <a:latin typeface="Arial"/>
                    <a:ea typeface="微软雅黑"/>
                    <a:cs typeface="+mn-ea"/>
                    <a:sym typeface="+mn-lt"/>
                  </a:rPr>
                  <a:t>INTRODUCTION</a:t>
                </a:r>
                <a:endParaRPr lang="zh-CN" altLang="en-US" sz="3200" b="1" dirty="0">
                  <a:solidFill>
                    <a:srgbClr val="629DD1">
                      <a:lumMod val="100000"/>
                    </a:srgbClr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3" name="TextBox 38">
                <a:extLst>
                  <a:ext uri="{FF2B5EF4-FFF2-40B4-BE49-F238E27FC236}">
                    <a16:creationId xmlns:a16="http://schemas.microsoft.com/office/drawing/2014/main" id="{CB43C518-D6F3-451E-B2B5-4FFE82E789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0" tIns="0" rIns="0" bIns="0" anchor="ctr" anchorCtr="0">
                <a:normAutofit/>
              </a:bodyPr>
              <a:lstStyle/>
              <a:p>
                <a:pPr defTabSz="1219170">
                  <a:lnSpc>
                    <a:spcPct val="120000"/>
                  </a:lnSpc>
                </a:pPr>
                <a:endParaRPr lang="zh-CN" altLang="en-US" sz="1400" dirty="0">
                  <a:solidFill>
                    <a:prstClr val="black">
                      <a:lumMod val="100000"/>
                    </a:prstClr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5EF9C0E-FA5F-46B6-B39E-67AC19F4499A}"/>
              </a:ext>
            </a:extLst>
          </p:cNvPr>
          <p:cNvGrpSpPr/>
          <p:nvPr/>
        </p:nvGrpSpPr>
        <p:grpSpPr>
          <a:xfrm>
            <a:off x="1511008" y="2564904"/>
            <a:ext cx="4286661" cy="504056"/>
            <a:chOff x="4265604" y="1972872"/>
            <a:chExt cx="3214996" cy="378042"/>
          </a:xfrm>
        </p:grpSpPr>
        <p:sp>
          <p:nvSpPr>
            <p:cNvPr id="35" name="Oval 29">
              <a:extLst>
                <a:ext uri="{FF2B5EF4-FFF2-40B4-BE49-F238E27FC236}">
                  <a16:creationId xmlns:a16="http://schemas.microsoft.com/office/drawing/2014/main" id="{BEA80743-568E-45C3-AF75-0084BA9A7514}"/>
                </a:ext>
              </a:extLst>
            </p:cNvPr>
            <p:cNvSpPr/>
            <p:nvPr/>
          </p:nvSpPr>
          <p:spPr bwMode="auto">
            <a:xfrm>
              <a:off x="4265604" y="1972872"/>
              <a:ext cx="378042" cy="378042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="horz" wrap="none" lIns="121920" tIns="60960" rIns="121920" bIns="60960" anchor="ctr" anchorCtr="1" forceAA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ctr" defTabSz="1219170"/>
              <a:endParaRPr lang="en-US" altLang="zh-CN" sz="2667" dirty="0">
                <a:solidFill>
                  <a:prstClr val="white">
                    <a:lumMod val="100000"/>
                  </a:prst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8" name="TextBox 40">
              <a:extLst>
                <a:ext uri="{FF2B5EF4-FFF2-40B4-BE49-F238E27FC236}">
                  <a16:creationId xmlns:a16="http://schemas.microsoft.com/office/drawing/2014/main" id="{5BAE1C8B-805F-4496-BEC7-413256940EF9}"/>
                </a:ext>
              </a:extLst>
            </p:cNvPr>
            <p:cNvSpPr txBox="1"/>
            <p:nvPr/>
          </p:nvSpPr>
          <p:spPr>
            <a:xfrm>
              <a:off x="4806503" y="2168766"/>
              <a:ext cx="2674097" cy="182148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Autofit/>
            </a:bodyPr>
            <a:lstStyle/>
            <a:p>
              <a:pPr defTabSz="1219170"/>
              <a:r>
                <a:rPr lang="en-US" altLang="zh-CN" sz="3200" b="1" dirty="0">
                  <a:solidFill>
                    <a:srgbClr val="297FD5">
                      <a:lumMod val="10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MAFANGSHAN CAMPUS</a:t>
              </a:r>
              <a:endParaRPr lang="zh-CN" altLang="en-US" sz="3200" b="1" dirty="0">
                <a:solidFill>
                  <a:srgbClr val="297FD5">
                    <a:lumMod val="10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9B366D8D-1275-4450-AC30-5BA3EBE9596E}"/>
              </a:ext>
            </a:extLst>
          </p:cNvPr>
          <p:cNvGrpSpPr/>
          <p:nvPr/>
        </p:nvGrpSpPr>
        <p:grpSpPr>
          <a:xfrm>
            <a:off x="1507168" y="3885051"/>
            <a:ext cx="4300800" cy="504056"/>
            <a:chOff x="4262724" y="2962982"/>
            <a:chExt cx="3225600" cy="378042"/>
          </a:xfrm>
        </p:grpSpPr>
        <p:sp>
          <p:nvSpPr>
            <p:cNvPr id="41" name="Oval 30">
              <a:extLst>
                <a:ext uri="{FF2B5EF4-FFF2-40B4-BE49-F238E27FC236}">
                  <a16:creationId xmlns:a16="http://schemas.microsoft.com/office/drawing/2014/main" id="{B99BF9F1-EB38-4A98-BCF8-3BFA6A99B0FA}"/>
                </a:ext>
              </a:extLst>
            </p:cNvPr>
            <p:cNvSpPr/>
            <p:nvPr/>
          </p:nvSpPr>
          <p:spPr bwMode="auto">
            <a:xfrm>
              <a:off x="4262724" y="2962982"/>
              <a:ext cx="378042" cy="378042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="horz" wrap="none" lIns="121920" tIns="60960" rIns="121920" bIns="60960" anchor="ctr" anchorCtr="1" forceAA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ctr" defTabSz="1219170"/>
              <a:endParaRPr lang="en-US" altLang="zh-CN" sz="2667" dirty="0">
                <a:solidFill>
                  <a:prstClr val="white">
                    <a:lumMod val="100000"/>
                  </a:prst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EF9C66B-7DD5-4D1C-B69B-C6D88D453356}"/>
                </a:ext>
              </a:extLst>
            </p:cNvPr>
            <p:cNvSpPr txBox="1"/>
            <p:nvPr/>
          </p:nvSpPr>
          <p:spPr>
            <a:xfrm>
              <a:off x="4814227" y="3152003"/>
              <a:ext cx="2674097" cy="182148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Autofit/>
            </a:bodyPr>
            <a:lstStyle/>
            <a:p>
              <a:pPr defTabSz="1219170"/>
              <a:r>
                <a:rPr lang="en-US" altLang="zh-CN" sz="3200" b="1" dirty="0">
                  <a:solidFill>
                    <a:srgbClr val="1E5F9F">
                      <a:lumMod val="10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ICEA</a:t>
              </a:r>
              <a:endParaRPr lang="zh-CN" altLang="en-US" sz="3200" b="1" dirty="0">
                <a:solidFill>
                  <a:srgbClr val="1E5F9F">
                    <a:lumMod val="10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23512C51-15D6-46AE-9BC7-F90F7A923668}"/>
              </a:ext>
            </a:extLst>
          </p:cNvPr>
          <p:cNvGrpSpPr/>
          <p:nvPr/>
        </p:nvGrpSpPr>
        <p:grpSpPr>
          <a:xfrm>
            <a:off x="1507168" y="5133189"/>
            <a:ext cx="4290501" cy="504056"/>
            <a:chOff x="4262724" y="3899086"/>
            <a:chExt cx="3217876" cy="378042"/>
          </a:xfrm>
        </p:grpSpPr>
        <p:sp>
          <p:nvSpPr>
            <p:cNvPr id="47" name="Oval 31">
              <a:extLst>
                <a:ext uri="{FF2B5EF4-FFF2-40B4-BE49-F238E27FC236}">
                  <a16:creationId xmlns:a16="http://schemas.microsoft.com/office/drawing/2014/main" id="{EB6A93E9-CA9E-42F4-97DA-4D39202EDEB5}"/>
                </a:ext>
              </a:extLst>
            </p:cNvPr>
            <p:cNvSpPr/>
            <p:nvPr/>
          </p:nvSpPr>
          <p:spPr bwMode="auto">
            <a:xfrm>
              <a:off x="4262724" y="3899086"/>
              <a:ext cx="378042" cy="378042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="horz" wrap="none" lIns="121920" tIns="60960" rIns="121920" bIns="60960" anchor="ctr" anchorCtr="1" forceAA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ctr" defTabSz="1219170"/>
              <a:endParaRPr lang="en-US" altLang="zh-CN" sz="2667" dirty="0">
                <a:solidFill>
                  <a:prstClr val="white">
                    <a:lumMod val="100000"/>
                  </a:prst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0" name="TextBox 46">
              <a:extLst>
                <a:ext uri="{FF2B5EF4-FFF2-40B4-BE49-F238E27FC236}">
                  <a16:creationId xmlns:a16="http://schemas.microsoft.com/office/drawing/2014/main" id="{7AD159FC-8849-419E-B338-6BE4FF7C58AD}"/>
                </a:ext>
              </a:extLst>
            </p:cNvPr>
            <p:cNvSpPr txBox="1"/>
            <p:nvPr/>
          </p:nvSpPr>
          <p:spPr>
            <a:xfrm>
              <a:off x="4806503" y="4094980"/>
              <a:ext cx="2674097" cy="182148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Autofit/>
            </a:bodyPr>
            <a:lstStyle/>
            <a:p>
              <a:pPr defTabSz="1219170"/>
              <a:r>
                <a:rPr lang="en-US" altLang="zh-CN" sz="3200" b="1" dirty="0">
                  <a:solidFill>
                    <a:srgbClr val="297FD5">
                      <a:lumMod val="100000"/>
                    </a:srgbClr>
                  </a:solidFill>
                  <a:latin typeface="Arial"/>
                  <a:ea typeface="微软雅黑"/>
                  <a:cs typeface="+mn-ea"/>
                  <a:sym typeface="+mn-lt"/>
                </a:rPr>
                <a:t>STUDENT ACTIVITY</a:t>
              </a:r>
              <a:endParaRPr lang="zh-CN" altLang="en-US" sz="3200" b="1" dirty="0">
                <a:solidFill>
                  <a:srgbClr val="297FD5">
                    <a:lumMod val="100000"/>
                  </a:srgbClr>
                </a:solidFill>
                <a:latin typeface="Arial"/>
                <a:ea typeface="微软雅黑"/>
                <a:cs typeface="+mn-ea"/>
                <a:sym typeface="+mn-lt"/>
              </a:endParaRP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277" y="418458"/>
            <a:ext cx="1926387" cy="53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52253"/>
      </p:ext>
    </p:extLst>
  </p:cSld>
  <p:clrMapOvr>
    <a:masterClrMapping/>
  </p:clrMapOvr>
  <p:transition spd="slow" advTm="3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宽屏</PresentationFormat>
  <Paragraphs>5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等线</vt:lpstr>
      <vt:lpstr>等线 Light</vt:lpstr>
      <vt:lpstr>宋体</vt:lpstr>
      <vt:lpstr>微软雅黑</vt:lpstr>
      <vt:lpstr>Arial</vt:lpstr>
      <vt:lpstr>Calibri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</cp:lastModifiedBy>
  <cp:revision>1</cp:revision>
  <dcterms:created xsi:type="dcterms:W3CDTF">2018-10-10T00:10:06Z</dcterms:created>
  <dcterms:modified xsi:type="dcterms:W3CDTF">2018-10-10T00:10:16Z</dcterms:modified>
</cp:coreProperties>
</file>