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569A06-3C1B-4FF0-8BE9-56B12E1BDA34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3081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166"/>
          <a:stretch>
            <a:fillRect/>
          </a:stretch>
        </p:blipFill>
        <p:spPr bwMode="auto">
          <a:xfrm>
            <a:off x="8467" y="3176"/>
            <a:ext cx="12183533" cy="211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KSO_BT1"/>
          <p:cNvSpPr>
            <a:spLocks noGrp="1" noChangeArrowheads="1"/>
          </p:cNvSpPr>
          <p:nvPr>
            <p:ph type="title"/>
          </p:nvPr>
        </p:nvSpPr>
        <p:spPr bwMode="auto">
          <a:xfrm>
            <a:off x="1659467" y="153989"/>
            <a:ext cx="7702551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8" name="KSO_BC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62064"/>
            <a:ext cx="11150600" cy="530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1029" name="KSO_FD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buFont typeface="Arial" pitchFamily="34" charset="0"/>
              <a:buNone/>
              <a:defRPr sz="1200">
                <a:solidFill>
                  <a:srgbClr val="919293"/>
                </a:solidFill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KSO_F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itchFamily="34" charset="0"/>
              <a:buNone/>
              <a:defRPr sz="1200">
                <a:solidFill>
                  <a:srgbClr val="919293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1" name="KSO_FN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919293"/>
                </a:solidFill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01B1508B-66FA-4A4E-957E-0D409A55302F}" type="slidenum">
              <a:rPr lang="zh-CN" altLang="en-US"/>
              <a:pPr>
                <a:defRPr/>
              </a:pPr>
              <a:t>‹#›</a:t>
            </a:fld>
            <a:endParaRPr lang="en-US" altLang="zh-CN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2971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9pPr>
    </p:titleStyle>
    <p:bodyStyle>
      <a:lvl1pPr marL="357188" indent="-357188" algn="just" rtl="0" eaLnBrk="0" fontAlgn="base" hangingPunct="0">
        <a:lnSpc>
          <a:spcPct val="110000"/>
        </a:lnSpc>
        <a:spcBef>
          <a:spcPts val="1800"/>
        </a:spcBef>
        <a:spcAft>
          <a:spcPct val="0"/>
        </a:spcAft>
        <a:buClr>
          <a:srgbClr val="1A93C8"/>
        </a:buClr>
        <a:buSzPct val="110000"/>
        <a:buBlip>
          <a:blip r:embed="rId4"/>
        </a:buBlip>
        <a:defRPr sz="2000">
          <a:solidFill>
            <a:schemeClr val="accent1"/>
          </a:solidFill>
          <a:latin typeface="+mn-lt"/>
          <a:ea typeface="+mn-ea"/>
          <a:cs typeface="+mn-cs"/>
        </a:defRPr>
      </a:lvl1pPr>
      <a:lvl2pPr marL="357188" indent="-357188" algn="just" rtl="0" eaLnBrk="0" fontAlgn="base" hangingPunct="0">
        <a:lnSpc>
          <a:spcPct val="130000"/>
        </a:lnSpc>
        <a:spcBef>
          <a:spcPct val="0"/>
        </a:spcBef>
        <a:spcAft>
          <a:spcPts val="600"/>
        </a:spcAft>
        <a:buClr>
          <a:srgbClr val="A1BBEE"/>
        </a:buClr>
        <a:buFont typeface="幼圆" panose="02010509060101010101" pitchFamily="49" charset="-122"/>
        <a:buChar char=" "/>
        <a:defRPr sz="1600">
          <a:solidFill>
            <a:srgbClr val="7D7D7D"/>
          </a:solidFill>
          <a:latin typeface="幼圆" pitchFamily="49" charset="-122"/>
          <a:ea typeface="幼圆" pitchFamily="49" charset="-122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itchFamily="49" charset="-122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itchFamily="49" charset="-122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itchFamily="49" charset="-122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幼圆" pitchFamily="49" charset="-122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幼圆" pitchFamily="49" charset="-122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幼圆" pitchFamily="49" charset="-122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幼圆" pitchFamily="49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altLang="zh-CN" smtClean="0"/>
          </a:p>
          <a:p>
            <a:pPr algn="ctr"/>
            <a:endParaRPr lang="en-US" altLang="zh-CN" smtClean="0"/>
          </a:p>
          <a:p>
            <a:pPr algn="ctr"/>
            <a:endParaRPr lang="en-US" altLang="zh-CN" smtClean="0"/>
          </a:p>
          <a:p>
            <a:pPr algn="ctr"/>
            <a:r>
              <a:rPr lang="en-US" altLang="zh-CN" sz="4000"/>
              <a:t>Thank you !</a:t>
            </a:r>
            <a:endParaRPr lang="zh-CN" altLang="en-US" sz="4000"/>
          </a:p>
        </p:txBody>
      </p:sp>
    </p:spTree>
    <p:extLst>
      <p:ext uri="{BB962C8B-B14F-4D97-AF65-F5344CB8AC3E}">
        <p14:creationId xmlns:p14="http://schemas.microsoft.com/office/powerpoint/2010/main" val="627725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3cd864c7900d">
  <a:themeElements>
    <a:clrScheme name="53cd864c7900d 1">
      <a:dk1>
        <a:srgbClr val="3D3F41"/>
      </a:dk1>
      <a:lt1>
        <a:srgbClr val="FFFFFF"/>
      </a:lt1>
      <a:dk2>
        <a:srgbClr val="3D3F41"/>
      </a:dk2>
      <a:lt2>
        <a:srgbClr val="EAF5FC"/>
      </a:lt2>
      <a:accent1>
        <a:srgbClr val="47B6E7"/>
      </a:accent1>
      <a:accent2>
        <a:srgbClr val="628EE3"/>
      </a:accent2>
      <a:accent3>
        <a:srgbClr val="FFFFFF"/>
      </a:accent3>
      <a:accent4>
        <a:srgbClr val="333436"/>
      </a:accent4>
      <a:accent5>
        <a:srgbClr val="B1D7F1"/>
      </a:accent5>
      <a:accent6>
        <a:srgbClr val="5880CE"/>
      </a:accent6>
      <a:hlink>
        <a:srgbClr val="00B0F0"/>
      </a:hlink>
      <a:folHlink>
        <a:srgbClr val="AFB2B4"/>
      </a:folHlink>
    </a:clrScheme>
    <a:fontScheme name="53cd864c7900d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2907F5">
                <a:alpha val="87999"/>
              </a:srgbClr>
            </a:gs>
            <a:gs pos="100000">
              <a:srgbClr val="EE2E0E"/>
            </a:gs>
          </a:gsLst>
          <a:lin ang="5400000" scaled="1"/>
        </a:gradFill>
        <a:ln w="9525" cap="sq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2907F5">
                <a:alpha val="87999"/>
              </a:srgbClr>
            </a:gs>
            <a:gs pos="100000">
              <a:srgbClr val="EE2E0E"/>
            </a:gs>
          </a:gsLst>
          <a:lin ang="5400000" scaled="1"/>
        </a:gradFill>
        <a:ln w="9525" cap="sq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53cd864c7900d 1">
        <a:dk1>
          <a:srgbClr val="3D3F41"/>
        </a:dk1>
        <a:lt1>
          <a:srgbClr val="FFFFFF"/>
        </a:lt1>
        <a:dk2>
          <a:srgbClr val="3D3F41"/>
        </a:dk2>
        <a:lt2>
          <a:srgbClr val="EAF5FC"/>
        </a:lt2>
        <a:accent1>
          <a:srgbClr val="47B6E7"/>
        </a:accent1>
        <a:accent2>
          <a:srgbClr val="628EE3"/>
        </a:accent2>
        <a:accent3>
          <a:srgbClr val="FFFFFF"/>
        </a:accent3>
        <a:accent4>
          <a:srgbClr val="333436"/>
        </a:accent4>
        <a:accent5>
          <a:srgbClr val="B1D7F1"/>
        </a:accent5>
        <a:accent6>
          <a:srgbClr val="5880CE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宋体</vt:lpstr>
      <vt:lpstr>微软雅黑</vt:lpstr>
      <vt:lpstr>幼圆</vt:lpstr>
      <vt:lpstr>Arial</vt:lpstr>
      <vt:lpstr>Arial Black</vt:lpstr>
      <vt:lpstr>Calibri</vt:lpstr>
      <vt:lpstr>Calibri Light</vt:lpstr>
      <vt:lpstr>Office 主题</vt:lpstr>
      <vt:lpstr>53cd864c7900d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2</cp:revision>
  <dcterms:created xsi:type="dcterms:W3CDTF">2018-10-08T08:31:17Z</dcterms:created>
  <dcterms:modified xsi:type="dcterms:W3CDTF">2018-10-08T08:31:35Z</dcterms:modified>
</cp:coreProperties>
</file>