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29F8-3D36-4D00-A8DC-D03C280F6A39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EBE8B-D9B5-4829-B810-09DE327FC4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92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94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A486A3-D2AA-4D83-A08B-12A54C16245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111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1507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en-US" altLang="ja-JP" smtClean="0"/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5C38A3-5F52-4A98-A98E-9C411A2CF9E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171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6561CE-4874-47C6-8FB0-0011AA0ADF43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144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166"/>
          <a:stretch>
            <a:fillRect/>
          </a:stretch>
        </p:blipFill>
        <p:spPr bwMode="auto">
          <a:xfrm>
            <a:off x="8467" y="3176"/>
            <a:ext cx="12183533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1659467" y="153989"/>
            <a:ext cx="7702551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62064"/>
            <a:ext cx="11150600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1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919293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50DD5DF-0EB5-4C61-A700-C37A2DC868CF}" type="slidenum">
              <a:rPr lang="zh-CN" altLang="en-US"/>
              <a:pPr>
                <a:defRPr/>
              </a:pPr>
              <a:t>‹#›</a:t>
            </a:fld>
            <a:endParaRPr lang="en-US" altLang="zh-CN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610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9pPr>
    </p:titleStyle>
    <p:bodyStyle>
      <a:lvl1pPr marL="357188" indent="-357188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1A93C8"/>
        </a:buClr>
        <a:buSzPct val="110000"/>
        <a:buBlip>
          <a:blip r:embed="rId4"/>
        </a:buBlip>
        <a:defRPr sz="20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A1BBEE"/>
        </a:buClr>
        <a:buFont typeface="幼圆" panose="02010509060101010101" pitchFamily="49" charset="-122"/>
        <a:buChar char=" "/>
        <a:defRPr sz="1600">
          <a:solidFill>
            <a:srgbClr val="7D7D7D"/>
          </a:solidFill>
          <a:latin typeface="幼圆" pitchFamily="49" charset="-122"/>
          <a:ea typeface="幼圆" pitchFamily="49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7850" y="1765300"/>
            <a:ext cx="8320088" cy="4286250"/>
          </a:xfrm>
        </p:spPr>
        <p:txBody>
          <a:bodyPr/>
          <a:lstStyle/>
          <a:p>
            <a:pPr eaLnBrk="1" hangingPunct="1"/>
            <a:r>
              <a:rPr lang="en-US" altLang="zh-CN" sz="2400"/>
              <a:t>We are working to strengthen the collegial relationship between students and your department/school.</a:t>
            </a:r>
          </a:p>
          <a:p>
            <a:pPr eaLnBrk="1" hangingPunct="1"/>
            <a:r>
              <a:rPr lang="en-US" altLang="zh-CN" sz="2400"/>
              <a:t>Our service is confidential and free. We are independent from the faculties. </a:t>
            </a:r>
          </a:p>
          <a:p>
            <a:pPr eaLnBrk="1" hangingPunct="1"/>
            <a:r>
              <a:rPr lang="en-US" altLang="zh-CN" sz="2400"/>
              <a:t>We are accessible to all graduate and located in an accessible area. (Mafangshan405B, Nanhu204,Yujiatou ISO)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2640014" y="44450"/>
            <a:ext cx="6480175" cy="852488"/>
          </a:xfrm>
        </p:spPr>
        <p:txBody>
          <a:bodyPr/>
          <a:lstStyle/>
          <a:p>
            <a:r>
              <a:rPr lang="en-US" altLang="zh-CN" sz="2800">
                <a:sym typeface="Arial" panose="020B0604020202020204" pitchFamily="34" charset="0"/>
              </a:rPr>
              <a:t>What do we </a:t>
            </a:r>
            <a:r>
              <a:rPr lang="en-US" altLang="zh-CN" sz="2800" b="0"/>
              <a:t>do</a:t>
            </a:r>
            <a:endParaRPr lang="en-US" altLang="zh-CN" sz="2800">
              <a:sym typeface="Arial" panose="020B0604020202020204" pitchFamily="34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1919289" y="1500188"/>
            <a:ext cx="8320087" cy="4572000"/>
          </a:xfrm>
          <a:prstGeom prst="flowChartAlternateProcess">
            <a:avLst/>
          </a:prstGeom>
          <a:noFill/>
          <a:ln w="25400">
            <a:solidFill>
              <a:schemeClr val="accent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zh-CN" altLang="en-US" sz="1800">
              <a:solidFill>
                <a:srgbClr val="3D3F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>
          <a:xfrm>
            <a:off x="3243263" y="115889"/>
            <a:ext cx="5776912" cy="700087"/>
          </a:xfrm>
        </p:spPr>
        <p:txBody>
          <a:bodyPr/>
          <a:lstStyle/>
          <a:p>
            <a:r>
              <a:rPr lang="en-US" altLang="zh-CN" smtClean="0"/>
              <a:t>Mid-term examination, and TPR</a:t>
            </a:r>
            <a:endParaRPr lang="zh-CN" altLang="en-US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1919288" y="1484313"/>
            <a:ext cx="8424862" cy="3744912"/>
          </a:xfrm>
        </p:spPr>
        <p:txBody>
          <a:bodyPr/>
          <a:lstStyle/>
          <a:p>
            <a:pPr>
              <a:defRPr/>
            </a:pPr>
            <a:r>
              <a:rPr lang="en-US" altLang="zh-CN" sz="2400" b="1" dirty="0">
                <a:solidFill>
                  <a:schemeClr val="bg2">
                    <a:lumMod val="50000"/>
                  </a:schemeClr>
                </a:solidFill>
              </a:rPr>
              <a:t>Mid-term examination qualified standard</a:t>
            </a:r>
            <a:r>
              <a:rPr lang="zh-CN" altLang="en-US" dirty="0" smtClean="0">
                <a:solidFill>
                  <a:schemeClr val="bg2">
                    <a:lumMod val="50000"/>
                  </a:schemeClr>
                </a:solidFill>
              </a:rPr>
              <a:t>：</a:t>
            </a:r>
            <a:endParaRPr lang="en-US" altLang="zh-CN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en-US" altLang="zh-CN" sz="2200" dirty="0">
                <a:solidFill>
                  <a:schemeClr val="bg2">
                    <a:lumMod val="50000"/>
                  </a:schemeClr>
                </a:solidFill>
              </a:rPr>
              <a:t>Qualified students run their study process while the failed students may face the risk of suspending or termination.</a:t>
            </a:r>
          </a:p>
          <a:p>
            <a:pPr>
              <a:buFontTx/>
              <a:buNone/>
              <a:defRPr/>
            </a:pPr>
            <a:r>
              <a:rPr lang="en-US" altLang="zh-CN" sz="2200" dirty="0">
                <a:solidFill>
                  <a:schemeClr val="bg2">
                    <a:lumMod val="50000"/>
                  </a:schemeClr>
                </a:solidFill>
              </a:rPr>
              <a:t>    The average score of degree courses is above </a:t>
            </a:r>
            <a:r>
              <a:rPr lang="en-US" altLang="zh-CN" sz="2200" dirty="0">
                <a:solidFill>
                  <a:srgbClr val="FF0000"/>
                </a:solidFill>
              </a:rPr>
              <a:t>75;</a:t>
            </a:r>
          </a:p>
          <a:p>
            <a:pPr>
              <a:buFontTx/>
              <a:buNone/>
              <a:defRPr/>
            </a:pPr>
            <a:r>
              <a:rPr lang="en-US" altLang="zh-CN" sz="2200" dirty="0">
                <a:solidFill>
                  <a:srgbClr val="FF0000"/>
                </a:solidFill>
              </a:rPr>
              <a:t>    </a:t>
            </a:r>
            <a:r>
              <a:rPr lang="en-US" altLang="zh-CN" sz="2200" dirty="0">
                <a:solidFill>
                  <a:schemeClr val="bg2">
                    <a:lumMod val="50000"/>
                  </a:schemeClr>
                </a:solidFill>
              </a:rPr>
              <a:t>Failed courses-retake only; failed courses over </a:t>
            </a:r>
            <a:r>
              <a:rPr lang="en-US" altLang="zh-CN" sz="2200" dirty="0">
                <a:solidFill>
                  <a:srgbClr val="FF0000"/>
                </a:solidFill>
              </a:rPr>
              <a:t>2</a:t>
            </a:r>
            <a:r>
              <a:rPr lang="en-US" altLang="zh-CN" sz="2400" dirty="0"/>
              <a:t> </a:t>
            </a:r>
            <a:r>
              <a:rPr lang="en-US" altLang="zh-CN" sz="2200" dirty="0">
                <a:solidFill>
                  <a:schemeClr val="bg2">
                    <a:lumMod val="50000"/>
                  </a:schemeClr>
                </a:solidFill>
              </a:rPr>
              <a:t>induce</a:t>
            </a:r>
            <a:r>
              <a:rPr lang="en-US" altLang="zh-CN" sz="2400" dirty="0"/>
              <a:t> </a:t>
            </a:r>
            <a:r>
              <a:rPr lang="en-US" altLang="zh-CN" sz="2200" dirty="0">
                <a:solidFill>
                  <a:schemeClr val="bg2">
                    <a:lumMod val="50000"/>
                  </a:schemeClr>
                </a:solidFill>
              </a:rPr>
              <a:t>termination.</a:t>
            </a:r>
            <a:endParaRPr lang="en-US" altLang="zh-CN" dirty="0" smtClean="0"/>
          </a:p>
          <a:p>
            <a:pPr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33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3cd864c7900d">
  <a:themeElements>
    <a:clrScheme name="53cd864c7900d 1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47B6E7"/>
      </a:accent1>
      <a:accent2>
        <a:srgbClr val="628EE3"/>
      </a:accent2>
      <a:accent3>
        <a:srgbClr val="FFFFFF"/>
      </a:accent3>
      <a:accent4>
        <a:srgbClr val="333436"/>
      </a:accent4>
      <a:accent5>
        <a:srgbClr val="B1D7F1"/>
      </a:accent5>
      <a:accent6>
        <a:srgbClr val="5880CE"/>
      </a:accent6>
      <a:hlink>
        <a:srgbClr val="00B0F0"/>
      </a:hlink>
      <a:folHlink>
        <a:srgbClr val="AFB2B4"/>
      </a:folHlink>
    </a:clrScheme>
    <a:fontScheme name="53cd864c7900d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53cd864c7900d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47B6E7"/>
        </a:accent1>
        <a:accent2>
          <a:srgbClr val="628EE3"/>
        </a:accent2>
        <a:accent3>
          <a:srgbClr val="FFFFFF"/>
        </a:accent3>
        <a:accent4>
          <a:srgbClr val="333436"/>
        </a:accent4>
        <a:accent5>
          <a:srgbClr val="B1D7F1"/>
        </a:accent5>
        <a:accent6>
          <a:srgbClr val="5880CE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宽屏</PresentationFormat>
  <Paragraphs>11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游ゴシック</vt:lpstr>
      <vt:lpstr>等线</vt:lpstr>
      <vt:lpstr>宋体</vt:lpstr>
      <vt:lpstr>微软雅黑</vt:lpstr>
      <vt:lpstr>幼圆</vt:lpstr>
      <vt:lpstr>Arial</vt:lpstr>
      <vt:lpstr>Arial Black</vt:lpstr>
      <vt:lpstr>Calibri</vt:lpstr>
      <vt:lpstr>Calibri Light</vt:lpstr>
      <vt:lpstr>Office 主题</vt:lpstr>
      <vt:lpstr>53cd864c7900d</vt:lpstr>
      <vt:lpstr>What do we do</vt:lpstr>
      <vt:lpstr>Mid-term examination, and TPR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we do</dc:title>
  <dc:creator>Administrator</dc:creator>
  <cp:lastModifiedBy>admin</cp:lastModifiedBy>
  <cp:revision>2</cp:revision>
  <dcterms:created xsi:type="dcterms:W3CDTF">2018-10-08T08:30:52Z</dcterms:created>
  <dcterms:modified xsi:type="dcterms:W3CDTF">2018-10-08T08:31:12Z</dcterms:modified>
</cp:coreProperties>
</file>