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49EB1-CDEF-4939-82A4-E9FECC1BDE2C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92360-0BA3-4563-A12D-AEA6A7422BF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417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5363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15364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36600" indent="-282575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35063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589088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43113" indent="-227013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003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575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147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719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fld id="{A69AA26D-1674-4F01-B387-035AC551947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5504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7411" name="备注占位符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17412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506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89088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43113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003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575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147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71913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9C10CB-99FF-4FE6-9BB1-757ACF6565A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696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" t="1067" r="9271" b="17819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KSO_BT1"/>
          <p:cNvSpPr>
            <a:spLocks noGrp="1" noChangeArrowheads="1"/>
          </p:cNvSpPr>
          <p:nvPr>
            <p:ph type="ctrTitle"/>
          </p:nvPr>
        </p:nvSpPr>
        <p:spPr>
          <a:xfrm>
            <a:off x="2448985" y="1036639"/>
            <a:ext cx="7207249" cy="1470025"/>
          </a:xfrm>
        </p:spPr>
        <p:txBody>
          <a:bodyPr anchor="b"/>
          <a:lstStyle>
            <a:lvl1pPr>
              <a:defRPr sz="4200"/>
            </a:lvl1pPr>
          </a:lstStyle>
          <a:p>
            <a:pPr lvl="0"/>
            <a:r>
              <a:rPr lang="zh-CN" altLang="en-US" noProof="0" smtClean="0"/>
              <a:t>单击此处</a:t>
            </a:r>
            <a:br>
              <a:rPr lang="zh-CN" altLang="en-US" noProof="0" smtClean="0"/>
            </a:br>
            <a:r>
              <a:rPr lang="zh-CN" altLang="en-US" noProof="0" smtClean="0"/>
              <a:t>编辑母版标题样式</a:t>
            </a:r>
          </a:p>
        </p:txBody>
      </p:sp>
      <p:sp>
        <p:nvSpPr>
          <p:cNvPr id="2052" name="KSO_BC1"/>
          <p:cNvSpPr>
            <a:spLocks noGrp="1"/>
          </p:cNvSpPr>
          <p:nvPr>
            <p:ph type="subTitle" idx="1"/>
          </p:nvPr>
        </p:nvSpPr>
        <p:spPr>
          <a:xfrm>
            <a:off x="3409952" y="2671764"/>
            <a:ext cx="5287433" cy="503237"/>
          </a:xfrm>
          <a:prstGeom prst="roundRect">
            <a:avLst>
              <a:gd name="adj" fmla="val 50000"/>
            </a:avLst>
          </a:prstGeom>
          <a:solidFill>
            <a:srgbClr val="0088B8"/>
          </a:solidFill>
          <a:ln w="15875">
            <a:solidFill>
              <a:schemeClr val="bg1"/>
            </a:solidFill>
            <a:round/>
            <a:headEnd/>
            <a:tailEnd/>
          </a:ln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5" name="KSO_FD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KSO_FT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7" name="KSO_FN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9ED18D-F389-4BEF-8E05-274ED8B6C845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40822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DBE3C3-3F37-4B1F-81E9-629AC7C18ED6}" type="slidenum">
              <a:rPr lang="zh-CN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3585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166"/>
          <a:stretch>
            <a:fillRect/>
          </a:stretch>
        </p:blipFill>
        <p:spPr bwMode="auto">
          <a:xfrm>
            <a:off x="8467" y="3176"/>
            <a:ext cx="12183533" cy="211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KSO_BT1"/>
          <p:cNvSpPr>
            <a:spLocks noGrp="1" noChangeArrowheads="1"/>
          </p:cNvSpPr>
          <p:nvPr>
            <p:ph type="title"/>
          </p:nvPr>
        </p:nvSpPr>
        <p:spPr bwMode="auto">
          <a:xfrm>
            <a:off x="1659467" y="153989"/>
            <a:ext cx="7702551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8" name="KSO_BC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62064"/>
            <a:ext cx="11150600" cy="530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</p:txBody>
      </p:sp>
      <p:sp>
        <p:nvSpPr>
          <p:cNvPr id="1029" name="KSO_FD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buFont typeface="Arial" pitchFamily="34" charset="0"/>
              <a:buNone/>
              <a:defRPr sz="1200">
                <a:solidFill>
                  <a:srgbClr val="919293"/>
                </a:solidFill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KSO_FT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itchFamily="34" charset="0"/>
              <a:buNone/>
              <a:defRPr sz="1200">
                <a:solidFill>
                  <a:srgbClr val="919293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1" name="KSO_FN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919293"/>
                </a:solidFill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1B8353DB-D188-4E39-84CF-44B109952B6A}" type="slidenum">
              <a:rPr lang="zh-CN" altLang="en-US"/>
              <a:pPr>
                <a:defRPr/>
              </a:pPr>
              <a:t>‹#›</a:t>
            </a:fld>
            <a:endParaRPr lang="en-US" altLang="zh-CN"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550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 Black" pitchFamily="34" charset="0"/>
          <a:ea typeface="微软雅黑" pitchFamily="34" charset="-122"/>
        </a:defRPr>
      </a:lvl9pPr>
    </p:titleStyle>
    <p:bodyStyle>
      <a:lvl1pPr marL="357188" indent="-357188" algn="just" rtl="0" eaLnBrk="0" fontAlgn="base" hangingPunct="0">
        <a:lnSpc>
          <a:spcPct val="110000"/>
        </a:lnSpc>
        <a:spcBef>
          <a:spcPts val="1800"/>
        </a:spcBef>
        <a:spcAft>
          <a:spcPct val="0"/>
        </a:spcAft>
        <a:buClr>
          <a:srgbClr val="1A93C8"/>
        </a:buClr>
        <a:buSzPct val="110000"/>
        <a:buBlip>
          <a:blip r:embed="rId5"/>
        </a:buBlip>
        <a:defRPr sz="2000">
          <a:solidFill>
            <a:schemeClr val="accent1"/>
          </a:solidFill>
          <a:latin typeface="+mn-lt"/>
          <a:ea typeface="+mn-ea"/>
          <a:cs typeface="+mn-cs"/>
        </a:defRPr>
      </a:lvl1pPr>
      <a:lvl2pPr marL="357188" indent="-357188" algn="just" rtl="0" eaLnBrk="0" fontAlgn="base" hangingPunct="0">
        <a:lnSpc>
          <a:spcPct val="130000"/>
        </a:lnSpc>
        <a:spcBef>
          <a:spcPct val="0"/>
        </a:spcBef>
        <a:spcAft>
          <a:spcPts val="600"/>
        </a:spcAft>
        <a:buClr>
          <a:srgbClr val="A1BBEE"/>
        </a:buClr>
        <a:buFont typeface="幼圆" panose="02010509060101010101" pitchFamily="49" charset="-122"/>
        <a:buChar char=" "/>
        <a:defRPr sz="1600">
          <a:solidFill>
            <a:srgbClr val="7D7D7D"/>
          </a:solidFill>
          <a:latin typeface="幼圆" pitchFamily="49" charset="-122"/>
          <a:ea typeface="幼圆" pitchFamily="49" charset="-122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itchFamily="49" charset="-122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itchFamily="49" charset="-122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幼圆" pitchFamily="49" charset="-122"/>
        </a:defRPr>
      </a:lvl5pPr>
      <a:lvl6pPr marL="25146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6pPr>
      <a:lvl7pPr marL="2971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7pPr>
      <a:lvl8pPr marL="3429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8pPr>
      <a:lvl9pPr marL="3886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>
          <a:solidFill>
            <a:schemeClr val="tx1"/>
          </a:solidFill>
          <a:latin typeface="+mn-lt"/>
          <a:ea typeface="幼圆" pitchFamily="49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255243" y="5734051"/>
            <a:ext cx="5014514" cy="461665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C0C0C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lnSpc>
                <a:spcPct val="110000"/>
              </a:lnSpc>
              <a:spcBef>
                <a:spcPts val="1800"/>
              </a:spcBef>
              <a:buClr>
                <a:srgbClr val="1A93C8"/>
              </a:buClr>
              <a:buSzPct val="110000"/>
              <a:buBlip>
                <a:blip r:embed="rId3"/>
              </a:buBlip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algn="just">
              <a:lnSpc>
                <a:spcPct val="130000"/>
              </a:lnSpc>
              <a:spcAft>
                <a:spcPts val="600"/>
              </a:spcAft>
              <a:buClr>
                <a:srgbClr val="A1BBEE"/>
              </a:buClr>
              <a:buFont typeface="幼圆" panose="02010509060101010101" pitchFamily="49" charset="-122"/>
              <a:buChar char=" "/>
              <a:defRPr sz="1600">
                <a:solidFill>
                  <a:srgbClr val="7D7D7D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zh-CN" sz="2400" b="1">
                <a:solidFill>
                  <a:srgbClr val="FF0066"/>
                </a:solidFill>
                <a:latin typeface="Comic Sans MS" panose="030F0702030302020204" pitchFamily="66" charset="0"/>
                <a:ea typeface="MS Gothic" panose="020B0609070205080204" pitchFamily="49" charset="-128"/>
              </a:rPr>
              <a:t>Wuhan University of Technology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919288" y="692150"/>
            <a:ext cx="76327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lnSpc>
                <a:spcPct val="110000"/>
              </a:lnSpc>
              <a:spcBef>
                <a:spcPts val="1800"/>
              </a:spcBef>
              <a:buClr>
                <a:srgbClr val="1A93C8"/>
              </a:buClr>
              <a:buSzPct val="110000"/>
              <a:buBlip>
                <a:blip r:embed="rId3"/>
              </a:buBlip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algn="just">
              <a:lnSpc>
                <a:spcPct val="130000"/>
              </a:lnSpc>
              <a:spcAft>
                <a:spcPts val="600"/>
              </a:spcAft>
              <a:buClr>
                <a:srgbClr val="A1BBEE"/>
              </a:buClr>
              <a:buFont typeface="幼圆" panose="02010509060101010101" pitchFamily="49" charset="-122"/>
              <a:buChar char=" "/>
              <a:defRPr sz="1600">
                <a:solidFill>
                  <a:srgbClr val="7D7D7D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zh-CN" sz="3200" b="1">
                <a:solidFill>
                  <a:srgbClr val="FFFFFF"/>
                </a:solidFill>
                <a:latin typeface="Arial Black" panose="020B0A04020102020204" pitchFamily="34" charset="0"/>
                <a:sym typeface="Arial" panose="020B0604020202020204" pitchFamily="34" charset="0"/>
              </a:rPr>
              <a:t>Transitions 2018</a:t>
            </a: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zh-CN" sz="2400" b="1">
              <a:solidFill>
                <a:srgbClr val="FFFFFF"/>
              </a:solidFill>
              <a:latin typeface="Arial Black" panose="020B0A04020102020204" pitchFamily="34" charset="0"/>
              <a:sym typeface="Arial" panose="020B0604020202020204" pitchFamily="34" charset="0"/>
            </a:endParaRP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zh-CN" sz="2400" b="1">
              <a:solidFill>
                <a:srgbClr val="FFFFFF"/>
              </a:solidFill>
              <a:latin typeface="Arial Black" panose="020B0A04020102020204" pitchFamily="34" charset="0"/>
              <a:sym typeface="Arial" panose="020B0604020202020204" pitchFamily="34" charset="0"/>
            </a:endParaRP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zh-CN" sz="3200" b="1">
                <a:solidFill>
                  <a:srgbClr val="FFFFFF"/>
                </a:solidFill>
                <a:latin typeface="Arial Black" panose="020B0A04020102020204" pitchFamily="34" charset="0"/>
                <a:sym typeface="Arial" panose="020B0604020202020204" pitchFamily="34" charset="0"/>
              </a:rPr>
              <a:t>For Postgraduate Students</a:t>
            </a:r>
            <a:endParaRPr lang="zh-CN" altLang="en-US" sz="3200" b="1">
              <a:solidFill>
                <a:srgbClr val="FFFFFF"/>
              </a:solidFill>
              <a:latin typeface="Arial Black" panose="020B0A040201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3"/>
          <p:cNvGrpSpPr>
            <a:grpSpLocks/>
          </p:cNvGrpSpPr>
          <p:nvPr/>
        </p:nvGrpSpPr>
        <p:grpSpPr bwMode="auto">
          <a:xfrm>
            <a:off x="3287713" y="1284288"/>
            <a:ext cx="5492750" cy="3287712"/>
            <a:chOff x="0" y="-244"/>
            <a:chExt cx="8648" cy="3727"/>
          </a:xfrm>
        </p:grpSpPr>
        <p:grpSp>
          <p:nvGrpSpPr>
            <p:cNvPr id="16392" name="Group 4"/>
            <p:cNvGrpSpPr>
              <a:grpSpLocks/>
            </p:cNvGrpSpPr>
            <p:nvPr/>
          </p:nvGrpSpPr>
          <p:grpSpPr bwMode="auto">
            <a:xfrm>
              <a:off x="14" y="1215"/>
              <a:ext cx="1200" cy="1030"/>
              <a:chOff x="0" y="-479"/>
              <a:chExt cx="1549" cy="1327"/>
            </a:xfrm>
          </p:grpSpPr>
          <p:sp>
            <p:nvSpPr>
              <p:cNvPr id="16411" name="AutoShape 5"/>
              <p:cNvSpPr>
                <a:spLocks noChangeArrowheads="1"/>
              </p:cNvSpPr>
              <p:nvPr/>
            </p:nvSpPr>
            <p:spPr bwMode="auto">
              <a:xfrm>
                <a:off x="13" y="-479"/>
                <a:ext cx="1536" cy="1327"/>
              </a:xfrm>
              <a:prstGeom prst="hexagon">
                <a:avLst>
                  <a:gd name="adj" fmla="val 28916"/>
                  <a:gd name="vf" fmla="val 115470"/>
                </a:avLst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algn="just">
                  <a:lnSpc>
                    <a:spcPct val="110000"/>
                  </a:lnSpc>
                  <a:spcBef>
                    <a:spcPts val="1800"/>
                  </a:spcBef>
                  <a:buClr>
                    <a:srgbClr val="1A93C8"/>
                  </a:buClr>
                  <a:buSzPct val="110000"/>
                  <a:buBlip>
                    <a:blip r:embed="rId3"/>
                  </a:buBlip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1pPr>
                <a:lvl2pPr marL="742950" indent="-285750" algn="just">
                  <a:lnSpc>
                    <a:spcPct val="130000"/>
                  </a:lnSpc>
                  <a:spcAft>
                    <a:spcPts val="600"/>
                  </a:spcAft>
                  <a:buClr>
                    <a:srgbClr val="A1BBEE"/>
                  </a:buClr>
                  <a:buFont typeface="幼圆" panose="02010509060101010101" pitchFamily="49" charset="-122"/>
                  <a:buChar char=" "/>
                  <a:defRPr sz="1600">
                    <a:solidFill>
                      <a:srgbClr val="7D7D7D"/>
                    </a:solidFill>
                    <a:latin typeface="幼圆" panose="02010509060101010101" pitchFamily="49" charset="-122"/>
                    <a:ea typeface="幼圆" panose="02010509060101010101" pitchFamily="49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endParaRPr lang="zh-CN" altLang="en-US" sz="1800">
                  <a:solidFill>
                    <a:srgbClr val="3D3F41"/>
                  </a:solidFill>
                </a:endParaRPr>
              </a:p>
            </p:txBody>
          </p:sp>
          <p:sp>
            <p:nvSpPr>
              <p:cNvPr id="16412" name="AutoShape 6"/>
              <p:cNvSpPr>
                <a:spLocks noChangeArrowheads="1"/>
              </p:cNvSpPr>
              <p:nvPr/>
            </p:nvSpPr>
            <p:spPr bwMode="auto">
              <a:xfrm>
                <a:off x="0" y="-479"/>
                <a:ext cx="1536" cy="1327"/>
              </a:xfrm>
              <a:prstGeom prst="hexagon">
                <a:avLst>
                  <a:gd name="adj" fmla="val 28916"/>
                  <a:gd name="vf" fmla="val 115470"/>
                </a:avLst>
              </a:prstGeom>
              <a:gradFill rotWithShape="1">
                <a:gsLst>
                  <a:gs pos="0">
                    <a:srgbClr val="E6E6E6"/>
                  </a:gs>
                  <a:gs pos="7500">
                    <a:srgbClr val="7D8496"/>
                  </a:gs>
                  <a:gs pos="26500">
                    <a:srgbClr val="E6E6E6"/>
                  </a:gs>
                  <a:gs pos="34000">
                    <a:srgbClr val="7D8496"/>
                  </a:gs>
                  <a:gs pos="46500">
                    <a:srgbClr val="E6E6E6"/>
                  </a:gs>
                  <a:gs pos="50000">
                    <a:srgbClr val="FFFFFF"/>
                  </a:gs>
                  <a:gs pos="53500">
                    <a:srgbClr val="E6E6E6"/>
                  </a:gs>
                  <a:gs pos="66000">
                    <a:srgbClr val="7D8496"/>
                  </a:gs>
                  <a:gs pos="73500">
                    <a:srgbClr val="E6E6E6"/>
                  </a:gs>
                  <a:gs pos="92500">
                    <a:srgbClr val="7D8496"/>
                  </a:gs>
                  <a:gs pos="100000">
                    <a:srgbClr val="E6E6E6"/>
                  </a:gs>
                </a:gsLst>
                <a:lin ang="2700000" scaled="1"/>
              </a:gradFill>
              <a:ln w="9525">
                <a:solidFill>
                  <a:srgbClr val="C0C0C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algn="just">
                  <a:lnSpc>
                    <a:spcPct val="110000"/>
                  </a:lnSpc>
                  <a:spcBef>
                    <a:spcPts val="1800"/>
                  </a:spcBef>
                  <a:buClr>
                    <a:srgbClr val="1A93C8"/>
                  </a:buClr>
                  <a:buSzPct val="110000"/>
                  <a:buBlip>
                    <a:blip r:embed="rId3"/>
                  </a:buBlip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1pPr>
                <a:lvl2pPr marL="742950" indent="-285750" algn="just">
                  <a:lnSpc>
                    <a:spcPct val="130000"/>
                  </a:lnSpc>
                  <a:spcAft>
                    <a:spcPts val="600"/>
                  </a:spcAft>
                  <a:buClr>
                    <a:srgbClr val="A1BBEE"/>
                  </a:buClr>
                  <a:buFont typeface="幼圆" panose="02010509060101010101" pitchFamily="49" charset="-122"/>
                  <a:buChar char=" "/>
                  <a:defRPr sz="1600">
                    <a:solidFill>
                      <a:srgbClr val="7D7D7D"/>
                    </a:solidFill>
                    <a:latin typeface="幼圆" panose="02010509060101010101" pitchFamily="49" charset="-122"/>
                    <a:ea typeface="幼圆" panose="02010509060101010101" pitchFamily="49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9pPr>
              </a:lstStyle>
              <a:p>
                <a:pPr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endParaRPr lang="zh-CN" altLang="en-US" sz="1800">
                  <a:solidFill>
                    <a:srgbClr val="3D3F41"/>
                  </a:solidFill>
                </a:endParaRPr>
              </a:p>
            </p:txBody>
          </p:sp>
          <p:sp>
            <p:nvSpPr>
              <p:cNvPr id="5127" name="AutoShape 7"/>
              <p:cNvSpPr>
                <a:spLocks noChangeArrowheads="1"/>
              </p:cNvSpPr>
              <p:nvPr/>
            </p:nvSpPr>
            <p:spPr bwMode="auto">
              <a:xfrm>
                <a:off x="95" y="-374"/>
                <a:ext cx="1349" cy="1169"/>
              </a:xfrm>
              <a:prstGeom prst="hexagon">
                <a:avLst>
                  <a:gd name="adj" fmla="val 28896"/>
                  <a:gd name="vf" fmla="val 11547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 cmpd="sng">
                <a:solidFill>
                  <a:schemeClr val="bg1"/>
                </a:solidFill>
                <a:miter lim="800000"/>
                <a:headEnd/>
                <a:tailEnd/>
              </a:ln>
              <a:effectLst/>
              <a:ex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>
                  <a:solidFill>
                    <a:srgbClr val="3D3F41"/>
                  </a:solidFill>
                  <a:latin typeface="Arial" panose="020B0604020202020204" pitchFamily="34" charset="0"/>
                  <a:ea typeface="微软雅黑"/>
                </a:endParaRPr>
              </a:p>
            </p:txBody>
          </p:sp>
        </p:grpSp>
        <p:sp>
          <p:nvSpPr>
            <p:cNvPr id="16393" name="Line 8"/>
            <p:cNvSpPr>
              <a:spLocks noChangeShapeType="1"/>
            </p:cNvSpPr>
            <p:nvPr/>
          </p:nvSpPr>
          <p:spPr bwMode="auto">
            <a:xfrm>
              <a:off x="974" y="2187"/>
              <a:ext cx="7560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3D3F41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6394" name="Text Box 9"/>
            <p:cNvSpPr txBox="1">
              <a:spLocks noChangeArrowheads="1"/>
            </p:cNvSpPr>
            <p:nvPr/>
          </p:nvSpPr>
          <p:spPr bwMode="auto">
            <a:xfrm>
              <a:off x="1385" y="1053"/>
              <a:ext cx="7231" cy="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just">
                <a:lnSpc>
                  <a:spcPct val="110000"/>
                </a:lnSpc>
                <a:spcBef>
                  <a:spcPts val="1800"/>
                </a:spcBef>
                <a:buClr>
                  <a:srgbClr val="1A93C8"/>
                </a:buClr>
                <a:buSzPct val="110000"/>
                <a:buBlip>
                  <a:blip r:embed="rId3"/>
                </a:buBlip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algn="just">
                <a:lnSpc>
                  <a:spcPct val="130000"/>
                </a:lnSpc>
                <a:spcAft>
                  <a:spcPts val="600"/>
                </a:spcAft>
                <a:buClr>
                  <a:srgbClr val="A1BBEE"/>
                </a:buClr>
                <a:buFont typeface="幼圆" panose="02010509060101010101" pitchFamily="49" charset="-122"/>
                <a:buChar char=" "/>
                <a:defRPr sz="1600">
                  <a:solidFill>
                    <a:srgbClr val="7D7D7D"/>
                  </a:solidFill>
                  <a:latin typeface="幼圆" panose="02010509060101010101" pitchFamily="49" charset="-122"/>
                  <a:ea typeface="幼圆" panose="02010509060101010101" pitchFamily="49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9pPr>
            </a:lstStyle>
            <a:p>
              <a:pPr algn="l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zh-CN" sz="2400" b="1">
                  <a:solidFill>
                    <a:srgbClr val="FF0066"/>
                  </a:solidFill>
                  <a:ea typeface="宋体" panose="02010600030101010101" pitchFamily="2" charset="-122"/>
                </a:rPr>
                <a:t>Mid-term examination and</a:t>
              </a:r>
            </a:p>
            <a:p>
              <a:pPr algn="l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zh-CN" sz="2400" b="1">
                  <a:solidFill>
                    <a:srgbClr val="FF0066"/>
                  </a:solidFill>
                  <a:ea typeface="宋体" panose="02010600030101010101" pitchFamily="2" charset="-122"/>
                </a:rPr>
                <a:t>Thesis proposal report (TPR) </a:t>
              </a:r>
            </a:p>
          </p:txBody>
        </p:sp>
        <p:sp>
          <p:nvSpPr>
            <p:cNvPr id="16395" name="Text Box 10"/>
            <p:cNvSpPr txBox="1">
              <a:spLocks noChangeArrowheads="1"/>
            </p:cNvSpPr>
            <p:nvPr/>
          </p:nvSpPr>
          <p:spPr bwMode="auto">
            <a:xfrm>
              <a:off x="322" y="1743"/>
              <a:ext cx="561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just">
                <a:lnSpc>
                  <a:spcPct val="110000"/>
                </a:lnSpc>
                <a:spcBef>
                  <a:spcPts val="1800"/>
                </a:spcBef>
                <a:buClr>
                  <a:srgbClr val="1A93C8"/>
                </a:buClr>
                <a:buSzPct val="110000"/>
                <a:buBlip>
                  <a:blip r:embed="rId3"/>
                </a:buBlip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algn="just">
                <a:lnSpc>
                  <a:spcPct val="130000"/>
                </a:lnSpc>
                <a:spcAft>
                  <a:spcPts val="600"/>
                </a:spcAft>
                <a:buClr>
                  <a:srgbClr val="A1BBEE"/>
                </a:buClr>
                <a:buFont typeface="幼圆" panose="02010509060101010101" pitchFamily="49" charset="-122"/>
                <a:buChar char=" "/>
                <a:defRPr sz="1600">
                  <a:solidFill>
                    <a:srgbClr val="7D7D7D"/>
                  </a:solidFill>
                  <a:latin typeface="幼圆" panose="02010509060101010101" pitchFamily="49" charset="-122"/>
                  <a:ea typeface="幼圆" panose="02010509060101010101" pitchFamily="49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zh-CN" sz="2400" b="1">
                  <a:solidFill>
                    <a:srgbClr val="FFFFFF"/>
                  </a:solidFill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6396" name="Line 11"/>
            <p:cNvSpPr>
              <a:spLocks noChangeShapeType="1"/>
            </p:cNvSpPr>
            <p:nvPr/>
          </p:nvSpPr>
          <p:spPr bwMode="auto">
            <a:xfrm>
              <a:off x="1088" y="3402"/>
              <a:ext cx="7560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3D3F41"/>
                </a:solidFill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grpSp>
          <p:nvGrpSpPr>
            <p:cNvPr id="16397" name="Group 12"/>
            <p:cNvGrpSpPr>
              <a:grpSpLocks/>
            </p:cNvGrpSpPr>
            <p:nvPr/>
          </p:nvGrpSpPr>
          <p:grpSpPr bwMode="auto">
            <a:xfrm>
              <a:off x="35" y="2454"/>
              <a:ext cx="3721" cy="1029"/>
              <a:chOff x="-93" y="-722"/>
              <a:chExt cx="3721" cy="1029"/>
            </a:xfrm>
          </p:grpSpPr>
          <p:grpSp>
            <p:nvGrpSpPr>
              <p:cNvPr id="16406" name="Group 13"/>
              <p:cNvGrpSpPr>
                <a:grpSpLocks/>
              </p:cNvGrpSpPr>
              <p:nvPr/>
            </p:nvGrpSpPr>
            <p:grpSpPr bwMode="auto">
              <a:xfrm>
                <a:off x="-93" y="-722"/>
                <a:ext cx="1238" cy="1029"/>
                <a:chOff x="-120" y="-927"/>
                <a:chExt cx="1597" cy="1325"/>
              </a:xfrm>
            </p:grpSpPr>
            <p:sp>
              <p:nvSpPr>
                <p:cNvPr id="16408" name="AutoShape 14"/>
                <p:cNvSpPr>
                  <a:spLocks noChangeArrowheads="1"/>
                </p:cNvSpPr>
                <p:nvPr/>
              </p:nvSpPr>
              <p:spPr bwMode="auto">
                <a:xfrm>
                  <a:off x="-59" y="-927"/>
                  <a:ext cx="1536" cy="1325"/>
                </a:xfrm>
                <a:prstGeom prst="hexagon">
                  <a:avLst>
                    <a:gd name="adj" fmla="val 28917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algn="just">
                    <a:lnSpc>
                      <a:spcPct val="110000"/>
                    </a:lnSpc>
                    <a:spcBef>
                      <a:spcPts val="1800"/>
                    </a:spcBef>
                    <a:buClr>
                      <a:srgbClr val="1A93C8"/>
                    </a:buClr>
                    <a:buSzPct val="110000"/>
                    <a:buBlip>
                      <a:blip r:embed="rId3"/>
                    </a:buBlip>
                    <a:defRPr sz="2000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 marL="742950" indent="-285750" algn="just">
                    <a:lnSpc>
                      <a:spcPct val="130000"/>
                    </a:lnSpc>
                    <a:spcAft>
                      <a:spcPts val="600"/>
                    </a:spcAft>
                    <a:buClr>
                      <a:srgbClr val="A1BBEE"/>
                    </a:buClr>
                    <a:buFont typeface="幼圆" panose="02010509060101010101" pitchFamily="49" charset="-122"/>
                    <a:buChar char=" "/>
                    <a:defRPr sz="1600">
                      <a:solidFill>
                        <a:srgbClr val="7D7D7D"/>
                      </a:solidFill>
                      <a:latin typeface="幼圆" panose="02010509060101010101" pitchFamily="49" charset="-122"/>
                      <a:ea typeface="幼圆" panose="02010509060101010101" pitchFamily="49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9pPr>
                </a:lstStyle>
                <a:p>
                  <a:pPr algn="ctr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endParaRPr lang="zh-CN" altLang="en-US" sz="1800">
                    <a:solidFill>
                      <a:srgbClr val="3D3F41"/>
                    </a:solidFill>
                  </a:endParaRPr>
                </a:p>
              </p:txBody>
            </p:sp>
            <p:sp>
              <p:nvSpPr>
                <p:cNvPr id="16409" name="AutoShape 15"/>
                <p:cNvSpPr>
                  <a:spLocks noChangeArrowheads="1"/>
                </p:cNvSpPr>
                <p:nvPr/>
              </p:nvSpPr>
              <p:spPr bwMode="auto">
                <a:xfrm>
                  <a:off x="-120" y="-927"/>
                  <a:ext cx="1535" cy="1325"/>
                </a:xfrm>
                <a:prstGeom prst="hexagon">
                  <a:avLst>
                    <a:gd name="adj" fmla="val 28914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500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0">
                      <a:srgbClr val="E6E6E6"/>
                    </a:gs>
                    <a:gs pos="66000">
                      <a:srgbClr val="7D8496"/>
                    </a:gs>
                    <a:gs pos="73500">
                      <a:srgbClr val="E6E6E6"/>
                    </a:gs>
                    <a:gs pos="92500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just">
                    <a:lnSpc>
                      <a:spcPct val="110000"/>
                    </a:lnSpc>
                    <a:spcBef>
                      <a:spcPts val="1800"/>
                    </a:spcBef>
                    <a:buClr>
                      <a:srgbClr val="1A93C8"/>
                    </a:buClr>
                    <a:buSzPct val="110000"/>
                    <a:buBlip>
                      <a:blip r:embed="rId3"/>
                    </a:buBlip>
                    <a:defRPr sz="2000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 marL="742950" indent="-285750" algn="just">
                    <a:lnSpc>
                      <a:spcPct val="130000"/>
                    </a:lnSpc>
                    <a:spcAft>
                      <a:spcPts val="600"/>
                    </a:spcAft>
                    <a:buClr>
                      <a:srgbClr val="A1BBEE"/>
                    </a:buClr>
                    <a:buFont typeface="幼圆" panose="02010509060101010101" pitchFamily="49" charset="-122"/>
                    <a:buChar char=" "/>
                    <a:defRPr sz="1600">
                      <a:solidFill>
                        <a:srgbClr val="7D7D7D"/>
                      </a:solidFill>
                      <a:latin typeface="幼圆" panose="02010509060101010101" pitchFamily="49" charset="-122"/>
                      <a:ea typeface="幼圆" panose="02010509060101010101" pitchFamily="49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9pPr>
                </a:lstStyle>
                <a:p>
                  <a:pPr algn="ctr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endParaRPr lang="zh-CN" altLang="en-US" sz="1800">
                    <a:solidFill>
                      <a:srgbClr val="3D3F41"/>
                    </a:solidFill>
                  </a:endParaRPr>
                </a:p>
              </p:txBody>
            </p:sp>
            <p:sp>
              <p:nvSpPr>
                <p:cNvPr id="16410" name="AutoShape 16"/>
                <p:cNvSpPr>
                  <a:spLocks noChangeArrowheads="1"/>
                </p:cNvSpPr>
                <p:nvPr/>
              </p:nvSpPr>
              <p:spPr bwMode="auto">
                <a:xfrm>
                  <a:off x="25" y="-854"/>
                  <a:ext cx="1350" cy="1166"/>
                </a:xfrm>
                <a:prstGeom prst="hexagon">
                  <a:avLst>
                    <a:gd name="adj" fmla="val 28897"/>
                    <a:gd name="vf" fmla="val 115470"/>
                  </a:avLst>
                </a:prstGeom>
                <a:gradFill rotWithShape="1">
                  <a:gsLst>
                    <a:gs pos="0">
                      <a:srgbClr val="007600"/>
                    </a:gs>
                    <a:gs pos="100000">
                      <a:srgbClr val="00FF00">
                        <a:alpha val="50000"/>
                      </a:srgbClr>
                    </a:gs>
                  </a:gsLst>
                  <a:lin ang="2700000" scaled="1"/>
                </a:gra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just">
                    <a:lnSpc>
                      <a:spcPct val="110000"/>
                    </a:lnSpc>
                    <a:spcBef>
                      <a:spcPts val="1800"/>
                    </a:spcBef>
                    <a:buClr>
                      <a:srgbClr val="1A93C8"/>
                    </a:buClr>
                    <a:buSzPct val="110000"/>
                    <a:buBlip>
                      <a:blip r:embed="rId3"/>
                    </a:buBlip>
                    <a:defRPr sz="2000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 marL="742950" indent="-285750" algn="just">
                    <a:lnSpc>
                      <a:spcPct val="130000"/>
                    </a:lnSpc>
                    <a:spcAft>
                      <a:spcPts val="600"/>
                    </a:spcAft>
                    <a:buClr>
                      <a:srgbClr val="A1BBEE"/>
                    </a:buClr>
                    <a:buFont typeface="幼圆" panose="02010509060101010101" pitchFamily="49" charset="-122"/>
                    <a:buChar char=" "/>
                    <a:defRPr sz="1600">
                      <a:solidFill>
                        <a:srgbClr val="7D7D7D"/>
                      </a:solidFill>
                      <a:latin typeface="幼圆" panose="02010509060101010101" pitchFamily="49" charset="-122"/>
                      <a:ea typeface="幼圆" panose="02010509060101010101" pitchFamily="49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9pPr>
                </a:lstStyle>
                <a:p>
                  <a:pPr algn="ctr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endParaRPr lang="zh-CN" altLang="en-US" sz="1800">
                    <a:solidFill>
                      <a:srgbClr val="3D3F41"/>
                    </a:solidFill>
                  </a:endParaRPr>
                </a:p>
              </p:txBody>
            </p:sp>
          </p:grpSp>
          <p:sp>
            <p:nvSpPr>
              <p:cNvPr id="16407" name="Text Box 17"/>
              <p:cNvSpPr txBox="1">
                <a:spLocks noChangeArrowheads="1"/>
              </p:cNvSpPr>
              <p:nvPr/>
            </p:nvSpPr>
            <p:spPr bwMode="auto">
              <a:xfrm>
                <a:off x="1316" y="-602"/>
                <a:ext cx="2312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just">
                  <a:lnSpc>
                    <a:spcPct val="110000"/>
                  </a:lnSpc>
                  <a:spcBef>
                    <a:spcPts val="1800"/>
                  </a:spcBef>
                  <a:buClr>
                    <a:srgbClr val="1A93C8"/>
                  </a:buClr>
                  <a:buSzPct val="110000"/>
                  <a:buBlip>
                    <a:blip r:embed="rId3"/>
                  </a:buBlip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1pPr>
                <a:lvl2pPr marL="742950" indent="-285750" algn="just">
                  <a:lnSpc>
                    <a:spcPct val="130000"/>
                  </a:lnSpc>
                  <a:spcAft>
                    <a:spcPts val="600"/>
                  </a:spcAft>
                  <a:buClr>
                    <a:srgbClr val="A1BBEE"/>
                  </a:buClr>
                  <a:buFont typeface="幼圆" panose="02010509060101010101" pitchFamily="49" charset="-122"/>
                  <a:buChar char=" "/>
                  <a:defRPr sz="1600">
                    <a:solidFill>
                      <a:srgbClr val="7D7D7D"/>
                    </a:solidFill>
                    <a:latin typeface="幼圆" panose="02010509060101010101" pitchFamily="49" charset="-122"/>
                    <a:ea typeface="幼圆" panose="02010509060101010101" pitchFamily="49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9pPr>
              </a:lstStyle>
              <a:p>
                <a:pPr algn="l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US" altLang="zh-CN" sz="2400" b="1">
                    <a:solidFill>
                      <a:srgbClr val="FF0066"/>
                    </a:solidFill>
                    <a:ea typeface="宋体" panose="02010600030101010101" pitchFamily="2" charset="-122"/>
                    <a:sym typeface="Arial" panose="020B0604020202020204" pitchFamily="34" charset="0"/>
                  </a:rPr>
                  <a:t>Defense </a:t>
                </a:r>
              </a:p>
            </p:txBody>
          </p:sp>
        </p:grpSp>
        <p:sp>
          <p:nvSpPr>
            <p:cNvPr id="16398" name="Text Box 18"/>
            <p:cNvSpPr txBox="1">
              <a:spLocks noChangeArrowheads="1"/>
            </p:cNvSpPr>
            <p:nvPr/>
          </p:nvSpPr>
          <p:spPr bwMode="auto">
            <a:xfrm>
              <a:off x="436" y="2673"/>
              <a:ext cx="561" cy="5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algn="just">
                <a:lnSpc>
                  <a:spcPct val="110000"/>
                </a:lnSpc>
                <a:spcBef>
                  <a:spcPts val="1800"/>
                </a:spcBef>
                <a:buClr>
                  <a:srgbClr val="1A93C8"/>
                </a:buClr>
                <a:buSzPct val="110000"/>
                <a:buBlip>
                  <a:blip r:embed="rId3"/>
                </a:buBlip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微软雅黑" panose="020B0503020204020204" pitchFamily="34" charset="-122"/>
                </a:defRPr>
              </a:lvl1pPr>
              <a:lvl2pPr marL="742950" indent="-285750" algn="just">
                <a:lnSpc>
                  <a:spcPct val="130000"/>
                </a:lnSpc>
                <a:spcAft>
                  <a:spcPts val="600"/>
                </a:spcAft>
                <a:buClr>
                  <a:srgbClr val="A1BBEE"/>
                </a:buClr>
                <a:buFont typeface="幼圆" panose="02010509060101010101" pitchFamily="49" charset="-122"/>
                <a:buChar char=" "/>
                <a:defRPr sz="1600">
                  <a:solidFill>
                    <a:srgbClr val="7D7D7D"/>
                  </a:solidFill>
                  <a:latin typeface="幼圆" panose="02010509060101010101" pitchFamily="49" charset="-122"/>
                  <a:ea typeface="幼圆" panose="02010509060101010101" pitchFamily="49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幼圆" panose="02010509060101010101" pitchFamily="49" charset="-122"/>
                </a:defRPr>
              </a:lvl9pPr>
            </a:lstStyle>
            <a:p>
              <a:pPr algn="ctr" eaLnBrk="0" fontAlgn="base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None/>
              </a:pPr>
              <a:r>
                <a:rPr lang="en-US" altLang="zh-CN" sz="2400" b="1">
                  <a:solidFill>
                    <a:srgbClr val="FFFFFF"/>
                  </a:solidFill>
                  <a:ea typeface="宋体" panose="02010600030101010101" pitchFamily="2" charset="-122"/>
                </a:rPr>
                <a:t>3</a:t>
              </a:r>
            </a:p>
          </p:txBody>
        </p:sp>
        <p:grpSp>
          <p:nvGrpSpPr>
            <p:cNvPr id="16399" name="Group 19"/>
            <p:cNvGrpSpPr>
              <a:grpSpLocks/>
            </p:cNvGrpSpPr>
            <p:nvPr/>
          </p:nvGrpSpPr>
          <p:grpSpPr bwMode="auto">
            <a:xfrm>
              <a:off x="0" y="-244"/>
              <a:ext cx="8520" cy="1136"/>
              <a:chOff x="0" y="-98"/>
              <a:chExt cx="3408" cy="455"/>
            </a:xfrm>
          </p:grpSpPr>
          <p:grpSp>
            <p:nvGrpSpPr>
              <p:cNvPr id="16400" name="Group 20"/>
              <p:cNvGrpSpPr>
                <a:grpSpLocks/>
              </p:cNvGrpSpPr>
              <p:nvPr/>
            </p:nvGrpSpPr>
            <p:grpSpPr bwMode="auto">
              <a:xfrm>
                <a:off x="0" y="-98"/>
                <a:ext cx="480" cy="412"/>
                <a:chOff x="0" y="-313"/>
                <a:chExt cx="1549" cy="1327"/>
              </a:xfrm>
            </p:grpSpPr>
            <p:sp>
              <p:nvSpPr>
                <p:cNvPr id="16403" name="AutoShape 21"/>
                <p:cNvSpPr>
                  <a:spLocks noChangeArrowheads="1"/>
                </p:cNvSpPr>
                <p:nvPr/>
              </p:nvSpPr>
              <p:spPr bwMode="auto">
                <a:xfrm>
                  <a:off x="13" y="-312"/>
                  <a:ext cx="1536" cy="1326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algn="just">
                    <a:lnSpc>
                      <a:spcPct val="110000"/>
                    </a:lnSpc>
                    <a:spcBef>
                      <a:spcPts val="1800"/>
                    </a:spcBef>
                    <a:buClr>
                      <a:srgbClr val="1A93C8"/>
                    </a:buClr>
                    <a:buSzPct val="110000"/>
                    <a:buBlip>
                      <a:blip r:embed="rId3"/>
                    </a:buBlip>
                    <a:defRPr sz="2000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 marL="742950" indent="-285750" algn="just">
                    <a:lnSpc>
                      <a:spcPct val="130000"/>
                    </a:lnSpc>
                    <a:spcAft>
                      <a:spcPts val="600"/>
                    </a:spcAft>
                    <a:buClr>
                      <a:srgbClr val="A1BBEE"/>
                    </a:buClr>
                    <a:buFont typeface="幼圆" panose="02010509060101010101" pitchFamily="49" charset="-122"/>
                    <a:buChar char=" "/>
                    <a:defRPr sz="1600">
                      <a:solidFill>
                        <a:srgbClr val="7D7D7D"/>
                      </a:solidFill>
                      <a:latin typeface="幼圆" panose="02010509060101010101" pitchFamily="49" charset="-122"/>
                      <a:ea typeface="幼圆" panose="02010509060101010101" pitchFamily="49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9pPr>
                </a:lstStyle>
                <a:p>
                  <a:pPr algn="ctr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endParaRPr lang="zh-CN" altLang="en-US" sz="1800">
                    <a:solidFill>
                      <a:srgbClr val="3D3F41"/>
                    </a:solidFill>
                  </a:endParaRPr>
                </a:p>
              </p:txBody>
            </p:sp>
            <p:sp>
              <p:nvSpPr>
                <p:cNvPr id="16404" name="AutoShape 22"/>
                <p:cNvSpPr>
                  <a:spLocks noChangeArrowheads="1"/>
                </p:cNvSpPr>
                <p:nvPr/>
              </p:nvSpPr>
              <p:spPr bwMode="auto">
                <a:xfrm>
                  <a:off x="0" y="-313"/>
                  <a:ext cx="1536" cy="1327"/>
                </a:xfrm>
                <a:prstGeom prst="hexagon">
                  <a:avLst>
                    <a:gd name="adj" fmla="val 28916"/>
                    <a:gd name="vf" fmla="val 115470"/>
                  </a:avLst>
                </a:prstGeom>
                <a:gradFill rotWithShape="1">
                  <a:gsLst>
                    <a:gs pos="0">
                      <a:srgbClr val="E6E6E6"/>
                    </a:gs>
                    <a:gs pos="7500">
                      <a:srgbClr val="7D8496"/>
                    </a:gs>
                    <a:gs pos="26500">
                      <a:srgbClr val="E6E6E6"/>
                    </a:gs>
                    <a:gs pos="34000">
                      <a:srgbClr val="7D8496"/>
                    </a:gs>
                    <a:gs pos="46500">
                      <a:srgbClr val="E6E6E6"/>
                    </a:gs>
                    <a:gs pos="50000">
                      <a:srgbClr val="FFFFFF"/>
                    </a:gs>
                    <a:gs pos="53500">
                      <a:srgbClr val="E6E6E6"/>
                    </a:gs>
                    <a:gs pos="66000">
                      <a:srgbClr val="7D8496"/>
                    </a:gs>
                    <a:gs pos="73500">
                      <a:srgbClr val="E6E6E6"/>
                    </a:gs>
                    <a:gs pos="92500">
                      <a:srgbClr val="7D8496"/>
                    </a:gs>
                    <a:gs pos="100000">
                      <a:srgbClr val="E6E6E6"/>
                    </a:gs>
                  </a:gsLst>
                  <a:lin ang="2700000" scaled="1"/>
                </a:gradFill>
                <a:ln w="9525">
                  <a:solidFill>
                    <a:srgbClr val="C0C0C0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algn="just">
                    <a:lnSpc>
                      <a:spcPct val="110000"/>
                    </a:lnSpc>
                    <a:spcBef>
                      <a:spcPts val="1800"/>
                    </a:spcBef>
                    <a:buClr>
                      <a:srgbClr val="1A93C8"/>
                    </a:buClr>
                    <a:buSzPct val="110000"/>
                    <a:buBlip>
                      <a:blip r:embed="rId3"/>
                    </a:buBlip>
                    <a:defRPr sz="2000">
                      <a:solidFill>
                        <a:schemeClr val="accent1"/>
                      </a:solidFill>
                      <a:latin typeface="Arial" panose="020B0604020202020204" pitchFamily="34" charset="0"/>
                      <a:ea typeface="微软雅黑" panose="020B0503020204020204" pitchFamily="34" charset="-122"/>
                    </a:defRPr>
                  </a:lvl1pPr>
                  <a:lvl2pPr marL="742950" indent="-285750" algn="just">
                    <a:lnSpc>
                      <a:spcPct val="130000"/>
                    </a:lnSpc>
                    <a:spcAft>
                      <a:spcPts val="600"/>
                    </a:spcAft>
                    <a:buClr>
                      <a:srgbClr val="A1BBEE"/>
                    </a:buClr>
                    <a:buFont typeface="幼圆" panose="02010509060101010101" pitchFamily="49" charset="-122"/>
                    <a:buChar char=" "/>
                    <a:defRPr sz="1600">
                      <a:solidFill>
                        <a:srgbClr val="7D7D7D"/>
                      </a:solidFill>
                      <a:latin typeface="幼圆" panose="02010509060101010101" pitchFamily="49" charset="-122"/>
                      <a:ea typeface="幼圆" panose="02010509060101010101" pitchFamily="49" charset="-122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  <a:ea typeface="幼圆" panose="02010509060101010101" pitchFamily="49" charset="-122"/>
                    </a:defRPr>
                  </a:lvl9pPr>
                </a:lstStyle>
                <a:p>
                  <a:pPr algn="ctr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None/>
                  </a:pPr>
                  <a:endParaRPr lang="zh-CN" altLang="en-US" sz="1800">
                    <a:solidFill>
                      <a:srgbClr val="3D3F41"/>
                    </a:solidFill>
                  </a:endParaRPr>
                </a:p>
              </p:txBody>
            </p:sp>
            <p:sp>
              <p:nvSpPr>
                <p:cNvPr id="5143" name="AutoShape 23"/>
                <p:cNvSpPr>
                  <a:spLocks noChangeArrowheads="1"/>
                </p:cNvSpPr>
                <p:nvPr/>
              </p:nvSpPr>
              <p:spPr bwMode="auto">
                <a:xfrm>
                  <a:off x="90" y="-209"/>
                  <a:ext cx="1349" cy="1128"/>
                </a:xfrm>
                <a:prstGeom prst="hexagon">
                  <a:avLst>
                    <a:gd name="adj" fmla="val 28896"/>
                    <a:gd name="vf" fmla="val 115470"/>
                  </a:avLst>
                </a:prstGeom>
                <a:gradFill rotWithShape="1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2700000" scaled="1"/>
                </a:gradFill>
                <a:ln w="9525" cmpd="sng">
                  <a:solidFill>
                    <a:schemeClr val="bg1"/>
                  </a:solidFill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zh-CN" altLang="en-US">
                    <a:solidFill>
                      <a:srgbClr val="3D3F41"/>
                    </a:solidFill>
                    <a:latin typeface="Arial" panose="020B0604020202020204" pitchFamily="34" charset="0"/>
                    <a:ea typeface="微软雅黑"/>
                  </a:endParaRPr>
                </a:p>
              </p:txBody>
            </p:sp>
          </p:grpSp>
          <p:sp>
            <p:nvSpPr>
              <p:cNvPr id="16401" name="Line 24"/>
              <p:cNvSpPr>
                <a:spLocks noChangeShapeType="1"/>
              </p:cNvSpPr>
              <p:nvPr/>
            </p:nvSpPr>
            <p:spPr bwMode="auto">
              <a:xfrm>
                <a:off x="384" y="357"/>
                <a:ext cx="3024" cy="0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prstDash val="sysDot"/>
                <a:round/>
                <a:headEnd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3D3F41"/>
                  </a:solidFill>
                  <a:latin typeface="Arial" panose="020B0604020202020204" pitchFamily="34" charset="0"/>
                  <a:ea typeface="微软雅黑" panose="020B0503020204020204" pitchFamily="34" charset="-122"/>
                </a:endParaRPr>
              </a:p>
            </p:txBody>
          </p:sp>
          <p:sp>
            <p:nvSpPr>
              <p:cNvPr id="16402" name="Text Box 26"/>
              <p:cNvSpPr txBox="1">
                <a:spLocks noChangeArrowheads="1"/>
              </p:cNvSpPr>
              <p:nvPr/>
            </p:nvSpPr>
            <p:spPr bwMode="auto">
              <a:xfrm>
                <a:off x="123" y="4"/>
                <a:ext cx="224" cy="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algn="just">
                  <a:lnSpc>
                    <a:spcPct val="110000"/>
                  </a:lnSpc>
                  <a:spcBef>
                    <a:spcPts val="1800"/>
                  </a:spcBef>
                  <a:buClr>
                    <a:srgbClr val="1A93C8"/>
                  </a:buClr>
                  <a:buSzPct val="110000"/>
                  <a:buBlip>
                    <a:blip r:embed="rId3"/>
                  </a:buBlip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微软雅黑" panose="020B0503020204020204" pitchFamily="34" charset="-122"/>
                  </a:defRPr>
                </a:lvl1pPr>
                <a:lvl2pPr marL="742950" indent="-285750" algn="just">
                  <a:lnSpc>
                    <a:spcPct val="130000"/>
                  </a:lnSpc>
                  <a:spcAft>
                    <a:spcPts val="600"/>
                  </a:spcAft>
                  <a:buClr>
                    <a:srgbClr val="A1BBEE"/>
                  </a:buClr>
                  <a:buFont typeface="幼圆" panose="02010509060101010101" pitchFamily="49" charset="-122"/>
                  <a:buChar char=" "/>
                  <a:defRPr sz="1600">
                    <a:solidFill>
                      <a:srgbClr val="7D7D7D"/>
                    </a:solidFill>
                    <a:latin typeface="幼圆" panose="02010509060101010101" pitchFamily="49" charset="-122"/>
                    <a:ea typeface="幼圆" panose="02010509060101010101" pitchFamily="49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幼圆" panose="02010509060101010101" pitchFamily="49" charset="-122"/>
                  </a:defRPr>
                </a:lvl9pPr>
              </a:lstStyle>
              <a:p>
                <a:pPr algn="ctr" eaLnBrk="0" fontAlgn="base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None/>
                </a:pPr>
                <a:r>
                  <a:rPr lang="en-US" altLang="zh-CN" sz="2400" b="1">
                    <a:solidFill>
                      <a:srgbClr val="FFFFFF"/>
                    </a:solidFill>
                    <a:ea typeface="宋体" panose="02010600030101010101" pitchFamily="2" charset="-122"/>
                  </a:rPr>
                  <a:t>1</a:t>
                </a:r>
              </a:p>
            </p:txBody>
          </p:sp>
        </p:grpSp>
      </p:grpSp>
      <p:pic>
        <p:nvPicPr>
          <p:cNvPr id="16387" name="Picture 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026" y="5210176"/>
            <a:ext cx="2339975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 Box 28"/>
          <p:cNvSpPr txBox="1">
            <a:spLocks noChangeArrowheads="1"/>
          </p:cNvSpPr>
          <p:nvPr/>
        </p:nvSpPr>
        <p:spPr bwMode="auto">
          <a:xfrm>
            <a:off x="3359151" y="188913"/>
            <a:ext cx="49942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just">
              <a:lnSpc>
                <a:spcPct val="110000"/>
              </a:lnSpc>
              <a:spcBef>
                <a:spcPts val="1800"/>
              </a:spcBef>
              <a:buClr>
                <a:srgbClr val="1A93C8"/>
              </a:buClr>
              <a:buSzPct val="110000"/>
              <a:buBlip>
                <a:blip r:embed="rId3"/>
              </a:buBlip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algn="just">
              <a:lnSpc>
                <a:spcPct val="130000"/>
              </a:lnSpc>
              <a:spcAft>
                <a:spcPts val="600"/>
              </a:spcAft>
              <a:buClr>
                <a:srgbClr val="A1BBEE"/>
              </a:buClr>
              <a:buFont typeface="幼圆" panose="02010509060101010101" pitchFamily="49" charset="-122"/>
              <a:buChar char=" "/>
              <a:defRPr sz="1600">
                <a:solidFill>
                  <a:srgbClr val="7D7D7D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zh-CN" altLang="en-US" sz="4000" b="1">
                <a:solidFill>
                  <a:srgbClr val="FFFFFF"/>
                </a:solidFill>
                <a:latin typeface="Arial Black" panose="020B0A04020102020204" pitchFamily="34" charset="0"/>
                <a:sym typeface="Arial" panose="020B0604020202020204" pitchFamily="34" charset="0"/>
              </a:rPr>
              <a:t>Introduction</a:t>
            </a:r>
          </a:p>
        </p:txBody>
      </p:sp>
      <p:sp>
        <p:nvSpPr>
          <p:cNvPr id="16389" name="Text Box 17"/>
          <p:cNvSpPr txBox="1">
            <a:spLocks noChangeArrowheads="1"/>
          </p:cNvSpPr>
          <p:nvPr/>
        </p:nvSpPr>
        <p:spPr bwMode="auto">
          <a:xfrm>
            <a:off x="5553075" y="3779838"/>
            <a:ext cx="2647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lnSpc>
                <a:spcPct val="110000"/>
              </a:lnSpc>
              <a:spcBef>
                <a:spcPts val="1800"/>
              </a:spcBef>
              <a:buClr>
                <a:srgbClr val="1A93C8"/>
              </a:buClr>
              <a:buSzPct val="110000"/>
              <a:buBlip>
                <a:blip r:embed="rId3"/>
              </a:buBlip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algn="just">
              <a:lnSpc>
                <a:spcPct val="130000"/>
              </a:lnSpc>
              <a:spcAft>
                <a:spcPts val="600"/>
              </a:spcAft>
              <a:buClr>
                <a:srgbClr val="A1BBEE"/>
              </a:buClr>
              <a:buFont typeface="幼圆" panose="02010509060101010101" pitchFamily="49" charset="-122"/>
              <a:buChar char=" "/>
              <a:defRPr sz="1600">
                <a:solidFill>
                  <a:srgbClr val="7D7D7D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l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zh-CN" sz="2400" b="1">
                <a:solidFill>
                  <a:srgbClr val="FF0066"/>
                </a:solidFill>
                <a:ea typeface="宋体" panose="02010600030101010101" pitchFamily="2" charset="-122"/>
                <a:sym typeface="Arial" panose="020B0604020202020204" pitchFamily="34" charset="0"/>
              </a:rPr>
              <a:t>Academic paper </a:t>
            </a:r>
          </a:p>
        </p:txBody>
      </p:sp>
      <p:sp>
        <p:nvSpPr>
          <p:cNvPr id="16390" name="Text Box 18"/>
          <p:cNvSpPr txBox="1">
            <a:spLocks noChangeArrowheads="1"/>
          </p:cNvSpPr>
          <p:nvPr/>
        </p:nvSpPr>
        <p:spPr bwMode="auto">
          <a:xfrm>
            <a:off x="3524250" y="5000626"/>
            <a:ext cx="355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lnSpc>
                <a:spcPct val="110000"/>
              </a:lnSpc>
              <a:spcBef>
                <a:spcPts val="1800"/>
              </a:spcBef>
              <a:buClr>
                <a:srgbClr val="1A93C8"/>
              </a:buClr>
              <a:buSzPct val="110000"/>
              <a:buBlip>
                <a:blip r:embed="rId3"/>
              </a:buBlip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algn="just">
              <a:lnSpc>
                <a:spcPct val="130000"/>
              </a:lnSpc>
              <a:spcAft>
                <a:spcPts val="600"/>
              </a:spcAft>
              <a:buClr>
                <a:srgbClr val="A1BBEE"/>
              </a:buClr>
              <a:buFont typeface="幼圆" panose="02010509060101010101" pitchFamily="49" charset="-122"/>
              <a:buChar char=" "/>
              <a:defRPr sz="1600">
                <a:solidFill>
                  <a:srgbClr val="7D7D7D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zh-CN" sz="2400" b="1">
                <a:solidFill>
                  <a:srgbClr val="FFFFFF"/>
                </a:solidFill>
                <a:ea typeface="宋体" panose="02010600030101010101" pitchFamily="2" charset="-122"/>
              </a:rPr>
              <a:t>4</a:t>
            </a:r>
          </a:p>
        </p:txBody>
      </p:sp>
      <p:sp>
        <p:nvSpPr>
          <p:cNvPr id="16391" name="矩形 2"/>
          <p:cNvSpPr>
            <a:spLocks noChangeArrowheads="1"/>
          </p:cNvSpPr>
          <p:nvPr/>
        </p:nvSpPr>
        <p:spPr bwMode="auto">
          <a:xfrm>
            <a:off x="4148139" y="1509714"/>
            <a:ext cx="54562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just">
              <a:lnSpc>
                <a:spcPct val="110000"/>
              </a:lnSpc>
              <a:spcBef>
                <a:spcPts val="1800"/>
              </a:spcBef>
              <a:buClr>
                <a:srgbClr val="1A93C8"/>
              </a:buClr>
              <a:buSzPct val="110000"/>
              <a:buBlip>
                <a:blip r:embed="rId3"/>
              </a:buBlip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 algn="just">
              <a:lnSpc>
                <a:spcPct val="130000"/>
              </a:lnSpc>
              <a:spcAft>
                <a:spcPts val="600"/>
              </a:spcAft>
              <a:buClr>
                <a:srgbClr val="A1BBEE"/>
              </a:buClr>
              <a:buFont typeface="幼圆" panose="02010509060101010101" pitchFamily="49" charset="-122"/>
              <a:buChar char=" "/>
              <a:defRPr sz="1600">
                <a:solidFill>
                  <a:srgbClr val="7D7D7D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zh-CN" sz="2400" b="1">
                <a:solidFill>
                  <a:srgbClr val="FF0066"/>
                </a:solidFill>
                <a:ea typeface="宋体" panose="02010600030101010101" pitchFamily="2" charset="-122"/>
                <a:sym typeface="Arial" panose="020B0604020202020204" pitchFamily="34" charset="0"/>
              </a:rPr>
              <a:t>What do the ITO </a:t>
            </a:r>
            <a:r>
              <a:rPr lang="en-US" altLang="zh-CN" sz="2400" b="1">
                <a:solidFill>
                  <a:srgbClr val="FF0066"/>
                </a:solidFill>
                <a:ea typeface="宋体" panose="02010600030101010101" pitchFamily="2" charset="-122"/>
              </a:rPr>
              <a:t>Graduate Staffs do </a:t>
            </a:r>
            <a:endParaRPr lang="zh-CN" altLang="en-US" sz="2400" b="1">
              <a:solidFill>
                <a:srgbClr val="FF0066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7315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3cd864c7900d">
  <a:themeElements>
    <a:clrScheme name="53cd864c7900d 1">
      <a:dk1>
        <a:srgbClr val="3D3F41"/>
      </a:dk1>
      <a:lt1>
        <a:srgbClr val="FFFFFF"/>
      </a:lt1>
      <a:dk2>
        <a:srgbClr val="3D3F41"/>
      </a:dk2>
      <a:lt2>
        <a:srgbClr val="EAF5FC"/>
      </a:lt2>
      <a:accent1>
        <a:srgbClr val="47B6E7"/>
      </a:accent1>
      <a:accent2>
        <a:srgbClr val="628EE3"/>
      </a:accent2>
      <a:accent3>
        <a:srgbClr val="FFFFFF"/>
      </a:accent3>
      <a:accent4>
        <a:srgbClr val="333436"/>
      </a:accent4>
      <a:accent5>
        <a:srgbClr val="B1D7F1"/>
      </a:accent5>
      <a:accent6>
        <a:srgbClr val="5880CE"/>
      </a:accent6>
      <a:hlink>
        <a:srgbClr val="00B0F0"/>
      </a:hlink>
      <a:folHlink>
        <a:srgbClr val="AFB2B4"/>
      </a:folHlink>
    </a:clrScheme>
    <a:fontScheme name="53cd864c7900d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2907F5">
                <a:alpha val="87999"/>
              </a:srgbClr>
            </a:gs>
            <a:gs pos="100000">
              <a:srgbClr val="EE2E0E"/>
            </a:gs>
          </a:gsLst>
          <a:lin ang="5400000" scaled="1"/>
        </a:gradFill>
        <a:ln w="9525" cap="sq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2907F5">
                <a:alpha val="87999"/>
              </a:srgbClr>
            </a:gs>
            <a:gs pos="100000">
              <a:srgbClr val="EE2E0E"/>
            </a:gs>
          </a:gsLst>
          <a:lin ang="5400000" scaled="1"/>
        </a:gradFill>
        <a:ln w="9525" cap="sq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>
          <a:outerShdw dist="53882" dir="2700000" algn="ctr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53cd864c7900d 1">
        <a:dk1>
          <a:srgbClr val="3D3F41"/>
        </a:dk1>
        <a:lt1>
          <a:srgbClr val="FFFFFF"/>
        </a:lt1>
        <a:dk2>
          <a:srgbClr val="3D3F41"/>
        </a:dk2>
        <a:lt2>
          <a:srgbClr val="EAF5FC"/>
        </a:lt2>
        <a:accent1>
          <a:srgbClr val="47B6E7"/>
        </a:accent1>
        <a:accent2>
          <a:srgbClr val="628EE3"/>
        </a:accent2>
        <a:accent3>
          <a:srgbClr val="FFFFFF"/>
        </a:accent3>
        <a:accent4>
          <a:srgbClr val="333436"/>
        </a:accent4>
        <a:accent5>
          <a:srgbClr val="B1D7F1"/>
        </a:accent5>
        <a:accent6>
          <a:srgbClr val="5880CE"/>
        </a:accent6>
        <a:hlink>
          <a:srgbClr val="00B0F0"/>
        </a:hlink>
        <a:folHlink>
          <a:srgbClr val="AFB2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宽屏</PresentationFormat>
  <Paragraphs>17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MS Gothic</vt:lpstr>
      <vt:lpstr>等线</vt:lpstr>
      <vt:lpstr>宋体</vt:lpstr>
      <vt:lpstr>微软雅黑</vt:lpstr>
      <vt:lpstr>幼圆</vt:lpstr>
      <vt:lpstr>Arial</vt:lpstr>
      <vt:lpstr>Arial Black</vt:lpstr>
      <vt:lpstr>Calibri</vt:lpstr>
      <vt:lpstr>Calibri Light</vt:lpstr>
      <vt:lpstr>Comic Sans MS</vt:lpstr>
      <vt:lpstr>Office 主题</vt:lpstr>
      <vt:lpstr>53cd864c7900d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2</cp:revision>
  <dcterms:created xsi:type="dcterms:W3CDTF">2018-10-08T08:28:30Z</dcterms:created>
  <dcterms:modified xsi:type="dcterms:W3CDTF">2018-10-08T08:30:42Z</dcterms:modified>
</cp:coreProperties>
</file>