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6"/>
  </p:notesMasterIdLst>
  <p:sldIdLst>
    <p:sldId id="261" r:id="rId4"/>
    <p:sldId id="259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38200" y="1122680"/>
            <a:ext cx="105156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838200" y="3602355"/>
            <a:ext cx="10515600" cy="1655445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27025"/>
            <a:ext cx="10515600" cy="5850255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未知"/>
          <p:cNvSpPr>
            <a:spLocks noChangeArrowheads="1"/>
          </p:cNvSpPr>
          <p:nvPr/>
        </p:nvSpPr>
        <p:spPr bwMode="auto">
          <a:xfrm>
            <a:off x="812800" y="1219200"/>
            <a:ext cx="105664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>
            <a:solidFill>
              <a:schemeClr val="accent1"/>
            </a:solidFill>
            <a:rou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直接连接符 2055"/>
          <p:cNvSpPr>
            <a:spLocks noChangeShapeType="1"/>
          </p:cNvSpPr>
          <p:nvPr/>
        </p:nvSpPr>
        <p:spPr bwMode="auto">
          <a:xfrm>
            <a:off x="2641600" y="3962400"/>
            <a:ext cx="8682567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0" name="标题 2049"/>
          <p:cNvSpPr>
            <a:spLocks noGrp="1"/>
          </p:cNvSpPr>
          <p:nvPr>
            <p:ph type="ctrTitle"/>
          </p:nvPr>
        </p:nvSpPr>
        <p:spPr>
          <a:xfrm>
            <a:off x="1219200" y="1524000"/>
            <a:ext cx="10164233" cy="17526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lvl="0">
              <a:defRPr sz="5000" kern="1200"/>
            </a:lvl1pPr>
          </a:lstStyle>
          <a:p>
            <a:pPr lvl="0"/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2051" name="副标题 2050"/>
          <p:cNvSpPr>
            <a:spLocks noGrp="1"/>
          </p:cNvSpPr>
          <p:nvPr>
            <p:ph type="subTitle" idx="1"/>
          </p:nvPr>
        </p:nvSpPr>
        <p:spPr>
          <a:xfrm>
            <a:off x="2641600" y="3962400"/>
            <a:ext cx="8737600" cy="17526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marL="0" lvl="0" indent="0">
              <a:buNone/>
              <a:defRPr sz="2800" kern="1200"/>
            </a:lvl1pPr>
            <a:lvl2pPr marL="344805" lvl="1" indent="-344805" algn="ctr">
              <a:buNone/>
              <a:defRPr sz="2800" kern="1200"/>
            </a:lvl2pPr>
            <a:lvl3pPr marL="671830" lvl="2" indent="-671830" algn="ctr">
              <a:buNone/>
              <a:defRPr sz="2800" kern="1200"/>
            </a:lvl3pPr>
            <a:lvl4pPr marL="1024255" lvl="3" indent="-1024255" algn="ctr">
              <a:buNone/>
              <a:defRPr sz="2800" kern="1200"/>
            </a:lvl4pPr>
            <a:lvl5pPr marL="1341755" lvl="4" indent="-1341755" algn="ctr">
              <a:buNone/>
              <a:defRPr sz="2800" kern="1200"/>
            </a:lvl5pPr>
          </a:lstStyle>
          <a:p>
            <a:pPr lvl="0"/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11" name="日期占位符 2051"/>
          <p:cNvSpPr>
            <a:spLocks noGrp="1"/>
          </p:cNvSpPr>
          <p:nvPr>
            <p:ph type="dt" sz="half" idx="2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ln>
            <a:miter/>
          </a:ln>
        </p:spPr>
        <p:txBody>
          <a:bodyPr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x-none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2052"/>
          <p:cNvSpPr>
            <a:spLocks noGrp="1"/>
          </p:cNvSpPr>
          <p:nvPr>
            <p:ph type="ftr" sz="quarter" idx="3"/>
          </p:nvPr>
        </p:nvSpPr>
        <p:spPr>
          <a:xfrm>
            <a:off x="4165600" y="6243638"/>
            <a:ext cx="3860800" cy="457200"/>
          </a:xfrm>
          <a:prstGeom prst="rect">
            <a:avLst/>
          </a:prstGeom>
          <a:ln>
            <a:miter/>
          </a:ln>
        </p:spPr>
        <p:txBody>
          <a:bodyPr anchor="b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x-none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2053"/>
          <p:cNvSpPr>
            <a:spLocks noGrp="1"/>
          </p:cNvSpPr>
          <p:nvPr>
            <p:ph type="sldNum" sz="quarter" idx="4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ln>
            <a:miter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zh-CN" altLang="en-US" dirty="0">
                <a:latin typeface="Garamond" panose="02020404030301010803" pitchFamily="18" charset="0"/>
              </a:rPr>
            </a:fld>
            <a:endParaRPr lang="zh-CN" altLang="en-US" dirty="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9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ln>
            <a:miter/>
          </a:ln>
        </p:spPr>
        <p:txBody>
          <a:bodyPr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>
            <a:miter/>
          </a:ln>
        </p:spPr>
        <p:txBody>
          <a:bodyPr anchor="b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ln>
            <a:miter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zh-CN" altLang="en-US" dirty="0">
                <a:latin typeface="Garamond" panose="02020404030301010803" pitchFamily="18" charset="0"/>
              </a:rPr>
            </a:fld>
            <a:endParaRPr lang="zh-CN" altLang="en-US" dirty="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9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ln>
            <a:miter/>
          </a:ln>
        </p:spPr>
        <p:txBody>
          <a:bodyPr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>
            <a:miter/>
          </a:ln>
        </p:spPr>
        <p:txBody>
          <a:bodyPr anchor="b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ln>
            <a:miter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zh-CN" altLang="en-US" dirty="0">
                <a:latin typeface="Garamond" panose="02020404030301010803" pitchFamily="18" charset="0"/>
              </a:rPr>
            </a:fld>
            <a:endParaRPr lang="zh-CN" altLang="en-US" dirty="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30725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30725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9" name="日期占位符 1027"/>
          <p:cNvSpPr>
            <a:spLocks noGrp="1"/>
          </p:cNvSpPr>
          <p:nvPr>
            <p:ph type="dt" sz="half" idx="12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ln>
            <a:miter/>
          </a:ln>
        </p:spPr>
        <p:txBody>
          <a:bodyPr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>
            <a:miter/>
          </a:ln>
        </p:spPr>
        <p:txBody>
          <a:bodyPr anchor="b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ln>
            <a:miter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zh-CN" altLang="en-US" dirty="0">
                <a:latin typeface="Garamond" panose="02020404030301010803" pitchFamily="18" charset="0"/>
              </a:rPr>
            </a:fld>
            <a:endParaRPr lang="zh-CN" altLang="en-US" dirty="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9" name="日期占位符 1027"/>
          <p:cNvSpPr>
            <a:spLocks noGrp="1"/>
          </p:cNvSpPr>
          <p:nvPr>
            <p:ph type="dt" sz="half" idx="12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ln>
            <a:miter/>
          </a:ln>
        </p:spPr>
        <p:txBody>
          <a:bodyPr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页脚占位符 1028"/>
          <p:cNvSpPr>
            <a:spLocks noGrp="1"/>
          </p:cNvSpPr>
          <p:nvPr>
            <p:ph type="ftr" sz="quarter" idx="13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>
            <a:miter/>
          </a:ln>
        </p:spPr>
        <p:txBody>
          <a:bodyPr anchor="b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1029"/>
          <p:cNvSpPr>
            <a:spLocks noGrp="1"/>
          </p:cNvSpPr>
          <p:nvPr>
            <p:ph type="sldNum" sz="quarter" idx="14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ln>
            <a:miter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zh-CN" altLang="en-US" dirty="0">
                <a:latin typeface="Garamond" panose="02020404030301010803" pitchFamily="18" charset="0"/>
              </a:rPr>
            </a:fld>
            <a:endParaRPr lang="zh-CN" altLang="en-US" dirty="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9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ln>
            <a:miter/>
          </a:ln>
        </p:spPr>
        <p:txBody>
          <a:bodyPr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>
            <a:miter/>
          </a:ln>
        </p:spPr>
        <p:txBody>
          <a:bodyPr anchor="b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ln>
            <a:miter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zh-CN" altLang="en-US" dirty="0">
                <a:latin typeface="Garamond" panose="02020404030301010803" pitchFamily="18" charset="0"/>
              </a:rPr>
            </a:fld>
            <a:endParaRPr lang="zh-CN" altLang="en-US" dirty="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ln>
            <a:miter/>
          </a:ln>
        </p:spPr>
        <p:txBody>
          <a:bodyPr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>
            <a:miter/>
          </a:ln>
        </p:spPr>
        <p:txBody>
          <a:bodyPr anchor="b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ln>
            <a:miter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zh-CN" altLang="en-US" dirty="0">
                <a:latin typeface="Garamond" panose="02020404030301010803" pitchFamily="18" charset="0"/>
              </a:rPr>
            </a:fld>
            <a:endParaRPr lang="zh-CN" altLang="en-US" dirty="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9" name="日期占位符 1027"/>
          <p:cNvSpPr>
            <a:spLocks noGrp="1"/>
          </p:cNvSpPr>
          <p:nvPr>
            <p:ph type="dt" sz="half" idx="12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ln>
            <a:miter/>
          </a:ln>
        </p:spPr>
        <p:txBody>
          <a:bodyPr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>
            <a:miter/>
          </a:ln>
        </p:spPr>
        <p:txBody>
          <a:bodyPr anchor="b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ln>
            <a:miter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zh-CN" altLang="en-US" dirty="0">
                <a:latin typeface="Garamond" panose="02020404030301010803" pitchFamily="18" charset="0"/>
              </a:rPr>
            </a:fld>
            <a:endParaRPr lang="zh-CN" altLang="en-US" dirty="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197485"/>
            <a:ext cx="10515600" cy="1325563"/>
          </a:xfrm>
        </p:spPr>
        <p:txBody>
          <a:bodyPr anchor="b" anchorCtr="0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702435"/>
            <a:ext cx="10515600" cy="4474845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9" name="日期占位符 1027"/>
          <p:cNvSpPr>
            <a:spLocks noGrp="1"/>
          </p:cNvSpPr>
          <p:nvPr>
            <p:ph type="dt" sz="half" idx="12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ln>
            <a:miter/>
          </a:ln>
        </p:spPr>
        <p:txBody>
          <a:bodyPr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>
            <a:miter/>
          </a:ln>
        </p:spPr>
        <p:txBody>
          <a:bodyPr anchor="b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ln>
            <a:miter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zh-CN" altLang="en-US" dirty="0">
                <a:latin typeface="Garamond" panose="02020404030301010803" pitchFamily="18" charset="0"/>
              </a:rPr>
            </a:fld>
            <a:endParaRPr lang="zh-CN" altLang="en-US" dirty="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9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ln>
            <a:miter/>
          </a:ln>
        </p:spPr>
        <p:txBody>
          <a:bodyPr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>
            <a:miter/>
          </a:ln>
        </p:spPr>
        <p:txBody>
          <a:bodyPr anchor="b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ln>
            <a:miter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zh-CN" altLang="en-US" dirty="0">
                <a:latin typeface="Garamond" panose="02020404030301010803" pitchFamily="18" charset="0"/>
              </a:rPr>
            </a:fld>
            <a:endParaRPr lang="zh-CN" altLang="en-US" dirty="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70573" cy="5853112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9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ln>
            <a:miter/>
          </a:ln>
        </p:spPr>
        <p:txBody>
          <a:bodyPr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>
            <a:miter/>
          </a:ln>
        </p:spPr>
        <p:txBody>
          <a:bodyPr anchor="b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ln>
            <a:miter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zh-CN" altLang="en-US" dirty="0">
                <a:latin typeface="Garamond" panose="02020404030301010803" pitchFamily="18" charset="0"/>
              </a:rPr>
            </a:fld>
            <a:endParaRPr lang="zh-CN" altLang="en-US" dirty="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959100"/>
            <a:ext cx="10515600" cy="2781300"/>
          </a:xfrm>
        </p:spPr>
        <p:txBody>
          <a:bodyPr anchor="t" anchorCtr="0"/>
          <a:lstStyle>
            <a:lvl1pPr>
              <a:defRPr sz="48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722120"/>
            <a:ext cx="10515600" cy="1102995"/>
          </a:xfrm>
        </p:spPr>
        <p:txBody>
          <a:bodyPr lIns="144145" anchor="b" anchorCtr="0"/>
          <a:lstStyle>
            <a:lvl1pPr marL="0" indent="0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105" y="365125"/>
            <a:ext cx="10515600" cy="8001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470" y="1482090"/>
            <a:ext cx="5220970" cy="823595"/>
          </a:xfrm>
        </p:spPr>
        <p:txBody>
          <a:bodyPr anchor="ctr" anchorCtr="0"/>
          <a:lstStyle>
            <a:lvl1pPr marL="0" indent="0">
              <a:buNone/>
              <a:defRPr sz="3200">
                <a:solidFill>
                  <a:srgbClr val="0070C0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8200" y="2368550"/>
            <a:ext cx="5222240" cy="3820795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655" y="1482090"/>
            <a:ext cx="5097145" cy="823595"/>
          </a:xfrm>
        </p:spPr>
        <p:txBody>
          <a:bodyPr anchor="ctr" anchorCtr="0"/>
          <a:lstStyle>
            <a:lvl1pPr marL="0" indent="0">
              <a:buNone/>
              <a:defRPr sz="3200">
                <a:solidFill>
                  <a:srgbClr val="0070C0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655" y="2368550"/>
            <a:ext cx="5097145" cy="3820795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197485"/>
            <a:ext cx="10515600" cy="1325563"/>
          </a:xfrm>
        </p:spPr>
        <p:txBody>
          <a:bodyPr anchor="b" anchorCtr="0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 + 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-12700" y="-1905"/>
            <a:ext cx="7017385" cy="6861810"/>
          </a:xfrm>
          <a:noFill/>
        </p:spPr>
        <p:txBody>
          <a:bodyPr lIns="252095" tIns="144145"/>
          <a:lstStyle>
            <a:lvl1pPr marL="0" indent="0" algn="ctr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350125" y="457200"/>
            <a:ext cx="4392295" cy="105537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349490" y="1694180"/>
            <a:ext cx="4393565" cy="4480560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文本 + 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505" y="-7620"/>
            <a:ext cx="7017385" cy="6861810"/>
          </a:xfrm>
          <a:noFill/>
        </p:spPr>
        <p:txBody>
          <a:bodyPr lIns="252095" tIns="144145"/>
          <a:lstStyle>
            <a:lvl1pPr marL="0" indent="0" algn="ctr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09575" y="457200"/>
            <a:ext cx="4279900" cy="105537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09575" y="1694180"/>
            <a:ext cx="4280535" cy="4480560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  <p:sp>
        <p:nvSpPr>
          <p:cNvPr id="3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7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bg1">
                <a:lumMod val="95000"/>
              </a:schemeClr>
            </a:gs>
            <a:gs pos="100000">
              <a:schemeClr val="bg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effectLst>
            <a:outerShdw blurRad="88900" dist="101600" dir="5400000" algn="ctr" rotWithShape="0">
              <a:srgbClr val="000000">
                <a:alpha val="2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202020"/>
          </a:solidFill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  <a:latin typeface="微软雅黑" panose="020B0503020204020204" charset="-122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75000"/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微软雅黑" panose="020B0503020204020204" charset="-122"/>
          <a:ea typeface="微软雅黑" panose="020B0503020204020204" charset="-122"/>
          <a:cs typeface="+mn-cs"/>
        </a:defRPr>
      </a:lvl1pPr>
      <a:lvl2pPr marL="575945" indent="-228600" algn="l" defTabSz="914400" rtl="0" eaLnBrk="1" fontAlgn="auto" latinLnBrk="0" hangingPunct="1">
        <a:lnSpc>
          <a:spcPct val="120000"/>
        </a:lnSpc>
        <a:spcBef>
          <a:spcPts val="500"/>
        </a:spcBef>
        <a:buSzPct val="75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微软雅黑" panose="020B0503020204020204" charset="-122"/>
          <a:ea typeface="微软雅黑" panose="020B0503020204020204" charset="-122"/>
          <a:cs typeface="+mn-cs"/>
        </a:defRPr>
      </a:lvl2pPr>
      <a:lvl3pPr marL="1007745" indent="-228600" algn="l" defTabSz="914400" rtl="0" eaLnBrk="1" fontAlgn="auto" latinLnBrk="0" hangingPunct="1">
        <a:lnSpc>
          <a:spcPct val="120000"/>
        </a:lnSpc>
        <a:spcBef>
          <a:spcPts val="500"/>
        </a:spcBef>
        <a:buSzPct val="75000"/>
        <a:buFont typeface="Arial" panose="020B0604020202020204" pitchFamily="34" charset="0"/>
        <a:buChar char="‒"/>
        <a:defRPr sz="2000" kern="1200">
          <a:solidFill>
            <a:schemeClr val="tx1">
              <a:lumMod val="65000"/>
              <a:lumOff val="35000"/>
            </a:schemeClr>
          </a:solidFill>
          <a:latin typeface="微软雅黑" panose="020B0503020204020204" charset="-122"/>
          <a:ea typeface="微软雅黑" panose="020B0503020204020204" charset="-122"/>
          <a:cs typeface="+mn-cs"/>
        </a:defRPr>
      </a:lvl3pPr>
      <a:lvl4pPr marL="1511935" indent="-228600" algn="l" defTabSz="914400" rtl="0" eaLnBrk="1" fontAlgn="auto" latinLnBrk="0" hangingPunct="1">
        <a:lnSpc>
          <a:spcPct val="100000"/>
        </a:lnSpc>
        <a:spcBef>
          <a:spcPts val="500"/>
        </a:spcBef>
        <a:buSzPct val="75000"/>
        <a:buFont typeface="Arial" panose="020B0604020202020204" pitchFamily="34" charset="0"/>
        <a:buChar char="˃"/>
        <a:defRPr sz="1800" kern="1200">
          <a:solidFill>
            <a:schemeClr val="tx1">
              <a:lumMod val="50000"/>
              <a:lumOff val="50000"/>
            </a:schemeClr>
          </a:solidFill>
          <a:latin typeface="微软雅黑" panose="020B0503020204020204" charset="-122"/>
          <a:ea typeface="微软雅黑" panose="020B0503020204020204" charset="-122"/>
          <a:cs typeface="+mn-cs"/>
        </a:defRPr>
      </a:lvl4pPr>
      <a:lvl5pPr marL="1943735" indent="-228600" algn="l" defTabSz="914400" rtl="0" eaLnBrk="1" fontAlgn="auto" latinLnBrk="0" hangingPunct="1">
        <a:lnSpc>
          <a:spcPct val="90000"/>
        </a:lnSpc>
        <a:spcBef>
          <a:spcPts val="500"/>
        </a:spcBef>
        <a:buSzPct val="75000"/>
        <a:buFont typeface="Arial" panose="020B0604020202020204" pitchFamily="34" charset="0"/>
        <a:buChar char="˃"/>
        <a:defRPr sz="1800" kern="1200">
          <a:solidFill>
            <a:schemeClr val="tx1">
              <a:lumMod val="50000"/>
              <a:lumOff val="50000"/>
            </a:schemeClr>
          </a:solidFill>
          <a:latin typeface="微软雅黑" panose="020B0503020204020204" charset="-122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398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609600" y="1600200"/>
            <a:ext cx="10972800" cy="45307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>
            <a:lvl1pPr>
              <a:defRPr sz="1200" noProof="1" dirty="0">
                <a:latin typeface="Garamond" panose="02020404030301010803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>
            <a:lvl1pPr algn="ctr">
              <a:defRPr sz="1200" noProof="1" dirty="0">
                <a:latin typeface="Garamond" panose="02020404030301010803" pitchFamily="18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Garamond" panose="02020404030301010803" pitchFamily="18" charset="0"/>
              </a:defRPr>
            </a:lvl1pPr>
          </a:lstStyle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  <p:sp>
        <p:nvSpPr>
          <p:cNvPr id="1031" name="未知"/>
          <p:cNvSpPr>
            <a:spLocks noChangeArrowheads="1"/>
          </p:cNvSpPr>
          <p:nvPr/>
        </p:nvSpPr>
        <p:spPr bwMode="auto">
          <a:xfrm>
            <a:off x="508000" y="228600"/>
            <a:ext cx="109728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>
            <a:solidFill>
              <a:schemeClr val="accent1"/>
            </a:solidFill>
            <a:rou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2" name="直接连接符 1031"/>
          <p:cNvSpPr>
            <a:spLocks noChangeShapeType="1"/>
          </p:cNvSpPr>
          <p:nvPr/>
        </p:nvSpPr>
        <p:spPr bwMode="auto">
          <a:xfrm>
            <a:off x="609600" y="6172200"/>
            <a:ext cx="109728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lvl="1" indent="-325755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q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lvl="2" indent="-351155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lvl="3" indent="-31623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480" lvl="4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§"/>
        <a:defRPr sz="2000" b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§"/>
        <a:defRPr sz="2000" b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§"/>
        <a:defRPr sz="2000" b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§"/>
        <a:defRPr sz="2000" b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标题 45057"/>
          <p:cNvSpPr>
            <a:spLocks noGrp="1"/>
          </p:cNvSpPr>
          <p:nvPr>
            <p:ph type="title"/>
          </p:nvPr>
        </p:nvSpPr>
        <p:spPr>
          <a:xfrm>
            <a:off x="2063750" y="328613"/>
            <a:ext cx="7772400" cy="968375"/>
          </a:xfrm>
        </p:spPr>
        <p:txBody>
          <a:bodyPr vert="horz" wrap="square" lIns="91440" tIns="45720" rIns="91440" bIns="45720" anchor="t"/>
          <a:p>
            <a:pPr eaLnBrk="1" hangingPunct="1"/>
            <a:r>
              <a:rPr lang="zh-CN" altLang="en-US" dirty="0">
                <a:ea typeface="华文行楷" panose="02010800040101010101" pitchFamily="2" charset="-122"/>
              </a:rPr>
              <a:t>Counseling Service</a:t>
            </a:r>
            <a:endParaRPr lang="zh-CN" altLang="en-US" dirty="0">
              <a:ea typeface="华文行楷" panose="02010800040101010101" pitchFamily="2" charset="-122"/>
            </a:endParaRPr>
          </a:p>
        </p:txBody>
      </p:sp>
      <p:sp>
        <p:nvSpPr>
          <p:cNvPr id="36867" name="文本占位符 45058"/>
          <p:cNvSpPr>
            <a:spLocks noGrp="1"/>
          </p:cNvSpPr>
          <p:nvPr>
            <p:ph idx="1"/>
          </p:nvPr>
        </p:nvSpPr>
        <p:spPr>
          <a:xfrm>
            <a:off x="2063750" y="1657350"/>
            <a:ext cx="2986088" cy="4265613"/>
          </a:xfrm>
        </p:spPr>
        <p:txBody>
          <a:bodyPr vert="horz" wrap="square" lIns="91440" tIns="45720" rIns="91440" bIns="45720" anchor="t"/>
          <a:p>
            <a:pPr eaLnBrk="1" hangingPunct="1">
              <a:buNone/>
            </a:pPr>
            <a:r>
              <a:rPr lang="zh-CN" altLang="en-US" sz="2600" dirty="0"/>
              <a:t>Tel:87850042</a:t>
            </a:r>
            <a:endParaRPr lang="zh-CN" altLang="en-US" sz="2600" dirty="0"/>
          </a:p>
          <a:p>
            <a:pPr eaLnBrk="1" hangingPunct="1">
              <a:buNone/>
            </a:pPr>
            <a:endParaRPr lang="zh-CN" altLang="en-US" sz="2600" dirty="0">
              <a:cs typeface="Arial" panose="020B0604020202020204" pitchFamily="34" charset="0"/>
            </a:endParaRPr>
          </a:p>
          <a:p>
            <a:pPr eaLnBrk="1" hangingPunct="1">
              <a:buNone/>
            </a:pPr>
            <a:endParaRPr lang="zh-CN" altLang="en-US" sz="2600" dirty="0">
              <a:cs typeface="Arial" panose="020B0604020202020204" pitchFamily="34" charset="0"/>
            </a:endParaRPr>
          </a:p>
          <a:p>
            <a:pPr eaLnBrk="1" hangingPunct="1">
              <a:buNone/>
            </a:pPr>
            <a:r>
              <a:rPr lang="zh-CN" altLang="en-US" sz="2600" dirty="0">
                <a:latin typeface="黑体" panose="02010609060101010101" charset="-122"/>
                <a:ea typeface="黑体" panose="02010609060101010101" charset="-122"/>
              </a:rPr>
              <a:t>教一楼西侧附楼</a:t>
            </a:r>
            <a:endParaRPr lang="zh-CN" altLang="en-US" sz="2600" dirty="0">
              <a:latin typeface="黑体" panose="02010609060101010101" charset="-122"/>
              <a:ea typeface="黑体" panose="02010609060101010101" charset="-122"/>
            </a:endParaRPr>
          </a:p>
          <a:p>
            <a:pPr eaLnBrk="1" hangingPunct="1">
              <a:buNone/>
            </a:pPr>
            <a:r>
              <a:rPr lang="zh-CN" altLang="en-US" sz="2600" dirty="0">
                <a:latin typeface="黑体" panose="02010609060101010101" charset="-122"/>
                <a:ea typeface="黑体" panose="02010609060101010101" charset="-122"/>
              </a:rPr>
              <a:t>一楼</a:t>
            </a:r>
            <a:endParaRPr lang="zh-CN" altLang="en-US" sz="2600" dirty="0"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36868" name="图片 4505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0935" y="1402080"/>
            <a:ext cx="4075430" cy="3889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5061" name="五角星 45060"/>
          <p:cNvSpPr/>
          <p:nvPr/>
        </p:nvSpPr>
        <p:spPr>
          <a:xfrm>
            <a:off x="6303963" y="5057775"/>
            <a:ext cx="431800" cy="360363"/>
          </a:xfrm>
          <a:custGeom>
            <a:avLst/>
            <a:gdLst>
              <a:gd name="txL" fmla="*/ 0 w 431800"/>
              <a:gd name="txT" fmla="*/ 0 h 360363"/>
              <a:gd name="txR" fmla="*/ 431800 w 431800"/>
              <a:gd name="txB" fmla="*/ 360363 h 360363"/>
            </a:gdLst>
            <a:ahLst/>
            <a:cxnLst>
              <a:cxn ang="0">
                <a:pos x="0" y="137646"/>
              </a:cxn>
              <a:cxn ang="0">
                <a:pos x="164933" y="137647"/>
              </a:cxn>
              <a:cxn ang="0">
                <a:pos x="215900" y="0"/>
              </a:cxn>
              <a:cxn ang="0">
                <a:pos x="266866" y="137647"/>
              </a:cxn>
              <a:cxn ang="0">
                <a:pos x="431799" y="137646"/>
              </a:cxn>
              <a:cxn ang="0">
                <a:pos x="298364" y="222715"/>
              </a:cxn>
              <a:cxn ang="0">
                <a:pos x="349333" y="360362"/>
              </a:cxn>
              <a:cxn ang="0">
                <a:pos x="215900" y="275290"/>
              </a:cxn>
              <a:cxn ang="0">
                <a:pos x="82466" y="360362"/>
              </a:cxn>
              <a:cxn ang="0">
                <a:pos x="133435" y="222715"/>
              </a:cxn>
            </a:cxnLst>
            <a:rect l="txL" t="txT" r="txR" b="txB"/>
            <a:pathLst>
              <a:path w="431800" h="360363">
                <a:moveTo>
                  <a:pt x="0" y="137646"/>
                </a:moveTo>
                <a:lnTo>
                  <a:pt x="164933" y="137647"/>
                </a:lnTo>
                <a:lnTo>
                  <a:pt x="215900" y="0"/>
                </a:lnTo>
                <a:lnTo>
                  <a:pt x="266866" y="137647"/>
                </a:lnTo>
                <a:lnTo>
                  <a:pt x="431799" y="137646"/>
                </a:lnTo>
                <a:lnTo>
                  <a:pt x="298364" y="222715"/>
                </a:lnTo>
                <a:lnTo>
                  <a:pt x="349333" y="360362"/>
                </a:lnTo>
                <a:lnTo>
                  <a:pt x="215900" y="275290"/>
                </a:lnTo>
                <a:lnTo>
                  <a:pt x="82466" y="360362"/>
                </a:lnTo>
                <a:lnTo>
                  <a:pt x="133435" y="222715"/>
                </a:lnTo>
                <a:close/>
              </a:path>
            </a:pathLst>
          </a:custGeom>
          <a:solidFill>
            <a:srgbClr val="FF0000">
              <a:alpha val="100000"/>
            </a:srgbClr>
          </a:solidFill>
          <a:ln w="9525" cap="flat" cmpd="sng">
            <a:solidFill>
              <a:schemeClr val="tx1">
                <a:alpha val="10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45062" name="五角星 45061"/>
          <p:cNvSpPr/>
          <p:nvPr/>
        </p:nvSpPr>
        <p:spPr>
          <a:xfrm>
            <a:off x="8304213" y="2819400"/>
            <a:ext cx="431800" cy="360363"/>
          </a:xfrm>
          <a:custGeom>
            <a:avLst/>
            <a:gdLst>
              <a:gd name="txL" fmla="*/ 0 w 431800"/>
              <a:gd name="txT" fmla="*/ 0 h 360363"/>
              <a:gd name="txR" fmla="*/ 431800 w 431800"/>
              <a:gd name="txB" fmla="*/ 360363 h 360363"/>
            </a:gdLst>
            <a:ahLst/>
            <a:cxnLst>
              <a:cxn ang="0">
                <a:pos x="0" y="137646"/>
              </a:cxn>
              <a:cxn ang="0">
                <a:pos x="164933" y="137647"/>
              </a:cxn>
              <a:cxn ang="0">
                <a:pos x="215900" y="0"/>
              </a:cxn>
              <a:cxn ang="0">
                <a:pos x="266866" y="137647"/>
              </a:cxn>
              <a:cxn ang="0">
                <a:pos x="431799" y="137646"/>
              </a:cxn>
              <a:cxn ang="0">
                <a:pos x="298364" y="222715"/>
              </a:cxn>
              <a:cxn ang="0">
                <a:pos x="349333" y="360362"/>
              </a:cxn>
              <a:cxn ang="0">
                <a:pos x="215900" y="275290"/>
              </a:cxn>
              <a:cxn ang="0">
                <a:pos x="82466" y="360362"/>
              </a:cxn>
              <a:cxn ang="0">
                <a:pos x="133435" y="222715"/>
              </a:cxn>
            </a:cxnLst>
            <a:rect l="txL" t="txT" r="txR" b="txB"/>
            <a:pathLst>
              <a:path w="431800" h="360363">
                <a:moveTo>
                  <a:pt x="0" y="137646"/>
                </a:moveTo>
                <a:lnTo>
                  <a:pt x="164933" y="137647"/>
                </a:lnTo>
                <a:lnTo>
                  <a:pt x="215900" y="0"/>
                </a:lnTo>
                <a:lnTo>
                  <a:pt x="266866" y="137647"/>
                </a:lnTo>
                <a:lnTo>
                  <a:pt x="431799" y="137646"/>
                </a:lnTo>
                <a:lnTo>
                  <a:pt x="298364" y="222715"/>
                </a:lnTo>
                <a:lnTo>
                  <a:pt x="349333" y="360362"/>
                </a:lnTo>
                <a:lnTo>
                  <a:pt x="215900" y="275290"/>
                </a:lnTo>
                <a:lnTo>
                  <a:pt x="82466" y="360362"/>
                </a:lnTo>
                <a:lnTo>
                  <a:pt x="133435" y="222715"/>
                </a:lnTo>
                <a:close/>
              </a:path>
            </a:pathLst>
          </a:custGeom>
          <a:solidFill>
            <a:schemeClr val="tx2">
              <a:alpha val="100000"/>
            </a:schemeClr>
          </a:solidFill>
          <a:ln w="9525" cap="flat" cmpd="sng">
            <a:solidFill>
              <a:schemeClr val="tx1">
                <a:alpha val="10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36871" name="右箭头 45062"/>
          <p:cNvSpPr/>
          <p:nvPr/>
        </p:nvSpPr>
        <p:spPr>
          <a:xfrm>
            <a:off x="3870325" y="5059363"/>
            <a:ext cx="2062163" cy="360362"/>
          </a:xfrm>
          <a:prstGeom prst="rightArrow">
            <a:avLst>
              <a:gd name="adj1" fmla="val 50000"/>
              <a:gd name="adj2" fmla="val 142902"/>
            </a:avLst>
          </a:prstGeom>
          <a:solidFill>
            <a:schemeClr val="tx2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36872" name="灯片编号占位符 1"/>
          <p:cNvSpPr txBox="1">
            <a:spLocks noGrp="1"/>
          </p:cNvSpPr>
          <p:nvPr>
            <p:ph type="sldNum" sz="quarter" idx="4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anchor="b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506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1000" fill="hold"/>
                                        <p:tgtEl>
                                          <p:spTgt spid="4506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0" name="标题 50177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t"/>
          <a:p>
            <a:pPr eaLnBrk="1" hangingPunct="1"/>
            <a:r>
              <a:rPr lang="zh-CN" altLang="en-US" dirty="0"/>
              <a:t>Guiyuan Buddhist Temple</a:t>
            </a:r>
            <a:endParaRPr lang="zh-CN" altLang="en-US" dirty="0"/>
          </a:p>
        </p:txBody>
      </p:sp>
      <p:pic>
        <p:nvPicPr>
          <p:cNvPr id="37891" name="图片 5017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91625" y="404813"/>
            <a:ext cx="1217613" cy="62372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0180" name="矩形 50179"/>
          <p:cNvSpPr>
            <a:spLocks noGrp="1"/>
          </p:cNvSpPr>
          <p:nvPr/>
        </p:nvSpPr>
        <p:spPr>
          <a:xfrm>
            <a:off x="1981200" y="1419225"/>
            <a:ext cx="7005638" cy="45307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</a:pPr>
            <a:r>
              <a:rPr lang="zh-CN" altLang="en-US" sz="3000" dirty="0">
                <a:latin typeface="Times New Roman" panose="02020603050405020304" pitchFamily="18" charset="0"/>
                <a:ea typeface="黑体" panose="02010609060101010101" charset="-122"/>
              </a:rPr>
              <a:t>见了便做，做了便放下，了了有何不了</a:t>
            </a:r>
            <a:endParaRPr lang="zh-CN" altLang="en-US" sz="3000" dirty="0">
              <a:latin typeface="Times New Roman" panose="02020603050405020304" pitchFamily="18" charset="0"/>
              <a:ea typeface="黑体" panose="02010609060101010101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</a:pPr>
            <a:endParaRPr lang="zh-CN" altLang="en-US" sz="3000" dirty="0">
              <a:latin typeface="Times New Roman" panose="02020603050405020304" pitchFamily="18" charset="0"/>
              <a:ea typeface="黑体" panose="02010609060101010101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</a:pPr>
            <a:r>
              <a:rPr lang="zh-CN" altLang="en-US" sz="3000" dirty="0">
                <a:latin typeface="Arial" panose="020B0604020202020204" pitchFamily="34" charset="0"/>
                <a:ea typeface="黑体" panose="02010609060101010101" charset="-122"/>
              </a:rPr>
              <a:t>Face it, d</a:t>
            </a:r>
            <a:r>
              <a:rPr lang="en-US" altLang="zh-CN" sz="3000" dirty="0">
                <a:latin typeface="Arial" panose="020B0604020202020204" pitchFamily="34" charset="0"/>
              </a:rPr>
              <a:t>eal with</a:t>
            </a:r>
            <a:r>
              <a:rPr lang="zh-CN" altLang="en-US" sz="3000" dirty="0">
                <a:latin typeface="Arial" panose="020B0604020202020204" pitchFamily="34" charset="0"/>
                <a:ea typeface="黑体" panose="02010609060101010101" charset="-122"/>
              </a:rPr>
              <a:t> it, forget it </a:t>
            </a:r>
            <a:r>
              <a:rPr lang="en-US" altLang="zh-CN" sz="3000" dirty="0">
                <a:latin typeface="Arial" panose="020B0604020202020204" pitchFamily="34" charset="0"/>
              </a:rPr>
              <a:t>afterward. Then nothing is difficult to you.</a:t>
            </a:r>
            <a:endParaRPr lang="en-US" altLang="zh-CN" sz="3000" dirty="0">
              <a:latin typeface="Arial" panose="020B0604020202020204" pitchFamily="34" charset="0"/>
            </a:endParaRPr>
          </a:p>
        </p:txBody>
      </p:sp>
      <p:sp>
        <p:nvSpPr>
          <p:cNvPr id="37893" name="灯片编号占位符 1"/>
          <p:cNvSpPr txBox="1">
            <a:spLocks noGrp="1"/>
          </p:cNvSpPr>
          <p:nvPr>
            <p:ph type="sldNum" sz="quarter" idx="4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anchor="b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 bldLvl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Edge">
  <a:themeElements>
    <a:clrScheme name="">
      <a:dk1>
        <a:srgbClr val="000000"/>
      </a:dk1>
      <a:lt1>
        <a:srgbClr val="FFFFFF"/>
      </a:lt1>
      <a:dk2>
        <a:srgbClr val="003399"/>
      </a:dk2>
      <a:lt2>
        <a:srgbClr val="666699"/>
      </a:lt2>
      <a:accent1>
        <a:srgbClr val="009999"/>
      </a:accent1>
      <a:accent2>
        <a:srgbClr val="4C6D4E"/>
      </a:accent2>
      <a:accent3>
        <a:srgbClr val="FFFFFF"/>
      </a:accent3>
      <a:accent4>
        <a:srgbClr val="000000"/>
      </a:accent4>
      <a:accent5>
        <a:srgbClr val="AACACA"/>
      </a:accent5>
      <a:accent6>
        <a:srgbClr val="436145"/>
      </a:accent6>
      <a:hlink>
        <a:srgbClr val="4C6D80"/>
      </a:hlink>
      <a:folHlink>
        <a:srgbClr val="B2B2B2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</Words>
  <Application>WPS 演示</Application>
  <PresentationFormat>宽屏</PresentationFormat>
  <Paragraphs>18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</vt:i4>
      </vt:variant>
    </vt:vector>
  </HeadingPairs>
  <TitlesOfParts>
    <vt:vector size="15" baseType="lpstr">
      <vt:lpstr>Arial</vt:lpstr>
      <vt:lpstr>宋体</vt:lpstr>
      <vt:lpstr>Wingdings</vt:lpstr>
      <vt:lpstr>微软雅黑 Light</vt:lpstr>
      <vt:lpstr>微软雅黑</vt:lpstr>
      <vt:lpstr>Arial Unicode MS</vt:lpstr>
      <vt:lpstr>黑体</vt:lpstr>
      <vt:lpstr>Calibri</vt:lpstr>
      <vt:lpstr>Garamond</vt:lpstr>
      <vt:lpstr>Times New Roman</vt:lpstr>
      <vt:lpstr>华文行楷</vt:lpstr>
      <vt:lpstr>Office 主题</vt:lpstr>
      <vt:lpstr>Edge</vt:lpstr>
      <vt:lpstr>Counseling Service</vt:lpstr>
      <vt:lpstr>Guiyuan Buddhist Temple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阳光多灿烂</cp:lastModifiedBy>
  <cp:revision>125</cp:revision>
  <dcterms:created xsi:type="dcterms:W3CDTF">2017-08-03T09:01:00Z</dcterms:created>
  <dcterms:modified xsi:type="dcterms:W3CDTF">2018-04-08T05:12:23Z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2052-10.1.0.7223</vt:lpwstr>
  </property>
</Properties>
</file>