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7" r:id="rId4"/>
    <p:sldId id="258" r:id="rId6"/>
    <p:sldId id="259" r:id="rId7"/>
    <p:sldId id="264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5298" name="幻灯片图像占位符 38913"/>
          <p:cNvSpPr>
            <a:spLocks noGrp="1" noTextEdit="1"/>
          </p:cNvSpPr>
          <p:nvPr>
            <p:ph type="sldImg"/>
          </p:nvPr>
        </p:nvSpPr>
        <p:spPr/>
      </p:sp>
      <p:sp>
        <p:nvSpPr>
          <p:cNvPr id="55299" name="文本占位符 38914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ctr"/>
          <a:p>
            <a:pPr lvl="0" eaLnBrk="1" hangingPunct="1"/>
            <a:r>
              <a:rPr lang="zh-CN" altLang="en-US" dirty="0"/>
              <a:t>缺乏支持系统常会导致各种问题无法得到及时的舒解，甚至支持系统的缺乏本身就是一个问题。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56323" name="文本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ctr"/>
          <a:p>
            <a:pPr lvl="0" eaLnBrk="1" hangingPunct="1"/>
            <a:r>
              <a:rPr lang="en-US" altLang="zh-CN" dirty="0"/>
              <a:t>we do not see the world as it is, but how we think it is.</a:t>
            </a:r>
            <a:endParaRPr lang="en-US" altLang="zh-CN" dirty="0"/>
          </a:p>
          <a:p>
            <a:pPr lvl="0" eaLnBrk="1" hangingPunct="1"/>
            <a:r>
              <a:rPr lang="en-US" altLang="zh-CN" dirty="0"/>
              <a:t>when you talk to a friend. they are your friends because you share the same views!</a:t>
            </a:r>
            <a:endParaRPr lang="en-US" altLang="zh-CN" dirty="0"/>
          </a:p>
        </p:txBody>
      </p:sp>
      <p:sp>
        <p:nvSpPr>
          <p:cNvPr id="563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幻灯片图像占位符 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57347" name="文本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ctr"/>
          <a:p>
            <a:pPr lvl="0" eaLnBrk="1" hangingPunct="1"/>
            <a:r>
              <a:rPr lang="en-US" altLang="zh-CN" dirty="0"/>
              <a:t>only two exception: you are planning to do illegal things; or harm yourself.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8370" name="幻灯片图像占位符 44033"/>
          <p:cNvSpPr>
            <a:spLocks noGrp="1" noTextEdit="1"/>
          </p:cNvSpPr>
          <p:nvPr>
            <p:ph type="sldImg"/>
          </p:nvPr>
        </p:nvSpPr>
        <p:spPr/>
      </p:sp>
      <p:sp>
        <p:nvSpPr>
          <p:cNvPr id="58371" name="文本占位符 44034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ctr"/>
          <a:p>
            <a:pPr lvl="0" eaLnBrk="1" hangingPunct="1"/>
            <a:r>
              <a:rPr lang="zh-CN" altLang="en-US" dirty="0"/>
              <a:t>你有没有觉得身边缺少能够真正理解你的人，又或者没有能够敞开心扉倾诉的人？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未知"/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直接连接符 2055"/>
          <p:cNvSpPr>
            <a:spLocks noChangeShapeType="1"/>
          </p:cNvSpPr>
          <p:nvPr/>
        </p:nvSpPr>
        <p:spPr bwMode="auto">
          <a:xfrm>
            <a:off x="2641600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1219200" y="1524000"/>
            <a:ext cx="10164233" cy="17526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>
              <a:defRPr sz="5000" kern="1200"/>
            </a:lvl1pPr>
          </a:lstStyle>
          <a:p>
            <a:pPr lvl="0"/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>
              <a:buNone/>
              <a:defRPr sz="2800" kern="1200"/>
            </a:lvl1pPr>
            <a:lvl2pPr marL="344805" lvl="1" indent="-344805" algn="ctr">
              <a:buNone/>
              <a:defRPr sz="2800" kern="1200"/>
            </a:lvl2pPr>
            <a:lvl3pPr marL="671830" lvl="2" indent="-671830" algn="ctr">
              <a:buNone/>
              <a:defRPr sz="2800" kern="1200"/>
            </a:lvl3pPr>
            <a:lvl4pPr marL="1024255" lvl="3" indent="-1024255" algn="ctr">
              <a:buNone/>
              <a:defRPr sz="2800" kern="1200"/>
            </a:lvl4pPr>
            <a:lvl5pPr marL="1341755" lvl="4" indent="-1341755" algn="ctr">
              <a:buNone/>
              <a:defRPr sz="2800" kern="1200"/>
            </a:lvl5pPr>
          </a:lstStyle>
          <a:p>
            <a:pPr lvl="0"/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11" name="日期占位符 2051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4165600" y="6243638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3072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3072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1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1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1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1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1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1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70573" cy="5853112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398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 dirty="0">
                <a:latin typeface="Garamond" panose="02020404030301010803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ctr">
              <a:defRPr sz="1200" noProof="1" dirty="0">
                <a:latin typeface="Garamond" panose="02020404030301010803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1031" name="未知"/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2" name="直接连接符 1031"/>
          <p:cNvSpPr>
            <a:spLocks noChangeShapeType="1"/>
          </p:cNvSpPr>
          <p:nvPr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lvl="1" indent="-32575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lvl="2" indent="-35115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lvl="3" indent="-31623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480" lvl="4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标题 3788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Counseling &amp; Chat</a:t>
            </a:r>
            <a:endParaRPr lang="zh-CN" altLang="en-US" dirty="0"/>
          </a:p>
        </p:txBody>
      </p:sp>
      <p:sp>
        <p:nvSpPr>
          <p:cNvPr id="37891" name="内容占位符 37890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Counseling relation</a:t>
            </a:r>
            <a:endParaRPr lang="zh-CN" altLang="en-US" dirty="0"/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/>
              <a:t>Confidentiality</a:t>
            </a:r>
            <a:endParaRPr lang="zh-CN" altLang="en-US" dirty="0"/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/>
              <a:t>Professional skill</a:t>
            </a:r>
            <a:endParaRPr lang="zh-CN" altLang="en-US" dirty="0"/>
          </a:p>
        </p:txBody>
      </p:sp>
      <p:sp>
        <p:nvSpPr>
          <p:cNvPr id="37892" name="矩形 37891"/>
          <p:cNvSpPr/>
          <p:nvPr/>
        </p:nvSpPr>
        <p:spPr>
          <a:xfrm>
            <a:off x="2319338" y="1417638"/>
            <a:ext cx="3438525" cy="792162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2773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21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charRg st="38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标题 3788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We only see what we want to see</a:t>
            </a:r>
            <a:endParaRPr lang="en-US" altLang="zh-CN" dirty="0"/>
          </a:p>
        </p:txBody>
      </p:sp>
      <p:sp>
        <p:nvSpPr>
          <p:cNvPr id="33795" name="文本占位符 37890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en-US" dirty="0"/>
          </a:p>
        </p:txBody>
      </p:sp>
      <p:pic>
        <p:nvPicPr>
          <p:cNvPr id="33796" name="图片 3789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19513" y="1485900"/>
            <a:ext cx="6511925" cy="4400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3" name="矩形 37892"/>
          <p:cNvSpPr/>
          <p:nvPr/>
        </p:nvSpPr>
        <p:spPr>
          <a:xfrm>
            <a:off x="3287713" y="1125538"/>
            <a:ext cx="1800225" cy="48244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7894" name="矩形 37893"/>
          <p:cNvSpPr/>
          <p:nvPr/>
        </p:nvSpPr>
        <p:spPr>
          <a:xfrm>
            <a:off x="8185150" y="1054100"/>
            <a:ext cx="2160588" cy="48244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3799" name="矩形 37894"/>
          <p:cNvSpPr/>
          <p:nvPr/>
        </p:nvSpPr>
        <p:spPr>
          <a:xfrm>
            <a:off x="3648075" y="5373688"/>
            <a:ext cx="6553200" cy="719137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3800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en-US" altLang="zh-CN" sz="1200" dirty="0">
                <a:latin typeface="Garamond" panose="02020404030301010803" pitchFamily="18" charset="0"/>
              </a:rPr>
            </a:fld>
            <a:endParaRPr lang="en-US" altLang="zh-CN" sz="12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标题 41985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Counseling &amp; Chat</a:t>
            </a:r>
            <a:endParaRPr lang="zh-CN" altLang="en-US" dirty="0"/>
          </a:p>
        </p:txBody>
      </p:sp>
      <p:sp>
        <p:nvSpPr>
          <p:cNvPr id="34819" name="文本占位符 41986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Counseling relation</a:t>
            </a:r>
            <a:endParaRPr lang="zh-CN" altLang="en-US" dirty="0"/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/>
              <a:t>Confidentiality</a:t>
            </a:r>
            <a:endParaRPr lang="zh-CN" altLang="en-US" dirty="0"/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/>
              <a:t>Professional skill</a:t>
            </a:r>
            <a:endParaRPr lang="zh-CN" altLang="en-US" dirty="0"/>
          </a:p>
        </p:txBody>
      </p:sp>
      <p:sp>
        <p:nvSpPr>
          <p:cNvPr id="41988" name="矩形 41987"/>
          <p:cNvSpPr/>
          <p:nvPr/>
        </p:nvSpPr>
        <p:spPr>
          <a:xfrm>
            <a:off x="2305050" y="2574925"/>
            <a:ext cx="2614613" cy="792163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4821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标题 4300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Counseling &amp; Chat</a:t>
            </a:r>
            <a:endParaRPr lang="zh-CN" altLang="en-US" dirty="0"/>
          </a:p>
        </p:txBody>
      </p:sp>
      <p:sp>
        <p:nvSpPr>
          <p:cNvPr id="35843" name="文本占位符 43010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Counseling relation</a:t>
            </a:r>
            <a:endParaRPr lang="zh-CN" altLang="en-US" dirty="0"/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/>
              <a:t>Confidentiality</a:t>
            </a:r>
            <a:endParaRPr lang="zh-CN" altLang="en-US" dirty="0"/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/>
              <a:t>Professional skill</a:t>
            </a:r>
            <a:endParaRPr lang="zh-CN" altLang="en-US" dirty="0"/>
          </a:p>
          <a:p>
            <a:pPr eaLnBrk="1" hangingPunct="1"/>
            <a:r>
              <a:rPr lang="zh-CN" altLang="en-US" dirty="0"/>
              <a:t>E</a:t>
            </a:r>
            <a:r>
              <a:rPr lang="en-US" altLang="zh-CN" dirty="0"/>
              <a:t>mpathy</a:t>
            </a:r>
            <a:endParaRPr lang="en-US" altLang="zh-CN" dirty="0"/>
          </a:p>
        </p:txBody>
      </p:sp>
      <p:sp>
        <p:nvSpPr>
          <p:cNvPr id="43012" name="矩形 43011"/>
          <p:cNvSpPr/>
          <p:nvPr/>
        </p:nvSpPr>
        <p:spPr>
          <a:xfrm>
            <a:off x="2346325" y="3624263"/>
            <a:ext cx="2959100" cy="792162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5845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dge">
  <a:themeElements>
    <a:clrScheme name="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36145"/>
      </a:accent6>
      <a:hlink>
        <a:srgbClr val="4C6D80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WPS 演示</Application>
  <PresentationFormat>宽屏</PresentationFormat>
  <Paragraphs>35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微软雅黑 Light</vt:lpstr>
      <vt:lpstr>微软雅黑</vt:lpstr>
      <vt:lpstr>Arial Unicode MS</vt:lpstr>
      <vt:lpstr>黑体</vt:lpstr>
      <vt:lpstr>Calibri</vt:lpstr>
      <vt:lpstr>Garamond</vt:lpstr>
      <vt:lpstr>Times New Roman</vt:lpstr>
      <vt:lpstr>华文行楷</vt:lpstr>
      <vt:lpstr>Office 主题</vt:lpstr>
      <vt:lpstr>Edge</vt:lpstr>
      <vt:lpstr>Counseling &amp; Chat</vt:lpstr>
      <vt:lpstr>We only see what we want to see</vt:lpstr>
      <vt:lpstr>Counseling &amp; Chat</vt:lpstr>
      <vt:lpstr>Counseling &amp; Chat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阳光多灿烂</cp:lastModifiedBy>
  <cp:revision>126</cp:revision>
  <dcterms:created xsi:type="dcterms:W3CDTF">2017-08-03T09:01:00Z</dcterms:created>
  <dcterms:modified xsi:type="dcterms:W3CDTF">2018-04-08T05:12:25Z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