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8"/>
  </p:notesMasterIdLst>
  <p:sldIdLst>
    <p:sldId id="264" r:id="rId4"/>
    <p:sldId id="265" r:id="rId5"/>
    <p:sldId id="266" r:id="rId6"/>
    <p:sldId id="267" r:id="rId7"/>
    <p:sldId id="268" r:id="rId9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4274" name="幻灯片图像占位符 35841"/>
          <p:cNvSpPr>
            <a:spLocks noGrp="1" noTextEdit="1"/>
          </p:cNvSpPr>
          <p:nvPr>
            <p:ph type="sldImg"/>
          </p:nvPr>
        </p:nvSpPr>
        <p:spPr/>
      </p:sp>
      <p:sp>
        <p:nvSpPr>
          <p:cNvPr id="54275" name="文本占位符 35842"/>
          <p:cNvSpPr>
            <a:spLocks noGrp="1"/>
          </p:cNvSpPr>
          <p:nvPr>
            <p:ph type="body"/>
          </p:nvPr>
        </p:nvSpPr>
        <p:spPr/>
        <p:txBody>
          <a:bodyPr wrap="square" lIns="91440" tIns="45720" rIns="91440" bIns="45720" anchor="ctr"/>
          <a:p>
            <a:pPr lvl="0" eaLnBrk="1" hangingPunct="1"/>
            <a:r>
              <a:rPr lang="zh-CN" altLang="en-US" dirty="0"/>
              <a:t>Hypochondriasis （疑病症）&amp; schizophrenia （精神分裂症）</a:t>
            </a:r>
            <a:endParaRPr lang="zh-CN" altLang="en-US" dirty="0"/>
          </a:p>
          <a:p>
            <a:pPr lvl="0" eaLnBrk="1" hangingPunct="1"/>
            <a:endParaRPr lang="zh-CN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38200" y="1122680"/>
            <a:ext cx="105156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38200" y="3602355"/>
            <a:ext cx="10515600" cy="165544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27025"/>
            <a:ext cx="10515600" cy="5850255"/>
          </a:xfrm>
        </p:spPr>
        <p:txBody>
          <a:bodyPr/>
          <a:lstStyle>
            <a:lvl2pPr>
              <a:defRPr/>
            </a:lvl2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未知"/>
          <p:cNvSpPr>
            <a:spLocks noChangeArrowheads="1"/>
          </p:cNvSpPr>
          <p:nvPr/>
        </p:nvSpPr>
        <p:spPr bwMode="auto">
          <a:xfrm>
            <a:off x="812800" y="1219200"/>
            <a:ext cx="105664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>
            <a:solidFill>
              <a:schemeClr val="accent1"/>
            </a:solidFill>
            <a:rou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直接连接符 2055"/>
          <p:cNvSpPr>
            <a:spLocks noChangeShapeType="1"/>
          </p:cNvSpPr>
          <p:nvPr/>
        </p:nvSpPr>
        <p:spPr bwMode="auto">
          <a:xfrm>
            <a:off x="2641600" y="3962400"/>
            <a:ext cx="8682567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0" name="标题 2049"/>
          <p:cNvSpPr>
            <a:spLocks noGrp="1"/>
          </p:cNvSpPr>
          <p:nvPr>
            <p:ph type="ctrTitle"/>
          </p:nvPr>
        </p:nvSpPr>
        <p:spPr>
          <a:xfrm>
            <a:off x="1219200" y="1524000"/>
            <a:ext cx="10164233" cy="17526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lvl="0">
              <a:defRPr sz="5000" kern="1200"/>
            </a:lvl1pPr>
          </a:lstStyle>
          <a:p>
            <a:pPr lvl="0"/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2051" name="副标题 2050"/>
          <p:cNvSpPr>
            <a:spLocks noGrp="1"/>
          </p:cNvSpPr>
          <p:nvPr>
            <p:ph type="subTitle" idx="1"/>
          </p:nvPr>
        </p:nvSpPr>
        <p:spPr>
          <a:xfrm>
            <a:off x="2641600" y="3962400"/>
            <a:ext cx="8737600" cy="17526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marL="0" lvl="0" indent="0">
              <a:buNone/>
              <a:defRPr sz="2800" kern="1200"/>
            </a:lvl1pPr>
            <a:lvl2pPr marL="344805" lvl="1" indent="-344805" algn="ctr">
              <a:buNone/>
              <a:defRPr sz="2800" kern="1200"/>
            </a:lvl2pPr>
            <a:lvl3pPr marL="671830" lvl="2" indent="-671830" algn="ctr">
              <a:buNone/>
              <a:defRPr sz="2800" kern="1200"/>
            </a:lvl3pPr>
            <a:lvl4pPr marL="1024255" lvl="3" indent="-1024255" algn="ctr">
              <a:buNone/>
              <a:defRPr sz="2800" kern="1200"/>
            </a:lvl4pPr>
            <a:lvl5pPr marL="1341755" lvl="4" indent="-1341755" algn="ctr">
              <a:buNone/>
              <a:defRPr sz="2800" kern="1200"/>
            </a:lvl5pPr>
          </a:lstStyle>
          <a:p>
            <a:pPr lvl="0"/>
            <a:r>
              <a:rPr lang="zh-CN" altLang="en-US" noProof="1"/>
              <a:t>单击此处编辑母版副标题样式</a:t>
            </a:r>
            <a:endParaRPr lang="zh-CN" altLang="en-US" noProof="1"/>
          </a:p>
        </p:txBody>
      </p:sp>
      <p:sp>
        <p:nvSpPr>
          <p:cNvPr id="11" name="日期占位符 2051"/>
          <p:cNvSpPr>
            <a:spLocks noGrp="1"/>
          </p:cNvSpPr>
          <p:nvPr>
            <p:ph type="dt" sz="half" idx="2"/>
          </p:nvPr>
        </p:nvSpPr>
        <p:spPr>
          <a:xfrm>
            <a:off x="609600" y="6243638"/>
            <a:ext cx="2844800" cy="457200"/>
          </a:xfrm>
          <a:prstGeom prst="rect">
            <a:avLst/>
          </a:prstGeom>
          <a:ln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" name="页脚占位符 2052"/>
          <p:cNvSpPr>
            <a:spLocks noGrp="1"/>
          </p:cNvSpPr>
          <p:nvPr>
            <p:ph type="ftr" sz="quarter" idx="3"/>
          </p:nvPr>
        </p:nvSpPr>
        <p:spPr>
          <a:xfrm>
            <a:off x="4165600" y="6243638"/>
            <a:ext cx="3860800" cy="457200"/>
          </a:xfrm>
          <a:prstGeom prst="rect">
            <a:avLst/>
          </a:prstGeom>
          <a:ln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altLang="x-none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3" name="灯片编号占位符 2053"/>
          <p:cNvSpPr>
            <a:spLocks noGrp="1"/>
          </p:cNvSpPr>
          <p:nvPr>
            <p:ph type="sldNum" sz="quarter" idx="4"/>
          </p:nvPr>
        </p:nvSpPr>
        <p:spPr>
          <a:xfrm>
            <a:off x="8737600" y="6243638"/>
            <a:ext cx="2844800" cy="457200"/>
          </a:xfrm>
          <a:prstGeom prst="rect">
            <a:avLst/>
          </a:prstGeom>
          <a:ln>
            <a:miter/>
          </a:ln>
        </p:spPr>
        <p:txBody>
          <a:bodyPr vert="horz" wrap="square" lIns="91440" tIns="45720" rIns="91440" bIns="45720" numCol="1" anchor="b" anchorCtr="0" compatLnSpc="1"/>
          <a:p>
            <a:pPr algn="r"/>
            <a:fld id="{9A0DB2DC-4C9A-4742-B13C-FB6460FD3503}" type="slidenum">
              <a:rPr lang="zh-CN" altLang="en-US" dirty="0">
                <a:latin typeface="Garamond" panose="02020404030301010803" pitchFamily="18" charset="0"/>
              </a:rPr>
            </a:fld>
            <a:endParaRPr lang="zh-CN" altLang="en-US"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9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600" y="6243638"/>
            <a:ext cx="2844800" cy="457200"/>
          </a:xfrm>
          <a:prstGeom prst="rect">
            <a:avLst/>
          </a:prstGeom>
          <a:ln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7600" y="6243638"/>
            <a:ext cx="2844800" cy="457200"/>
          </a:xfrm>
          <a:prstGeom prst="rect">
            <a:avLst/>
          </a:prstGeom>
          <a:ln>
            <a:miter/>
          </a:ln>
        </p:spPr>
        <p:txBody>
          <a:bodyPr vert="horz" wrap="square" lIns="91440" tIns="45720" rIns="91440" bIns="45720" numCol="1" anchor="b" anchorCtr="0" compatLnSpc="1"/>
          <a:p>
            <a:pPr algn="r"/>
            <a:fld id="{9A0DB2DC-4C9A-4742-B13C-FB6460FD3503}" type="slidenum">
              <a:rPr lang="zh-CN" altLang="en-US" dirty="0">
                <a:latin typeface="Garamond" panose="02020404030301010803" pitchFamily="18" charset="0"/>
              </a:rPr>
            </a:fld>
            <a:endParaRPr lang="zh-CN" altLang="en-US"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9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600" y="6243638"/>
            <a:ext cx="2844800" cy="457200"/>
          </a:xfrm>
          <a:prstGeom prst="rect">
            <a:avLst/>
          </a:prstGeom>
          <a:ln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7600" y="6243638"/>
            <a:ext cx="2844800" cy="457200"/>
          </a:xfrm>
          <a:prstGeom prst="rect">
            <a:avLst/>
          </a:prstGeom>
          <a:ln>
            <a:miter/>
          </a:ln>
        </p:spPr>
        <p:txBody>
          <a:bodyPr vert="horz" wrap="square" lIns="91440" tIns="45720" rIns="91440" bIns="45720" numCol="1" anchor="b" anchorCtr="0" compatLnSpc="1"/>
          <a:p>
            <a:pPr algn="r"/>
            <a:fld id="{9A0DB2DC-4C9A-4742-B13C-FB6460FD3503}" type="slidenum">
              <a:rPr lang="zh-CN" altLang="en-US" dirty="0">
                <a:latin typeface="Garamond" panose="02020404030301010803" pitchFamily="18" charset="0"/>
              </a:rPr>
            </a:fld>
            <a:endParaRPr lang="zh-CN" altLang="en-US"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30725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30725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9" name="日期占位符 1027"/>
          <p:cNvSpPr>
            <a:spLocks noGrp="1"/>
          </p:cNvSpPr>
          <p:nvPr>
            <p:ph type="dt" sz="half" idx="12"/>
          </p:nvPr>
        </p:nvSpPr>
        <p:spPr>
          <a:xfrm>
            <a:off x="609600" y="6243638"/>
            <a:ext cx="2844800" cy="457200"/>
          </a:xfrm>
          <a:prstGeom prst="rect">
            <a:avLst/>
          </a:prstGeom>
          <a:ln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7600" y="6243638"/>
            <a:ext cx="2844800" cy="457200"/>
          </a:xfrm>
          <a:prstGeom prst="rect">
            <a:avLst/>
          </a:prstGeom>
          <a:ln>
            <a:miter/>
          </a:ln>
        </p:spPr>
        <p:txBody>
          <a:bodyPr vert="horz" wrap="square" lIns="91440" tIns="45720" rIns="91440" bIns="45720" numCol="1" anchor="b" anchorCtr="0" compatLnSpc="1"/>
          <a:p>
            <a:pPr algn="r"/>
            <a:fld id="{9A0DB2DC-4C9A-4742-B13C-FB6460FD3503}" type="slidenum">
              <a:rPr lang="zh-CN" altLang="en-US" dirty="0">
                <a:latin typeface="Garamond" panose="02020404030301010803" pitchFamily="18" charset="0"/>
              </a:rPr>
            </a:fld>
            <a:endParaRPr lang="zh-CN" altLang="en-US"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9" name="日期占位符 1027"/>
          <p:cNvSpPr>
            <a:spLocks noGrp="1"/>
          </p:cNvSpPr>
          <p:nvPr>
            <p:ph type="dt" sz="half" idx="12"/>
          </p:nvPr>
        </p:nvSpPr>
        <p:spPr>
          <a:xfrm>
            <a:off x="609600" y="6243638"/>
            <a:ext cx="2844800" cy="457200"/>
          </a:xfrm>
          <a:prstGeom prst="rect">
            <a:avLst/>
          </a:prstGeom>
          <a:ln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页脚占位符 1028"/>
          <p:cNvSpPr>
            <a:spLocks noGrp="1"/>
          </p:cNvSpPr>
          <p:nvPr>
            <p:ph type="ftr" sz="quarter" idx="13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灯片编号占位符 1029"/>
          <p:cNvSpPr>
            <a:spLocks noGrp="1"/>
          </p:cNvSpPr>
          <p:nvPr>
            <p:ph type="sldNum" sz="quarter" idx="14"/>
          </p:nvPr>
        </p:nvSpPr>
        <p:spPr>
          <a:xfrm>
            <a:off x="8737600" y="6243638"/>
            <a:ext cx="2844800" cy="457200"/>
          </a:xfrm>
          <a:prstGeom prst="rect">
            <a:avLst/>
          </a:prstGeom>
          <a:ln>
            <a:miter/>
          </a:ln>
        </p:spPr>
        <p:txBody>
          <a:bodyPr vert="horz" wrap="square" lIns="91440" tIns="45720" rIns="91440" bIns="45720" numCol="1" anchor="b" anchorCtr="0" compatLnSpc="1"/>
          <a:p>
            <a:pPr algn="r"/>
            <a:fld id="{9A0DB2DC-4C9A-4742-B13C-FB6460FD3503}" type="slidenum">
              <a:rPr lang="zh-CN" altLang="en-US" dirty="0">
                <a:latin typeface="Garamond" panose="02020404030301010803" pitchFamily="18" charset="0"/>
              </a:rPr>
            </a:fld>
            <a:endParaRPr lang="zh-CN" altLang="en-US"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9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600" y="6243638"/>
            <a:ext cx="2844800" cy="457200"/>
          </a:xfrm>
          <a:prstGeom prst="rect">
            <a:avLst/>
          </a:prstGeom>
          <a:ln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7600" y="6243638"/>
            <a:ext cx="2844800" cy="457200"/>
          </a:xfrm>
          <a:prstGeom prst="rect">
            <a:avLst/>
          </a:prstGeom>
          <a:ln>
            <a:miter/>
          </a:ln>
        </p:spPr>
        <p:txBody>
          <a:bodyPr vert="horz" wrap="square" lIns="91440" tIns="45720" rIns="91440" bIns="45720" numCol="1" anchor="b" anchorCtr="0" compatLnSpc="1"/>
          <a:p>
            <a:pPr algn="r"/>
            <a:fld id="{9A0DB2DC-4C9A-4742-B13C-FB6460FD3503}" type="slidenum">
              <a:rPr lang="zh-CN" altLang="en-US" dirty="0">
                <a:latin typeface="Garamond" panose="02020404030301010803" pitchFamily="18" charset="0"/>
              </a:rPr>
            </a:fld>
            <a:endParaRPr lang="zh-CN" altLang="en-US"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600" y="6243638"/>
            <a:ext cx="2844800" cy="457200"/>
          </a:xfrm>
          <a:prstGeom prst="rect">
            <a:avLst/>
          </a:prstGeom>
          <a:ln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7600" y="6243638"/>
            <a:ext cx="2844800" cy="457200"/>
          </a:xfrm>
          <a:prstGeom prst="rect">
            <a:avLst/>
          </a:prstGeom>
          <a:ln>
            <a:miter/>
          </a:ln>
        </p:spPr>
        <p:txBody>
          <a:bodyPr vert="horz" wrap="square" lIns="91440" tIns="45720" rIns="91440" bIns="45720" numCol="1" anchor="b" anchorCtr="0" compatLnSpc="1"/>
          <a:p>
            <a:pPr algn="r"/>
            <a:fld id="{9A0DB2DC-4C9A-4742-B13C-FB6460FD3503}" type="slidenum">
              <a:rPr lang="zh-CN" altLang="en-US" dirty="0">
                <a:latin typeface="Garamond" panose="02020404030301010803" pitchFamily="18" charset="0"/>
              </a:rPr>
            </a:fld>
            <a:endParaRPr lang="zh-CN" altLang="en-US"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9" name="日期占位符 1027"/>
          <p:cNvSpPr>
            <a:spLocks noGrp="1"/>
          </p:cNvSpPr>
          <p:nvPr>
            <p:ph type="dt" sz="half" idx="12"/>
          </p:nvPr>
        </p:nvSpPr>
        <p:spPr>
          <a:xfrm>
            <a:off x="609600" y="6243638"/>
            <a:ext cx="2844800" cy="457200"/>
          </a:xfrm>
          <a:prstGeom prst="rect">
            <a:avLst/>
          </a:prstGeom>
          <a:ln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7600" y="6243638"/>
            <a:ext cx="2844800" cy="457200"/>
          </a:xfrm>
          <a:prstGeom prst="rect">
            <a:avLst/>
          </a:prstGeom>
          <a:ln>
            <a:miter/>
          </a:ln>
        </p:spPr>
        <p:txBody>
          <a:bodyPr vert="horz" wrap="square" lIns="91440" tIns="45720" rIns="91440" bIns="45720" numCol="1" anchor="b" anchorCtr="0" compatLnSpc="1"/>
          <a:p>
            <a:pPr algn="r"/>
            <a:fld id="{9A0DB2DC-4C9A-4742-B13C-FB6460FD3503}" type="slidenum">
              <a:rPr lang="zh-CN" altLang="en-US" dirty="0">
                <a:latin typeface="Garamond" panose="02020404030301010803" pitchFamily="18" charset="0"/>
              </a:rPr>
            </a:fld>
            <a:endParaRPr lang="zh-CN" altLang="en-US"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 anchor="b" anchorCtr="0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702435"/>
            <a:ext cx="10515600" cy="4474845"/>
          </a:xfrm>
        </p:spPr>
        <p:txBody>
          <a:bodyPr/>
          <a:lstStyle>
            <a:lvl2pPr>
              <a:defRPr/>
            </a:lvl2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/>
            </a:pPr>
            <a:endParaRPr kumimoji="0" lang="zh-CN" altLang="en-US" sz="2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9" name="日期占位符 1027"/>
          <p:cNvSpPr>
            <a:spLocks noGrp="1"/>
          </p:cNvSpPr>
          <p:nvPr>
            <p:ph type="dt" sz="half" idx="12"/>
          </p:nvPr>
        </p:nvSpPr>
        <p:spPr>
          <a:xfrm>
            <a:off x="609600" y="6243638"/>
            <a:ext cx="2844800" cy="457200"/>
          </a:xfrm>
          <a:prstGeom prst="rect">
            <a:avLst/>
          </a:prstGeom>
          <a:ln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7600" y="6243638"/>
            <a:ext cx="2844800" cy="457200"/>
          </a:xfrm>
          <a:prstGeom prst="rect">
            <a:avLst/>
          </a:prstGeom>
          <a:ln>
            <a:miter/>
          </a:ln>
        </p:spPr>
        <p:txBody>
          <a:bodyPr vert="horz" wrap="square" lIns="91440" tIns="45720" rIns="91440" bIns="45720" numCol="1" anchor="b" anchorCtr="0" compatLnSpc="1"/>
          <a:p>
            <a:pPr algn="r"/>
            <a:fld id="{9A0DB2DC-4C9A-4742-B13C-FB6460FD3503}" type="slidenum">
              <a:rPr lang="zh-CN" altLang="en-US" dirty="0">
                <a:latin typeface="Garamond" panose="02020404030301010803" pitchFamily="18" charset="0"/>
              </a:rPr>
            </a:fld>
            <a:endParaRPr lang="zh-CN" altLang="en-US"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9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600" y="6243638"/>
            <a:ext cx="2844800" cy="457200"/>
          </a:xfrm>
          <a:prstGeom prst="rect">
            <a:avLst/>
          </a:prstGeom>
          <a:ln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7600" y="6243638"/>
            <a:ext cx="2844800" cy="457200"/>
          </a:xfrm>
          <a:prstGeom prst="rect">
            <a:avLst/>
          </a:prstGeom>
          <a:ln>
            <a:miter/>
          </a:ln>
        </p:spPr>
        <p:txBody>
          <a:bodyPr vert="horz" wrap="square" lIns="91440" tIns="45720" rIns="91440" bIns="45720" numCol="1" anchor="b" anchorCtr="0" compatLnSpc="1"/>
          <a:p>
            <a:pPr algn="r"/>
            <a:fld id="{9A0DB2DC-4C9A-4742-B13C-FB6460FD3503}" type="slidenum">
              <a:rPr lang="zh-CN" altLang="en-US" dirty="0">
                <a:latin typeface="Garamond" panose="02020404030301010803" pitchFamily="18" charset="0"/>
              </a:rPr>
            </a:fld>
            <a:endParaRPr lang="zh-CN" altLang="en-US"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70573" cy="5853112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9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600" y="6243638"/>
            <a:ext cx="2844800" cy="457200"/>
          </a:xfrm>
          <a:prstGeom prst="rect">
            <a:avLst/>
          </a:prstGeom>
          <a:ln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>
            <a:miter/>
          </a:ln>
        </p:spPr>
        <p:txBody>
          <a:bodyPr anchor="b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7600" y="6243638"/>
            <a:ext cx="2844800" cy="457200"/>
          </a:xfrm>
          <a:prstGeom prst="rect">
            <a:avLst/>
          </a:prstGeom>
          <a:ln>
            <a:miter/>
          </a:ln>
        </p:spPr>
        <p:txBody>
          <a:bodyPr vert="horz" wrap="square" lIns="91440" tIns="45720" rIns="91440" bIns="45720" numCol="1" anchor="b" anchorCtr="0" compatLnSpc="1"/>
          <a:p>
            <a:pPr algn="r"/>
            <a:fld id="{9A0DB2DC-4C9A-4742-B13C-FB6460FD3503}" type="slidenum">
              <a:rPr lang="zh-CN" altLang="en-US" dirty="0">
                <a:latin typeface="Garamond" panose="02020404030301010803" pitchFamily="18" charset="0"/>
              </a:rPr>
            </a:fld>
            <a:endParaRPr lang="zh-CN" altLang="en-US" dirty="0">
              <a:latin typeface="Garamond" panose="02020404030301010803" pitchFamily="18" charset="0"/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959100"/>
            <a:ext cx="10515600" cy="2781300"/>
          </a:xfrm>
        </p:spPr>
        <p:txBody>
          <a:bodyPr anchor="t" anchorCtr="0"/>
          <a:lstStyle>
            <a:lvl1pPr>
              <a:defRPr sz="48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722120"/>
            <a:ext cx="10515600" cy="1102995"/>
          </a:xfrm>
        </p:spPr>
        <p:txBody>
          <a:bodyPr lIns="144145" anchor="b" anchorCtr="0"/>
          <a:lstStyle>
            <a:lvl1pPr marL="0" indent="0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105" y="365125"/>
            <a:ext cx="10515600" cy="8001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470" y="1482090"/>
            <a:ext cx="5220970" cy="823595"/>
          </a:xfrm>
        </p:spPr>
        <p:txBody>
          <a:bodyPr anchor="ctr" anchorCtr="0"/>
          <a:lstStyle>
            <a:lvl1pPr marL="0" indent="0">
              <a:buNone/>
              <a:defRPr sz="3200">
                <a:solidFill>
                  <a:srgbClr val="0070C0"/>
                </a:solidFill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8200" y="2368550"/>
            <a:ext cx="5222240" cy="382079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655" y="1482090"/>
            <a:ext cx="5097145" cy="823595"/>
          </a:xfrm>
        </p:spPr>
        <p:txBody>
          <a:bodyPr anchor="ctr" anchorCtr="0"/>
          <a:lstStyle>
            <a:lvl1pPr marL="0" indent="0">
              <a:buNone/>
              <a:defRPr sz="3200">
                <a:solidFill>
                  <a:srgbClr val="0070C0"/>
                </a:solidFill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655" y="2368550"/>
            <a:ext cx="5097145" cy="382079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 anchor="b" anchorCtr="0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 + 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-12700" y="-1905"/>
            <a:ext cx="7017385" cy="6861810"/>
          </a:xfrm>
          <a:noFill/>
        </p:spPr>
        <p:txBody>
          <a:bodyPr lIns="252095" tIns="144145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350125" y="457200"/>
            <a:ext cx="4392295" cy="105537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349490" y="1694180"/>
            <a:ext cx="4393565" cy="4480560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文本 + 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505" y="-7620"/>
            <a:ext cx="7017385" cy="6861810"/>
          </a:xfrm>
          <a:noFill/>
        </p:spPr>
        <p:txBody>
          <a:bodyPr lIns="252095" tIns="144145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09575" y="457200"/>
            <a:ext cx="4279900" cy="105537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09575" y="1694180"/>
            <a:ext cx="4280535" cy="4480560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  <p:sp>
        <p:nvSpPr>
          <p:cNvPr id="3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7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chemeClr val="bg1">
                <a:lumMod val="95000"/>
              </a:schemeClr>
            </a:gs>
            <a:gs pos="100000">
              <a:schemeClr val="bg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effectLst>
            <a:outerShdw blurRad="88900" dist="101600" dir="5400000" algn="ctr" rotWithShape="0">
              <a:srgbClr val="000000">
                <a:alpha val="2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202020"/>
          </a:solidFill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  <a:latin typeface="微软雅黑" panose="020B0503020204020204" charset="-122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75000"/>
        <a:buFont typeface="Arial" panose="020B0604020202020204" pitchFamily="34" charset="0"/>
        <a:buChar char="•"/>
        <a:defRPr sz="2800" kern="1200">
          <a:solidFill>
            <a:schemeClr val="tx1">
              <a:lumMod val="85000"/>
              <a:lumOff val="15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1pPr>
      <a:lvl2pPr marL="575945" indent="-228600" algn="l" defTabSz="914400" rtl="0" eaLnBrk="1" fontAlgn="auto" latinLnBrk="0" hangingPunct="1">
        <a:lnSpc>
          <a:spcPct val="120000"/>
        </a:lnSpc>
        <a:spcBef>
          <a:spcPts val="500"/>
        </a:spcBef>
        <a:buSzPct val="75000"/>
        <a:buFont typeface="Arial" panose="020B0604020202020204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2pPr>
      <a:lvl3pPr marL="1007745" indent="-228600" algn="l" defTabSz="914400" rtl="0" eaLnBrk="1" fontAlgn="auto" latinLnBrk="0" hangingPunct="1">
        <a:lnSpc>
          <a:spcPct val="120000"/>
        </a:lnSpc>
        <a:spcBef>
          <a:spcPts val="500"/>
        </a:spcBef>
        <a:buSzPct val="75000"/>
        <a:buFont typeface="Arial" panose="020B0604020202020204" pitchFamily="34" charset="0"/>
        <a:buChar char="‒"/>
        <a:defRPr sz="2000" kern="1200">
          <a:solidFill>
            <a:schemeClr val="tx1">
              <a:lumMod val="65000"/>
              <a:lumOff val="35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3pPr>
      <a:lvl4pPr marL="1511935" indent="-228600" algn="l" defTabSz="914400" rtl="0" eaLnBrk="1" fontAlgn="auto" latinLnBrk="0" hangingPunct="1">
        <a:lnSpc>
          <a:spcPct val="100000"/>
        </a:lnSpc>
        <a:spcBef>
          <a:spcPts val="500"/>
        </a:spcBef>
        <a:buSzPct val="75000"/>
        <a:buFont typeface="Arial" panose="020B0604020202020204" pitchFamily="34" charset="0"/>
        <a:buChar char="˃"/>
        <a:defRPr sz="1800" kern="1200">
          <a:solidFill>
            <a:schemeClr val="tx1">
              <a:lumMod val="50000"/>
              <a:lumOff val="50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4pPr>
      <a:lvl5pPr marL="1943735" indent="-228600" algn="l" defTabSz="914400" rtl="0" eaLnBrk="1" fontAlgn="auto" latinLnBrk="0" hangingPunct="1">
        <a:lnSpc>
          <a:spcPct val="90000"/>
        </a:lnSpc>
        <a:spcBef>
          <a:spcPts val="500"/>
        </a:spcBef>
        <a:buSzPct val="75000"/>
        <a:buFont typeface="Arial" panose="020B0604020202020204" pitchFamily="34" charset="0"/>
        <a:buChar char="˃"/>
        <a:defRPr sz="1800" kern="1200">
          <a:solidFill>
            <a:schemeClr val="tx1">
              <a:lumMod val="50000"/>
              <a:lumOff val="50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609600" y="277813"/>
            <a:ext cx="10972800" cy="11398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609600" y="1600200"/>
            <a:ext cx="10972800" cy="45307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609600" y="6243638"/>
            <a:ext cx="2844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>
            <a:lvl1pPr>
              <a:defRPr sz="1200" noProof="1" dirty="0">
                <a:latin typeface="Garamond" panose="02020404030301010803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lstStyle>
            <a:lvl1pPr algn="ctr">
              <a:defRPr sz="1200" noProof="1" dirty="0">
                <a:latin typeface="Garamond" panose="02020404030301010803" pitchFamily="18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8737600" y="6243638"/>
            <a:ext cx="2844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Garamond" panose="02020404030301010803" pitchFamily="18" charset="0"/>
              </a:defRPr>
            </a:lvl1pPr>
          </a:lstStyle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  <p:sp>
        <p:nvSpPr>
          <p:cNvPr id="1031" name="未知"/>
          <p:cNvSpPr>
            <a:spLocks noChangeArrowheads="1"/>
          </p:cNvSpPr>
          <p:nvPr/>
        </p:nvSpPr>
        <p:spPr bwMode="auto">
          <a:xfrm>
            <a:off x="508000" y="228600"/>
            <a:ext cx="109728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>
            <a:solidFill>
              <a:schemeClr val="accent1"/>
            </a:solidFill>
            <a:rou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2" name="直接连接符 1031"/>
          <p:cNvSpPr>
            <a:spLocks noChangeShapeType="1"/>
          </p:cNvSpPr>
          <p:nvPr/>
        </p:nvSpPr>
        <p:spPr bwMode="auto">
          <a:xfrm>
            <a:off x="609600" y="6172200"/>
            <a:ext cx="109728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69925" lvl="1" indent="-325755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q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50" lvl="2" indent="-351155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850" lvl="3" indent="-31623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q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81480" lvl="4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§"/>
        <a:defRPr sz="2000" b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§"/>
        <a:defRPr sz="2000" b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§"/>
        <a:defRPr sz="2000" b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§"/>
        <a:defRPr sz="2000" b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spcBef>
          <a:spcPct val="0"/>
        </a:spcBef>
        <a:spcAft>
          <a:spcPct val="0"/>
        </a:spcAft>
        <a:buFont typeface="Arial" panose="020B0604020202020204" pitchFamily="34" charset="0"/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3.xml"/><Relationship Id="rId4" Type="http://schemas.openxmlformats.org/officeDocument/2006/relationships/image" Target="../media/image5.png"/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标题 31745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t"/>
          <a:p>
            <a:pPr eaLnBrk="1" hangingPunct="1"/>
            <a:endParaRPr lang="zh-CN" altLang="en-US" dirty="0"/>
          </a:p>
        </p:txBody>
      </p:sp>
      <p:sp>
        <p:nvSpPr>
          <p:cNvPr id="31747" name="内容占位符 31746"/>
          <p:cNvSpPr>
            <a:spLocks noGrp="1"/>
          </p:cNvSpPr>
          <p:nvPr>
            <p:ph idx="1"/>
          </p:nvPr>
        </p:nvSpPr>
        <p:spPr>
          <a:xfrm>
            <a:off x="1981200" y="4192588"/>
            <a:ext cx="8229600" cy="1939925"/>
          </a:xfrm>
        </p:spPr>
        <p:txBody>
          <a:bodyPr vert="horz" wrap="square" lIns="91440" tIns="45720" rIns="91440" bIns="45720" anchor="t"/>
          <a:p>
            <a:pPr eaLnBrk="1" hangingPunct="1"/>
            <a:r>
              <a:rPr lang="en-US" altLang="zh-CN" dirty="0"/>
              <a:t>Can you realise it by yourself</a:t>
            </a:r>
            <a:endParaRPr lang="en-US" altLang="zh-CN" dirty="0"/>
          </a:p>
          <a:p>
            <a:pPr eaLnBrk="1" hangingPunct="1"/>
            <a:r>
              <a:rPr lang="en-US" altLang="zh-CN" dirty="0"/>
              <a:t>Can you deal with it by yourself</a:t>
            </a:r>
            <a:endParaRPr lang="en-US" altLang="zh-CN" dirty="0"/>
          </a:p>
        </p:txBody>
      </p:sp>
      <p:grpSp>
        <p:nvGrpSpPr>
          <p:cNvPr id="27652" name="组合 31747"/>
          <p:cNvGrpSpPr/>
          <p:nvPr/>
        </p:nvGrpSpPr>
        <p:grpSpPr>
          <a:xfrm>
            <a:off x="3795713" y="277813"/>
            <a:ext cx="6415722" cy="3915410"/>
            <a:chOff x="0" y="0"/>
            <a:chExt cx="10103" cy="6165"/>
          </a:xfrm>
        </p:grpSpPr>
        <p:pic>
          <p:nvPicPr>
            <p:cNvPr id="27654" name="图片 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50" y="0"/>
              <a:ext cx="9753" cy="6165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7655" name="文本框 31749"/>
            <p:cNvSpPr txBox="1"/>
            <p:nvPr/>
          </p:nvSpPr>
          <p:spPr>
            <a:xfrm>
              <a:off x="7345" y="4984"/>
              <a:ext cx="2372" cy="58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endParaRPr lang="zh-CN" altLang="en-US" dirty="0"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27656" name="文本框 31750"/>
            <p:cNvSpPr txBox="1"/>
            <p:nvPr/>
          </p:nvSpPr>
          <p:spPr>
            <a:xfrm>
              <a:off x="7345" y="5033"/>
              <a:ext cx="1936" cy="725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2400" dirty="0">
                  <a:latin typeface="Arial" panose="020B0604020202020204" pitchFamily="34" charset="0"/>
                  <a:ea typeface="黑体" panose="02010609060101010101" charset="-122"/>
                </a:rPr>
                <a:t>healthy</a:t>
              </a:r>
              <a:endParaRPr lang="zh-CN" altLang="en-US" sz="2400" dirty="0"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27657" name="文本框 31751"/>
            <p:cNvSpPr txBox="1"/>
            <p:nvPr/>
          </p:nvSpPr>
          <p:spPr>
            <a:xfrm>
              <a:off x="4536" y="5033"/>
              <a:ext cx="2096" cy="725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2400" dirty="0">
                  <a:latin typeface="Arial" panose="020B0604020202020204" pitchFamily="34" charset="0"/>
                  <a:ea typeface="黑体" panose="02010609060101010101" charset="-122"/>
                </a:rPr>
                <a:t>distress</a:t>
              </a:r>
              <a:endParaRPr lang="zh-CN" altLang="en-US" sz="2400" dirty="0"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27658" name="文本框 31752"/>
            <p:cNvSpPr txBox="1"/>
            <p:nvPr/>
          </p:nvSpPr>
          <p:spPr>
            <a:xfrm>
              <a:off x="1972" y="5032"/>
              <a:ext cx="2089" cy="725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2400" dirty="0">
                  <a:latin typeface="Arial" panose="020B0604020202020204" pitchFamily="34" charset="0"/>
                  <a:ea typeface="黑体" panose="02010609060101010101" charset="-122"/>
                </a:rPr>
                <a:t>disorder</a:t>
              </a:r>
              <a:endParaRPr lang="zh-CN" altLang="en-US" sz="2400" dirty="0"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27659" name="文本框 31753"/>
            <p:cNvSpPr txBox="1"/>
            <p:nvPr/>
          </p:nvSpPr>
          <p:spPr>
            <a:xfrm>
              <a:off x="0" y="5032"/>
              <a:ext cx="1936" cy="725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2400" dirty="0">
                  <a:latin typeface="Arial" panose="020B0604020202020204" pitchFamily="34" charset="0"/>
                  <a:ea typeface="黑体" panose="02010609060101010101" charset="-122"/>
                </a:rPr>
                <a:t>illness</a:t>
              </a:r>
              <a:endParaRPr lang="zh-CN" altLang="en-US" sz="2400" dirty="0"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</p:grpSp>
      <p:sp>
        <p:nvSpPr>
          <p:cNvPr id="27653" name="灯片编号占位符 1"/>
          <p:cNvSpPr txBox="1">
            <a:spLocks noGrp="1"/>
          </p:cNvSpPr>
          <p:nvPr>
            <p:ph type="sldNum" sz="quarter" idx="4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0" end="3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charRg st="31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标题 32769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t"/>
          <a:p>
            <a:pPr eaLnBrk="1" hangingPunct="1"/>
            <a:endParaRPr lang="zh-CN" altLang="en-US" dirty="0"/>
          </a:p>
        </p:txBody>
      </p:sp>
      <p:sp>
        <p:nvSpPr>
          <p:cNvPr id="28675" name="文本占位符 32770"/>
          <p:cNvSpPr>
            <a:spLocks noGrp="1"/>
          </p:cNvSpPr>
          <p:nvPr>
            <p:ph idx="1"/>
          </p:nvPr>
        </p:nvSpPr>
        <p:spPr>
          <a:xfrm>
            <a:off x="1981200" y="4192588"/>
            <a:ext cx="8229600" cy="1939925"/>
          </a:xfrm>
        </p:spPr>
        <p:txBody>
          <a:bodyPr vert="horz" wrap="square" lIns="91440" tIns="45720" rIns="91440" bIns="45720" anchor="t"/>
          <a:p>
            <a:pPr eaLnBrk="1" hangingPunct="1"/>
            <a:r>
              <a:rPr lang="en-US" altLang="zh-CN" dirty="0"/>
              <a:t>distress</a:t>
            </a:r>
            <a:endParaRPr lang="en-US" altLang="zh-CN" dirty="0"/>
          </a:p>
          <a:p>
            <a:pPr eaLnBrk="1" hangingPunct="1"/>
            <a:r>
              <a:rPr lang="en-US" altLang="zh-CN" dirty="0"/>
              <a:t>disorder</a:t>
            </a:r>
            <a:endParaRPr lang="en-US" altLang="zh-CN" dirty="0"/>
          </a:p>
          <a:p>
            <a:pPr eaLnBrk="1" hangingPunct="1"/>
            <a:r>
              <a:rPr lang="en-US" altLang="zh-CN" dirty="0"/>
              <a:t>illness</a:t>
            </a:r>
            <a:endParaRPr lang="en-US" altLang="zh-CN" dirty="0"/>
          </a:p>
        </p:txBody>
      </p:sp>
      <p:grpSp>
        <p:nvGrpSpPr>
          <p:cNvPr id="28676" name="组合 32771"/>
          <p:cNvGrpSpPr/>
          <p:nvPr/>
        </p:nvGrpSpPr>
        <p:grpSpPr>
          <a:xfrm>
            <a:off x="3897313" y="279400"/>
            <a:ext cx="6315700" cy="3350168"/>
            <a:chOff x="0" y="0"/>
            <a:chExt cx="10103" cy="6165"/>
          </a:xfrm>
        </p:grpSpPr>
        <p:pic>
          <p:nvPicPr>
            <p:cNvPr id="28687" name="图片 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50" y="0"/>
              <a:ext cx="9753" cy="6165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8688" name="文本框 32773"/>
            <p:cNvSpPr txBox="1"/>
            <p:nvPr/>
          </p:nvSpPr>
          <p:spPr>
            <a:xfrm>
              <a:off x="7345" y="4984"/>
              <a:ext cx="2372" cy="67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endParaRPr lang="zh-CN" altLang="en-US" dirty="0"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28689" name="文本框 32774"/>
            <p:cNvSpPr txBox="1"/>
            <p:nvPr/>
          </p:nvSpPr>
          <p:spPr>
            <a:xfrm>
              <a:off x="7345" y="5033"/>
              <a:ext cx="1936" cy="847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2400" dirty="0">
                  <a:latin typeface="Arial" panose="020B0604020202020204" pitchFamily="34" charset="0"/>
                  <a:ea typeface="黑体" panose="02010609060101010101" charset="-122"/>
                </a:rPr>
                <a:t>healthy</a:t>
              </a:r>
              <a:endParaRPr lang="zh-CN" altLang="en-US" sz="2400" dirty="0"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28690" name="文本框 32775"/>
            <p:cNvSpPr txBox="1"/>
            <p:nvPr/>
          </p:nvSpPr>
          <p:spPr>
            <a:xfrm>
              <a:off x="4536" y="5033"/>
              <a:ext cx="2096" cy="847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2400" dirty="0">
                  <a:latin typeface="Arial" panose="020B0604020202020204" pitchFamily="34" charset="0"/>
                  <a:ea typeface="黑体" panose="02010609060101010101" charset="-122"/>
                </a:rPr>
                <a:t>distress</a:t>
              </a:r>
              <a:endParaRPr lang="zh-CN" altLang="en-US" sz="2400" dirty="0"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28691" name="文本框 32776"/>
            <p:cNvSpPr txBox="1"/>
            <p:nvPr/>
          </p:nvSpPr>
          <p:spPr>
            <a:xfrm>
              <a:off x="1972" y="5032"/>
              <a:ext cx="2089" cy="847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2400" dirty="0">
                  <a:latin typeface="Arial" panose="020B0604020202020204" pitchFamily="34" charset="0"/>
                  <a:ea typeface="黑体" panose="02010609060101010101" charset="-122"/>
                </a:rPr>
                <a:t>disorder</a:t>
              </a:r>
              <a:endParaRPr lang="zh-CN" altLang="en-US" sz="2400" dirty="0"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28692" name="文本框 32777"/>
            <p:cNvSpPr txBox="1"/>
            <p:nvPr/>
          </p:nvSpPr>
          <p:spPr>
            <a:xfrm>
              <a:off x="0" y="5032"/>
              <a:ext cx="1936" cy="847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>
              <a:spAutoFit/>
            </a:bodyPr>
            <a:p>
              <a:r>
                <a:rPr lang="zh-CN" altLang="en-US" sz="2400" dirty="0">
                  <a:latin typeface="Arial" panose="020B0604020202020204" pitchFamily="34" charset="0"/>
                  <a:ea typeface="黑体" panose="02010609060101010101" charset="-122"/>
                </a:rPr>
                <a:t>illness</a:t>
              </a:r>
              <a:endParaRPr lang="zh-CN" altLang="en-US" sz="2400" dirty="0"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</p:grpSp>
      <p:sp>
        <p:nvSpPr>
          <p:cNvPr id="28677" name="文本框 32778"/>
          <p:cNvSpPr txBox="1"/>
          <p:nvPr/>
        </p:nvSpPr>
        <p:spPr>
          <a:xfrm>
            <a:off x="4740275" y="3644900"/>
            <a:ext cx="1819275" cy="5530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000" dirty="0">
                <a:latin typeface="Arial" panose="020B0604020202020204" pitchFamily="34" charset="0"/>
                <a:ea typeface="黑体" panose="02010609060101010101" charset="-122"/>
              </a:rPr>
              <a:t>realise</a:t>
            </a:r>
            <a:endParaRPr lang="zh-CN" altLang="en-US" sz="3000" dirty="0"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28678" name="文本框 32779"/>
          <p:cNvSpPr txBox="1"/>
          <p:nvPr/>
        </p:nvSpPr>
        <p:spPr>
          <a:xfrm>
            <a:off x="7566025" y="3644900"/>
            <a:ext cx="1820863" cy="5530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000" dirty="0">
                <a:latin typeface="Arial" panose="020B0604020202020204" pitchFamily="34" charset="0"/>
                <a:ea typeface="黑体" panose="02010609060101010101" charset="-122"/>
              </a:rPr>
              <a:t>deal with</a:t>
            </a:r>
            <a:endParaRPr lang="zh-CN" altLang="en-US" sz="3000" dirty="0"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32781" name="文本框 32780"/>
          <p:cNvSpPr txBox="1"/>
          <p:nvPr/>
        </p:nvSpPr>
        <p:spPr>
          <a:xfrm>
            <a:off x="4945063" y="4192588"/>
            <a:ext cx="855662" cy="5530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0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</a:rPr>
              <a:t>Yes</a:t>
            </a:r>
            <a:endParaRPr lang="zh-CN" altLang="en-US" sz="3000" dirty="0">
              <a:solidFill>
                <a:srgbClr val="FF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32782" name="文本框 32781"/>
          <p:cNvSpPr txBox="1"/>
          <p:nvPr/>
        </p:nvSpPr>
        <p:spPr>
          <a:xfrm>
            <a:off x="4945063" y="5381625"/>
            <a:ext cx="855662" cy="5530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000" dirty="0">
                <a:solidFill>
                  <a:schemeClr val="tx2"/>
                </a:solidFill>
                <a:latin typeface="Arial" panose="020B0604020202020204" pitchFamily="34" charset="0"/>
                <a:ea typeface="黑体" panose="02010609060101010101" charset="-122"/>
              </a:rPr>
              <a:t>No</a:t>
            </a:r>
            <a:endParaRPr lang="zh-CN" altLang="en-US" sz="2400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83" name="文本框 32782"/>
          <p:cNvSpPr txBox="1"/>
          <p:nvPr/>
        </p:nvSpPr>
        <p:spPr>
          <a:xfrm>
            <a:off x="7845425" y="4192588"/>
            <a:ext cx="855663" cy="5530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0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</a:rPr>
              <a:t>Yes</a:t>
            </a:r>
            <a:endParaRPr lang="zh-CN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32784" name="文本框 32783"/>
          <p:cNvSpPr txBox="1"/>
          <p:nvPr/>
        </p:nvSpPr>
        <p:spPr>
          <a:xfrm>
            <a:off x="4945063" y="4832350"/>
            <a:ext cx="855662" cy="5530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000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charset="-122"/>
              </a:rPr>
              <a:t>Yes</a:t>
            </a:r>
            <a:endParaRPr lang="zh-CN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32785" name="文本框 32784"/>
          <p:cNvSpPr txBox="1"/>
          <p:nvPr/>
        </p:nvSpPr>
        <p:spPr>
          <a:xfrm>
            <a:off x="7845425" y="4832350"/>
            <a:ext cx="855663" cy="5530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000" dirty="0">
                <a:solidFill>
                  <a:schemeClr val="tx2"/>
                </a:solidFill>
                <a:latin typeface="Arial" panose="020B0604020202020204" pitchFamily="34" charset="0"/>
                <a:ea typeface="黑体" panose="02010609060101010101" charset="-122"/>
              </a:rPr>
              <a:t>No</a:t>
            </a:r>
            <a:endParaRPr lang="zh-CN" altLang="en-US" sz="2400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86" name="文本框 32785"/>
          <p:cNvSpPr txBox="1"/>
          <p:nvPr/>
        </p:nvSpPr>
        <p:spPr>
          <a:xfrm>
            <a:off x="7845425" y="5381625"/>
            <a:ext cx="855663" cy="5530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000" dirty="0">
                <a:solidFill>
                  <a:schemeClr val="tx2"/>
                </a:solidFill>
                <a:latin typeface="Arial" panose="020B0604020202020204" pitchFamily="34" charset="0"/>
                <a:ea typeface="黑体" panose="02010609060101010101" charset="-122"/>
              </a:rPr>
              <a:t>No</a:t>
            </a:r>
            <a:endParaRPr lang="zh-CN" altLang="en-US" sz="2400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85" name="直接连接符 32786"/>
          <p:cNvSpPr/>
          <p:nvPr/>
        </p:nvSpPr>
        <p:spPr>
          <a:xfrm>
            <a:off x="1755775" y="3455988"/>
            <a:ext cx="8667750" cy="0"/>
          </a:xfrm>
          <a:prstGeom prst="line">
            <a:avLst/>
          </a:prstGeom>
          <a:ln w="38100" cap="flat" cmpd="dbl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86" name="灯片编号占位符 1"/>
          <p:cNvSpPr txBox="1">
            <a:spLocks noGrp="1"/>
          </p:cNvSpPr>
          <p:nvPr>
            <p:ph type="sldNum" sz="quarter" idx="4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1" grpId="0" bldLvl="0"/>
      <p:bldP spid="32782" grpId="0" bldLvl="0"/>
      <p:bldP spid="32783" grpId="0" bldLvl="0"/>
      <p:bldP spid="32784" grpId="0" bldLvl="0"/>
      <p:bldP spid="32785" grpId="0" bldLvl="0"/>
      <p:bldP spid="32786" grpId="0" bldLvl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文本占位符 33794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eaLnBrk="1" hangingPunct="1"/>
            <a:r>
              <a:rPr lang="en-US" altLang="zh-CN" dirty="0"/>
              <a:t>academic, relationship, financial</a:t>
            </a:r>
            <a:endParaRPr lang="en-US" altLang="zh-CN" dirty="0"/>
          </a:p>
        </p:txBody>
      </p:sp>
      <p:sp>
        <p:nvSpPr>
          <p:cNvPr id="29699" name="标题 33793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t"/>
          <a:p>
            <a:pPr eaLnBrk="1" hangingPunct="1"/>
            <a:r>
              <a:rPr lang="en-US" altLang="zh-CN" dirty="0"/>
              <a:t>Mental Distress</a:t>
            </a:r>
            <a:endParaRPr lang="en-US" altLang="zh-CN" dirty="0"/>
          </a:p>
        </p:txBody>
      </p:sp>
      <p:pic>
        <p:nvPicPr>
          <p:cNvPr id="33796" name="图片 3379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81200" y="1600200"/>
            <a:ext cx="4067175" cy="27924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3797" name="图片 3379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3076575"/>
            <a:ext cx="2860675" cy="33940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3798" name="图片 33797" descr="0208eatcredibles02_dv_201102080243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8100" y="3076575"/>
            <a:ext cx="2495550" cy="37528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3799" name="图片 3379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48375" y="450850"/>
            <a:ext cx="4105275" cy="3101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9704" name="灯片编号占位符 1"/>
          <p:cNvSpPr txBox="1">
            <a:spLocks noGrp="1"/>
          </p:cNvSpPr>
          <p:nvPr>
            <p:ph type="sldNum" sz="quarter" idx="4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标题 34817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t"/>
          <a:p>
            <a:pPr eaLnBrk="1" hangingPunct="1"/>
            <a:r>
              <a:rPr lang="en-US" altLang="zh-CN" dirty="0"/>
              <a:t>Mental Disorder &amp; Illness</a:t>
            </a:r>
            <a:endParaRPr lang="en-US" altLang="zh-CN" dirty="0"/>
          </a:p>
        </p:txBody>
      </p:sp>
      <p:sp>
        <p:nvSpPr>
          <p:cNvPr id="34819" name="内容占位符 34818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eaLnBrk="1" hangingPunct="1"/>
            <a:r>
              <a:rPr lang="zh-CN" altLang="en-US" dirty="0"/>
              <a:t>Upset or depression?</a:t>
            </a:r>
            <a:endParaRPr lang="zh-CN" altLang="en-US" dirty="0"/>
          </a:p>
          <a:p>
            <a:pPr eaLnBrk="1" hangingPunct="1"/>
            <a:r>
              <a:rPr lang="zh-CN" altLang="en-US" dirty="0"/>
              <a:t>Perfectionism or obsessive-compulsive disorder?</a:t>
            </a:r>
            <a:endParaRPr lang="zh-CN" altLang="en-US" dirty="0"/>
          </a:p>
          <a:p>
            <a:pPr eaLnBrk="1" hangingPunct="1"/>
            <a:endParaRPr lang="zh-CN" altLang="en-US" dirty="0"/>
          </a:p>
          <a:p>
            <a:pPr eaLnBrk="1" hangingPunct="1"/>
            <a:r>
              <a:rPr lang="zh-CN" altLang="en-US" dirty="0">
                <a:solidFill>
                  <a:srgbClr val="FF0000"/>
                </a:solidFill>
              </a:rPr>
              <a:t>Duration</a:t>
            </a:r>
            <a:r>
              <a:rPr lang="zh-CN" altLang="en-US" dirty="0"/>
              <a:t>: 2 weeks or longer</a:t>
            </a:r>
            <a:endParaRPr lang="zh-CN" altLang="en-US" dirty="0"/>
          </a:p>
          <a:p>
            <a:pPr eaLnBrk="1" hangingPunct="1"/>
            <a:r>
              <a:rPr lang="zh-CN" altLang="en-US" dirty="0">
                <a:solidFill>
                  <a:srgbClr val="FF0000"/>
                </a:solidFill>
              </a:rPr>
              <a:t>Impacts on life</a:t>
            </a:r>
            <a:r>
              <a:rPr lang="zh-CN" altLang="en-US" dirty="0"/>
              <a:t>: unable to study or work</a:t>
            </a:r>
            <a:endParaRPr lang="zh-CN" altLang="en-US" dirty="0"/>
          </a:p>
          <a:p>
            <a:pPr eaLnBrk="1" hangingPunct="1"/>
            <a:endParaRPr lang="zh-CN" altLang="en-US" dirty="0"/>
          </a:p>
        </p:txBody>
      </p:sp>
      <p:sp>
        <p:nvSpPr>
          <p:cNvPr id="30724" name="灯片编号占位符 1"/>
          <p:cNvSpPr txBox="1">
            <a:spLocks noGrp="1"/>
          </p:cNvSpPr>
          <p:nvPr>
            <p:ph type="sldNum" sz="quarter" idx="4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21" end="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70" end="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charRg st="98" end="13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文本占位符 36865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anchor="t"/>
          <a:p>
            <a:pPr eaLnBrk="1" hangingPunct="1"/>
            <a:endParaRPr lang="zh-CN" altLang="en-US" dirty="0"/>
          </a:p>
        </p:txBody>
      </p:sp>
      <p:pic>
        <p:nvPicPr>
          <p:cNvPr id="31747" name="图片 36866" descr="1930039897113313290972385573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06675" y="1050925"/>
            <a:ext cx="8115300" cy="63055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1748" name="标题 36867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t"/>
          <a:p>
            <a:pPr eaLnBrk="1" hangingPunct="1"/>
            <a:r>
              <a:rPr lang="en-US" altLang="zh-CN" dirty="0"/>
              <a:t>Psychological Counseling</a:t>
            </a:r>
            <a:endParaRPr lang="en-US" altLang="zh-CN" dirty="0"/>
          </a:p>
        </p:txBody>
      </p:sp>
      <p:sp>
        <p:nvSpPr>
          <p:cNvPr id="31749" name="灯片编号占位符 1"/>
          <p:cNvSpPr txBox="1">
            <a:spLocks noGrp="1"/>
          </p:cNvSpPr>
          <p:nvPr>
            <p:ph type="sldNum" sz="quarter" idx="4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Edge">
  <a:themeElements>
    <a:clrScheme name="">
      <a:dk1>
        <a:srgbClr val="000000"/>
      </a:dk1>
      <a:lt1>
        <a:srgbClr val="FFFFFF"/>
      </a:lt1>
      <a:dk2>
        <a:srgbClr val="003399"/>
      </a:dk2>
      <a:lt2>
        <a:srgbClr val="666699"/>
      </a:lt2>
      <a:accent1>
        <a:srgbClr val="009999"/>
      </a:accent1>
      <a:accent2>
        <a:srgbClr val="4C6D4E"/>
      </a:accent2>
      <a:accent3>
        <a:srgbClr val="FFFFFF"/>
      </a:accent3>
      <a:accent4>
        <a:srgbClr val="000000"/>
      </a:accent4>
      <a:accent5>
        <a:srgbClr val="AACACA"/>
      </a:accent5>
      <a:accent6>
        <a:srgbClr val="436145"/>
      </a:accent6>
      <a:hlink>
        <a:srgbClr val="4C6D80"/>
      </a:hlink>
      <a:folHlink>
        <a:srgbClr val="B2B2B2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412</Words>
  <Application>WPS 演示</Application>
  <PresentationFormat>宽屏</PresentationFormat>
  <Paragraphs>64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8" baseType="lpstr">
      <vt:lpstr>Arial</vt:lpstr>
      <vt:lpstr>宋体</vt:lpstr>
      <vt:lpstr>Wingdings</vt:lpstr>
      <vt:lpstr>微软雅黑 Light</vt:lpstr>
      <vt:lpstr>微软雅黑</vt:lpstr>
      <vt:lpstr>Arial Unicode MS</vt:lpstr>
      <vt:lpstr>黑体</vt:lpstr>
      <vt:lpstr>Calibri</vt:lpstr>
      <vt:lpstr>Garamond</vt:lpstr>
      <vt:lpstr>Times New Roman</vt:lpstr>
      <vt:lpstr>华文行楷</vt:lpstr>
      <vt:lpstr>Office 主题</vt:lpstr>
      <vt:lpstr>Edge</vt:lpstr>
      <vt:lpstr>PowerPoint 演示文稿</vt:lpstr>
      <vt:lpstr>PowerPoint 演示文稿</vt:lpstr>
      <vt:lpstr>Mental Distress</vt:lpstr>
      <vt:lpstr>Mental Disorder &amp; Illness</vt:lpstr>
      <vt:lpstr>Psychological Counseling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阳光多灿烂</cp:lastModifiedBy>
  <cp:revision>123</cp:revision>
  <dcterms:created xsi:type="dcterms:W3CDTF">2017-08-03T09:01:00Z</dcterms:created>
  <dcterms:modified xsi:type="dcterms:W3CDTF">2018-04-08T04:02:33Z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2052-10.1.0.7223</vt:lpwstr>
  </property>
</Properties>
</file>