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3" r:id="rId4"/>
  </p:sldMasterIdLst>
  <p:notesMasterIdLst>
    <p:notesMasterId r:id="rId11"/>
  </p:notesMasterIdLst>
  <p:sldIdLst>
    <p:sldId id="287" r:id="rId5"/>
    <p:sldId id="288" r:id="rId6"/>
    <p:sldId id="289" r:id="rId7"/>
    <p:sldId id="290" r:id="rId8"/>
    <p:sldId id="291" r:id="rId9"/>
    <p:sldId id="292" r:id="rId10"/>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notesMaster" Target="notesMasters/notesMaster1.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38200" y="1122680"/>
            <a:ext cx="105156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838200" y="3602355"/>
            <a:ext cx="10515600" cy="1655445"/>
          </a:xfrm>
        </p:spPr>
        <p:txBody>
          <a:bodyPr/>
          <a:lstStyle>
            <a:lvl1pPr marL="0" indent="0" algn="ctr">
              <a:buNone/>
              <a:defRPr sz="24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327025"/>
            <a:ext cx="10515600" cy="5850255"/>
          </a:xfrm>
        </p:spPr>
        <p:txBody>
          <a:bodyPr/>
          <a:lstStyle>
            <a:lvl2pPr>
              <a:defRPr/>
            </a:lvl2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blipFill rotWithShape="0">
          <a:blip r:embed="rId2" cstate="email"/>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hasCustomPrompt="1"/>
          </p:nvPr>
        </p:nvSpPr>
        <p:spPr>
          <a:xfrm>
            <a:off x="4978400" y="1828800"/>
            <a:ext cx="6705600" cy="2286000"/>
          </a:xfrm>
          <a:effectLst>
            <a:outerShdw dist="53882" dir="2700000" algn="ctr" rotWithShape="0">
              <a:srgbClr val="000000"/>
            </a:outerShdw>
          </a:effectLst>
        </p:spPr>
        <p:txBody>
          <a:bodyPr/>
          <a:lstStyle>
            <a:lvl1pPr algn="r">
              <a:defRPr sz="4800" b="1">
                <a:solidFill>
                  <a:schemeClr val="tx1"/>
                </a:solidFill>
              </a:defRPr>
            </a:lvl1pPr>
          </a:lstStyle>
          <a:p>
            <a:pPr lvl="0"/>
            <a:r>
              <a:rPr lang="en-US" altLang="zh-CN" noProof="0" smtClean="0"/>
              <a:t>Click to edit </a:t>
            </a:r>
            <a:br>
              <a:rPr lang="en-US" altLang="zh-CN" noProof="0" smtClean="0"/>
            </a:br>
            <a:r>
              <a:rPr lang="en-US" altLang="zh-CN" noProof="0" smtClean="0"/>
              <a:t>Master title </a:t>
            </a:r>
            <a:br>
              <a:rPr lang="en-US" altLang="zh-CN" noProof="0" smtClean="0"/>
            </a:br>
            <a:r>
              <a:rPr lang="en-US" altLang="zh-CN" noProof="0" smtClean="0"/>
              <a:t>style</a:t>
            </a:r>
            <a:endParaRPr lang="en-US" altLang="zh-CN" noProof="0" smtClean="0"/>
          </a:p>
        </p:txBody>
      </p:sp>
      <p:sp>
        <p:nvSpPr>
          <p:cNvPr id="3075" name="Rectangle 3"/>
          <p:cNvSpPr>
            <a:spLocks noGrp="1" noChangeArrowheads="1"/>
          </p:cNvSpPr>
          <p:nvPr>
            <p:ph type="subTitle" idx="1"/>
          </p:nvPr>
        </p:nvSpPr>
        <p:spPr bwMode="white">
          <a:xfrm>
            <a:off x="4978400" y="4038600"/>
            <a:ext cx="6705600" cy="514350"/>
          </a:xfrm>
        </p:spPr>
        <p:txBody>
          <a:bodyPr/>
          <a:lstStyle>
            <a:lvl1pPr marL="0" indent="0" algn="r">
              <a:buFont typeface="Wingdings" panose="05000000000000000000" pitchFamily="2" charset="2"/>
              <a:buNone/>
              <a:defRPr sz="1800" b="0">
                <a:solidFill>
                  <a:schemeClr val="tx2"/>
                </a:solidFill>
              </a:defRPr>
            </a:lvl1pPr>
          </a:lstStyle>
          <a:p>
            <a:pPr lvl="0"/>
            <a:r>
              <a:rPr lang="en-US" altLang="zh-CN" noProof="0" smtClean="0"/>
              <a:t>Click to edit Master subtitle style</a:t>
            </a:r>
            <a:endParaRPr lang="en-US" altLang="zh-CN"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219200"/>
            <a:ext cx="5334000" cy="5221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46800" y="1219200"/>
            <a:ext cx="5334000" cy="5221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197485"/>
            <a:ext cx="10515600" cy="1325563"/>
          </a:xfrm>
        </p:spPr>
        <p:txBody>
          <a:bodyPr anchor="b" anchorCtr="0"/>
          <a:lstStyle/>
          <a:p>
            <a:r>
              <a:rPr lang="zh-CN" altLang="en-US" smtClean="0"/>
              <a:t>单击此处编辑母版标题样式</a:t>
            </a:r>
            <a:endParaRPr lang="zh-CN" altLang="en-US"/>
          </a:p>
        </p:txBody>
      </p:sp>
      <p:sp>
        <p:nvSpPr>
          <p:cNvPr id="3" name="内容占位符 2"/>
          <p:cNvSpPr>
            <a:spLocks noGrp="1"/>
          </p:cNvSpPr>
          <p:nvPr>
            <p:ph idx="1"/>
          </p:nvPr>
        </p:nvSpPr>
        <p:spPr>
          <a:xfrm>
            <a:off x="838200" y="1702435"/>
            <a:ext cx="10515600" cy="4474845"/>
          </a:xfrm>
        </p:spPr>
        <p:txBody>
          <a:bodyPr/>
          <a:lstStyle>
            <a:lvl2pPr>
              <a:defRPr/>
            </a:lvl2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zh-CN" altLang="en-US" sz="3200" b="1"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63000" y="381000"/>
            <a:ext cx="2717800" cy="60594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381000"/>
            <a:ext cx="7950200" cy="605948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320800" y="381000"/>
            <a:ext cx="9652000" cy="6858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600" y="1219200"/>
            <a:ext cx="10871200" cy="5221288"/>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endParaRPr kumimoji="0" lang="zh-CN" altLang="en-US" sz="2800" b="1" i="0" u="none" strike="noStrike" kern="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blipFill rotWithShape="0">
          <a:blip r:embed="rId2" cstate="email"/>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hasCustomPrompt="1"/>
          </p:nvPr>
        </p:nvSpPr>
        <p:spPr>
          <a:xfrm>
            <a:off x="4978400" y="1828800"/>
            <a:ext cx="6705600" cy="2286000"/>
          </a:xfrm>
          <a:effectLst>
            <a:outerShdw dist="53882" dir="2700000" algn="ctr" rotWithShape="0">
              <a:srgbClr val="000000"/>
            </a:outerShdw>
          </a:effectLst>
        </p:spPr>
        <p:txBody>
          <a:bodyPr/>
          <a:lstStyle>
            <a:lvl1pPr algn="r">
              <a:defRPr sz="3600" b="1">
                <a:solidFill>
                  <a:schemeClr val="tx1"/>
                </a:solidFill>
              </a:defRPr>
            </a:lvl1pPr>
          </a:lstStyle>
          <a:p>
            <a:pPr lvl="0"/>
            <a:r>
              <a:rPr lang="en-US" altLang="zh-CN" noProof="0" smtClean="0"/>
              <a:t>Click to edit </a:t>
            </a:r>
            <a:br>
              <a:rPr lang="en-US" altLang="zh-CN" noProof="0" smtClean="0"/>
            </a:br>
            <a:r>
              <a:rPr lang="en-US" altLang="zh-CN" noProof="0" smtClean="0"/>
              <a:t>Master title </a:t>
            </a:r>
            <a:br>
              <a:rPr lang="en-US" altLang="zh-CN" noProof="0" smtClean="0"/>
            </a:br>
            <a:r>
              <a:rPr lang="en-US" altLang="zh-CN" noProof="0" smtClean="0"/>
              <a:t>style</a:t>
            </a:r>
            <a:endParaRPr lang="en-US" altLang="zh-CN" noProof="0" smtClean="0"/>
          </a:p>
        </p:txBody>
      </p:sp>
      <p:sp>
        <p:nvSpPr>
          <p:cNvPr id="3075" name="Rectangle 3"/>
          <p:cNvSpPr>
            <a:spLocks noGrp="1" noChangeArrowheads="1"/>
          </p:cNvSpPr>
          <p:nvPr>
            <p:ph type="subTitle" idx="1"/>
          </p:nvPr>
        </p:nvSpPr>
        <p:spPr bwMode="white">
          <a:xfrm>
            <a:off x="4978400" y="4038600"/>
            <a:ext cx="6705600" cy="514350"/>
          </a:xfrm>
        </p:spPr>
        <p:txBody>
          <a:bodyPr/>
          <a:lstStyle>
            <a:lvl1pPr marL="0" indent="0" algn="r">
              <a:buFont typeface="Wingdings" panose="05000000000000000000" pitchFamily="2" charset="2"/>
              <a:buNone/>
              <a:defRPr sz="1350" b="0">
                <a:solidFill>
                  <a:schemeClr val="tx2"/>
                </a:solidFill>
              </a:defRPr>
            </a:lvl1pPr>
          </a:lstStyle>
          <a:p>
            <a:pPr lvl="0"/>
            <a:r>
              <a:rPr lang="en-US" altLang="zh-CN" noProof="0" smtClean="0"/>
              <a:t>Click to edit Master subtitle style</a:t>
            </a:r>
            <a:endParaRPr lang="en-US" altLang="zh-CN" noProof="0" smtClean="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p:spPr>
        <p:txBody>
          <a:bodyPr anchor="t"/>
          <a:lstStyle>
            <a:lvl1pPr algn="l">
              <a:defRPr sz="3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219200"/>
            <a:ext cx="5334000" cy="522128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46800" y="1219200"/>
            <a:ext cx="5334000" cy="522128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7"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7"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959100"/>
            <a:ext cx="10515600" cy="2781300"/>
          </a:xfrm>
        </p:spPr>
        <p:txBody>
          <a:bodyPr anchor="t" anchorCtr="0"/>
          <a:lstStyle>
            <a:lvl1pPr>
              <a:defRPr sz="48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722120"/>
            <a:ext cx="10515600" cy="1102995"/>
          </a:xfrm>
        </p:spPr>
        <p:txBody>
          <a:bodyPr lIns="144145" anchor="b" anchorCtr="0"/>
          <a:lstStyle>
            <a:lvl1pPr marL="0" indent="0">
              <a:buNone/>
              <a:defRPr sz="240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p:spPr>
        <p:txBody>
          <a:bodyPr anchor="b"/>
          <a:lstStyle>
            <a:lvl1pPr algn="l">
              <a:defRPr sz="15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0"/>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15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zh-CN" altLang="en-US" sz="3200" b="1"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63000" y="381000"/>
            <a:ext cx="2717800" cy="60594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381000"/>
            <a:ext cx="7950200" cy="605948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320800" y="381000"/>
            <a:ext cx="9652000" cy="6858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600" y="1219200"/>
            <a:ext cx="10871200" cy="5221288"/>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Char char="v"/>
              <a:defRPr/>
            </a:pPr>
            <a:endParaRPr kumimoji="0" lang="zh-CN" altLang="en-US" sz="2800" b="1" i="0" u="none" strike="noStrike" kern="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lgn="ctr">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105" y="365125"/>
            <a:ext cx="10515600" cy="800100"/>
          </a:xfrm>
        </p:spPr>
        <p:txBody>
          <a:bodyPr anchor="ctr" anchorCtr="0"/>
          <a:lstStyle>
            <a:lvl1pPr algn="ct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470" y="1482090"/>
            <a:ext cx="5220970" cy="823595"/>
          </a:xfrm>
        </p:spPr>
        <p:txBody>
          <a:bodyPr anchor="ctr" anchorCtr="0"/>
          <a:lstStyle>
            <a:lvl1pPr marL="0" indent="0">
              <a:buNone/>
              <a:defRPr sz="3200">
                <a:solidFill>
                  <a:srgbClr val="0070C0"/>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8200" y="2368550"/>
            <a:ext cx="5222240" cy="3820795"/>
          </a:xfrm>
        </p:spPr>
        <p:txBody>
          <a:bodyPr/>
          <a:lstStyle>
            <a:lvl1pPr>
              <a:defRPr sz="2800"/>
            </a:lvl1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655" y="1482090"/>
            <a:ext cx="5097145" cy="823595"/>
          </a:xfrm>
        </p:spPr>
        <p:txBody>
          <a:bodyPr anchor="ctr" anchorCtr="0"/>
          <a:lstStyle>
            <a:lvl1pPr marL="0" indent="0">
              <a:buNone/>
              <a:defRPr sz="3200">
                <a:solidFill>
                  <a:srgbClr val="0070C0"/>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655" y="2368550"/>
            <a:ext cx="5097145" cy="3820795"/>
          </a:xfrm>
        </p:spPr>
        <p:txBody>
          <a:bodyPr/>
          <a:lstStyle>
            <a:lvl1pPr>
              <a:defRPr sz="2800"/>
            </a:lvl1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197485"/>
            <a:ext cx="10515600" cy="1325563"/>
          </a:xfrm>
        </p:spPr>
        <p:txBody>
          <a:bodyPr anchor="b" anchorCtr="0"/>
          <a:lstStyle/>
          <a:p>
            <a:r>
              <a:rPr lang="zh-CN" altLang="en-US" smtClean="0"/>
              <a:t>单击此处编辑母版标题样式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图片 + 文本">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12700" y="-1905"/>
            <a:ext cx="7017385" cy="6861810"/>
          </a:xfrm>
          <a:noFill/>
        </p:spPr>
        <p:txBody>
          <a:bodyPr lIns="252095" tIns="144145"/>
          <a:lstStyle>
            <a:lvl1pPr marL="0" indent="0" algn="ctr">
              <a:buNone/>
              <a:defRPr sz="180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2" name="标题 1"/>
          <p:cNvSpPr>
            <a:spLocks noGrp="1"/>
          </p:cNvSpPr>
          <p:nvPr>
            <p:ph type="title"/>
          </p:nvPr>
        </p:nvSpPr>
        <p:spPr>
          <a:xfrm>
            <a:off x="7350125" y="457200"/>
            <a:ext cx="4392295" cy="1055370"/>
          </a:xfrm>
        </p:spPr>
        <p:txBody>
          <a:bodyPr anchor="b" anchorCtr="0"/>
          <a:lstStyle>
            <a:lvl1pPr>
              <a:defRPr sz="3200"/>
            </a:lvl1pPr>
          </a:lstStyle>
          <a:p>
            <a:r>
              <a:rPr lang="zh-CN" altLang="en-US" smtClean="0"/>
              <a:t>单击此处编辑母版标题样式</a:t>
            </a:r>
            <a:endParaRPr lang="zh-CN" altLang="en-US"/>
          </a:p>
        </p:txBody>
      </p:sp>
      <p:sp>
        <p:nvSpPr>
          <p:cNvPr id="4" name="文本占位符 3"/>
          <p:cNvSpPr>
            <a:spLocks noGrp="1"/>
          </p:cNvSpPr>
          <p:nvPr>
            <p:ph type="body" sz="half" idx="2"/>
          </p:nvPr>
        </p:nvSpPr>
        <p:spPr>
          <a:xfrm>
            <a:off x="7349490" y="1694180"/>
            <a:ext cx="4393565" cy="4480560"/>
          </a:xfrm>
        </p:spPr>
        <p:txBody>
          <a:bodyPr/>
          <a:lstStyle>
            <a:lvl1pPr marL="0" indent="0">
              <a:buNone/>
              <a:defRPr sz="280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文本 + 图片">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5183505" y="-7620"/>
            <a:ext cx="7017385" cy="6861810"/>
          </a:xfrm>
          <a:noFill/>
        </p:spPr>
        <p:txBody>
          <a:bodyPr lIns="252095" tIns="144145"/>
          <a:lstStyle>
            <a:lvl1pPr marL="0" indent="0" algn="ctr">
              <a:buNone/>
              <a:defRPr sz="180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2" name="标题 1"/>
          <p:cNvSpPr>
            <a:spLocks noGrp="1"/>
          </p:cNvSpPr>
          <p:nvPr>
            <p:ph type="title"/>
          </p:nvPr>
        </p:nvSpPr>
        <p:spPr>
          <a:xfrm>
            <a:off x="409575" y="457200"/>
            <a:ext cx="4279900" cy="1055370"/>
          </a:xfrm>
        </p:spPr>
        <p:txBody>
          <a:bodyPr anchor="t" anchorCtr="0"/>
          <a:lstStyle>
            <a:lvl1pPr>
              <a:defRPr sz="3200"/>
            </a:lvl1pPr>
          </a:lstStyle>
          <a:p>
            <a:r>
              <a:rPr lang="zh-CN" altLang="en-US" smtClean="0"/>
              <a:t>单击此处编辑母版标题样式</a:t>
            </a:r>
            <a:endParaRPr lang="zh-CN" altLang="en-US"/>
          </a:p>
        </p:txBody>
      </p:sp>
      <p:sp>
        <p:nvSpPr>
          <p:cNvPr id="4" name="文本占位符 3"/>
          <p:cNvSpPr>
            <a:spLocks noGrp="1"/>
          </p:cNvSpPr>
          <p:nvPr>
            <p:ph type="body" sz="half" idx="2"/>
          </p:nvPr>
        </p:nvSpPr>
        <p:spPr>
          <a:xfrm>
            <a:off x="409575" y="1694180"/>
            <a:ext cx="4280535" cy="4480560"/>
          </a:xfrm>
        </p:spPr>
        <p:txBody>
          <a:bodyPr/>
          <a:lstStyle>
            <a:lvl1pPr marL="0" indent="0">
              <a:buNone/>
              <a:defRPr sz="280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4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
        <p:nvSpPr>
          <p:cNvPr id="3" name="竖排标题 1"/>
          <p:cNvSpPr>
            <a:spLocks noGrp="1"/>
          </p:cNvSpPr>
          <p:nvPr>
            <p:ph type="title" orient="vert"/>
          </p:nvPr>
        </p:nvSpPr>
        <p:spPr>
          <a:xfrm>
            <a:off x="8724900" y="365125"/>
            <a:ext cx="2628900" cy="5811838"/>
          </a:xfrm>
        </p:spPr>
        <p:txBody>
          <a:bodyPr vert="eaVert"/>
          <a:p>
            <a:r>
              <a:rPr lang="zh-CN" altLang="en-US" smtClean="0"/>
              <a:t>单击此处编辑母版标题样式</a:t>
            </a:r>
            <a:endParaRPr lang="zh-CN" altLang="en-US"/>
          </a:p>
        </p:txBody>
      </p:sp>
      <p:sp>
        <p:nvSpPr>
          <p:cNvPr id="7" name="竖排文字占位符 2"/>
          <p:cNvSpPr>
            <a:spLocks noGrp="1"/>
          </p:cNvSpPr>
          <p:nvPr>
            <p:ph type="body" orient="vert" idx="1"/>
          </p:nvPr>
        </p:nvSpPr>
        <p:spPr>
          <a:xfrm>
            <a:off x="838200" y="365125"/>
            <a:ext cx="7734300" cy="5811838"/>
          </a:xfrm>
        </p:spPr>
        <p:txBody>
          <a:bodyPr vert="eaVert"/>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4" Type="http://schemas.openxmlformats.org/officeDocument/2006/relationships/theme" Target="../theme/theme2.xml"/><Relationship Id="rId13" Type="http://schemas.openxmlformats.org/officeDocument/2006/relationships/image" Target="../media/image2.jpeg"/><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 Type="http://schemas.openxmlformats.org/officeDocument/2006/relationships/slideLayout" Target="../slideLayouts/slideLayout25.xml"/><Relationship Id="rId14" Type="http://schemas.openxmlformats.org/officeDocument/2006/relationships/theme" Target="../theme/theme3.xml"/><Relationship Id="rId13" Type="http://schemas.openxmlformats.org/officeDocument/2006/relationships/image" Target="../media/image2.jpeg"/><Relationship Id="rId12" Type="http://schemas.openxmlformats.org/officeDocument/2006/relationships/slideLayout" Target="../slideLayouts/slideLayout35.xml"/><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chemeClr val="bg1">
                <a:lumMod val="95000"/>
              </a:schemeClr>
            </a:gs>
            <a:gs pos="100000">
              <a:schemeClr val="bg2"/>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a:effectLst>
            <a:outerShdw blurRad="88900" dist="101600" dir="5400000" algn="ctr" rotWithShape="0">
              <a:srgbClr val="000000">
                <a:alpha val="2000"/>
              </a:srgbClr>
            </a:outerShdw>
          </a:effectLst>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Light" panose="020B0502040204020203" charset="-122"/>
                <a:ea typeface="微软雅黑 Light" panose="020B0502040204020203" charset="-122"/>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Light" panose="020B0502040204020203" charset="-122"/>
                <a:ea typeface="微软雅黑 Light" panose="020B0502040204020203"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Light" panose="020B0502040204020203" charset="-122"/>
                <a:ea typeface="微软雅黑 Light" panose="020B0502040204020203" charset="-122"/>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250">
        <p:fade/>
      </p:transition>
    </mc:Choice>
    <mc:Fallback>
      <p:transition>
        <p:fade/>
      </p:transition>
    </mc:Fallback>
  </mc:AlternateContent>
  <p:txStyles>
    <p:titleStyle>
      <a:lvl1pPr algn="l" defTabSz="914400" rtl="0" eaLnBrk="1" latinLnBrk="0" hangingPunct="1">
        <a:lnSpc>
          <a:spcPct val="90000"/>
        </a:lnSpc>
        <a:spcBef>
          <a:spcPct val="0"/>
        </a:spcBef>
        <a:buNone/>
        <a:defRPr sz="4000" kern="1200">
          <a:solidFill>
            <a:srgbClr val="202020"/>
          </a:solidFill>
          <a:effectLst>
            <a:outerShdw blurRad="50800" dist="38100" dir="5400000" algn="t" rotWithShape="0">
              <a:prstClr val="black">
                <a:alpha val="20000"/>
              </a:prstClr>
            </a:outerShdw>
          </a:effectLst>
          <a:latin typeface="微软雅黑" panose="020B0503020204020204" charset="-122"/>
          <a:ea typeface="微软雅黑" panose="020B0503020204020204" charset="-122"/>
          <a:cs typeface="+mj-cs"/>
        </a:defRPr>
      </a:lvl1pPr>
    </p:titleStyle>
    <p:bodyStyle>
      <a:lvl1pPr marL="228600" indent="-228600" algn="l" defTabSz="914400" rtl="0" eaLnBrk="1" latinLnBrk="0" hangingPunct="1">
        <a:lnSpc>
          <a:spcPct val="120000"/>
        </a:lnSpc>
        <a:spcBef>
          <a:spcPts val="1000"/>
        </a:spcBef>
        <a:buSzPct val="75000"/>
        <a:buFont typeface="Arial" panose="020B0604020202020204" pitchFamily="34" charset="0"/>
        <a:buChar char="•"/>
        <a:defRPr sz="2800" kern="1200">
          <a:solidFill>
            <a:schemeClr val="tx1">
              <a:lumMod val="85000"/>
              <a:lumOff val="15000"/>
            </a:schemeClr>
          </a:solidFill>
          <a:latin typeface="微软雅黑" panose="020B0503020204020204" charset="-122"/>
          <a:ea typeface="微软雅黑" panose="020B0503020204020204" charset="-122"/>
          <a:cs typeface="+mn-cs"/>
        </a:defRPr>
      </a:lvl1pPr>
      <a:lvl2pPr marL="575945" indent="-228600" algn="l" defTabSz="914400" rtl="0" eaLnBrk="1" fontAlgn="auto" latinLnBrk="0" hangingPunct="1">
        <a:lnSpc>
          <a:spcPct val="120000"/>
        </a:lnSpc>
        <a:spcBef>
          <a:spcPts val="500"/>
        </a:spcBef>
        <a:buSzPct val="75000"/>
        <a:buFont typeface="Arial" panose="020B0604020202020204" pitchFamily="34" charset="0"/>
        <a:buChar char="•"/>
        <a:defRPr sz="2200" kern="1200">
          <a:solidFill>
            <a:schemeClr val="tx1">
              <a:lumMod val="75000"/>
              <a:lumOff val="25000"/>
            </a:schemeClr>
          </a:solidFill>
          <a:latin typeface="微软雅黑" panose="020B0503020204020204" charset="-122"/>
          <a:ea typeface="微软雅黑" panose="020B0503020204020204" charset="-122"/>
          <a:cs typeface="+mn-cs"/>
        </a:defRPr>
      </a:lvl2pPr>
      <a:lvl3pPr marL="1007745" indent="-228600" algn="l" defTabSz="914400" rtl="0" eaLnBrk="1" fontAlgn="auto" latinLnBrk="0" hangingPunct="1">
        <a:lnSpc>
          <a:spcPct val="120000"/>
        </a:lnSpc>
        <a:spcBef>
          <a:spcPts val="500"/>
        </a:spcBef>
        <a:buSzPct val="75000"/>
        <a:buFont typeface="Arial" panose="020B0604020202020204" pitchFamily="34" charset="0"/>
        <a:buChar char="‒"/>
        <a:defRPr sz="2000" kern="1200">
          <a:solidFill>
            <a:schemeClr val="tx1">
              <a:lumMod val="65000"/>
              <a:lumOff val="35000"/>
            </a:schemeClr>
          </a:solidFill>
          <a:latin typeface="微软雅黑" panose="020B0503020204020204" charset="-122"/>
          <a:ea typeface="微软雅黑" panose="020B0503020204020204" charset="-122"/>
          <a:cs typeface="+mn-cs"/>
        </a:defRPr>
      </a:lvl3pPr>
      <a:lvl4pPr marL="1511935" indent="-228600" algn="l" defTabSz="914400" rtl="0" eaLnBrk="1" fontAlgn="auto" latinLnBrk="0" hangingPunct="1">
        <a:lnSpc>
          <a:spcPct val="100000"/>
        </a:lnSpc>
        <a:spcBef>
          <a:spcPts val="500"/>
        </a:spcBef>
        <a:buSzPct val="75000"/>
        <a:buFont typeface="Arial" panose="020B0604020202020204" pitchFamily="34" charset="0"/>
        <a:buChar char="˃"/>
        <a:defRPr sz="1800" kern="1200">
          <a:solidFill>
            <a:schemeClr val="tx1">
              <a:lumMod val="50000"/>
              <a:lumOff val="50000"/>
            </a:schemeClr>
          </a:solidFill>
          <a:latin typeface="微软雅黑" panose="020B0503020204020204" charset="-122"/>
          <a:ea typeface="微软雅黑" panose="020B0503020204020204" charset="-122"/>
          <a:cs typeface="+mn-cs"/>
        </a:defRPr>
      </a:lvl4pPr>
      <a:lvl5pPr marL="1943735" indent="-228600" algn="l" defTabSz="914400" rtl="0" eaLnBrk="1" fontAlgn="auto" latinLnBrk="0" hangingPunct="1">
        <a:lnSpc>
          <a:spcPct val="90000"/>
        </a:lnSpc>
        <a:spcBef>
          <a:spcPts val="500"/>
        </a:spcBef>
        <a:buSzPct val="75000"/>
        <a:buFont typeface="Arial" panose="020B0604020202020204" pitchFamily="34" charset="0"/>
        <a:buChar char="˃"/>
        <a:defRPr sz="1800" kern="1200">
          <a:solidFill>
            <a:schemeClr val="tx1">
              <a:lumMod val="50000"/>
              <a:lumOff val="50000"/>
            </a:schemeClr>
          </a:solidFill>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3" cstate="email"/>
          <a:stretch>
            <a:fillRect/>
          </a:stretch>
        </a:blipFill>
        <a:effectLst/>
      </p:bgPr>
    </p:bg>
    <p:spTree>
      <p:nvGrpSpPr>
        <p:cNvPr id="1" name=""/>
        <p:cNvGrpSpPr/>
        <p:nvPr/>
      </p:nvGrpSpPr>
      <p:grpSpPr>
        <a:xfrm>
          <a:off x="0" y="0"/>
          <a:ext cx="0" cy="0"/>
          <a:chOff x="0" y="0"/>
          <a:chExt cx="0" cy="0"/>
        </a:xfrm>
      </p:grpSpPr>
      <p:sp>
        <p:nvSpPr>
          <p:cNvPr id="1067" name="Rectangle 43"/>
          <p:cNvSpPr>
            <a:spLocks noChangeArrowheads="1"/>
          </p:cNvSpPr>
          <p:nvPr/>
        </p:nvSpPr>
        <p:spPr bwMode="gray">
          <a:xfrm>
            <a:off x="0" y="476250"/>
            <a:ext cx="12192000" cy="576263"/>
          </a:xfrm>
          <a:prstGeom prst="rect">
            <a:avLst/>
          </a:prstGeom>
          <a:gradFill rotWithShape="1">
            <a:gsLst>
              <a:gs pos="0">
                <a:schemeClr val="bg1">
                  <a:gamma/>
                  <a:shade val="46275"/>
                  <a:invGamma/>
                </a:schemeClr>
              </a:gs>
              <a:gs pos="50000">
                <a:schemeClr val="bg1"/>
              </a:gs>
              <a:gs pos="100000">
                <a:schemeClr val="bg1">
                  <a:gamma/>
                  <a:shade val="46275"/>
                  <a:invGamma/>
                </a:schemeClr>
              </a:gs>
            </a:gsLst>
            <a:lin ang="0" scaled="1"/>
          </a:gradFill>
          <a:ln>
            <a:noFill/>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7" name="Rectangle 3"/>
          <p:cNvSpPr>
            <a:spLocks noGrp="1"/>
          </p:cNvSpPr>
          <p:nvPr>
            <p:ph type="body" idx="1"/>
          </p:nvPr>
        </p:nvSpPr>
        <p:spPr>
          <a:xfrm>
            <a:off x="609600" y="1219200"/>
            <a:ext cx="10871200" cy="5221288"/>
          </a:xfrm>
          <a:prstGeom prst="rect">
            <a:avLst/>
          </a:prstGeom>
          <a:noFill/>
          <a:ln w="9525">
            <a:noFill/>
          </a:ln>
        </p:spPr>
        <p:txBody>
          <a:bodyPr/>
          <a:lstStyle/>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8" name="Rectangle 4"/>
          <p:cNvSpPr>
            <a:spLocks noGrp="1" noChangeArrowheads="1"/>
          </p:cNvSpPr>
          <p:nvPr>
            <p:ph type="dt" sz="half" idx="2"/>
          </p:nvPr>
        </p:nvSpPr>
        <p:spPr bwMode="auto">
          <a:xfrm>
            <a:off x="508000" y="6457950"/>
            <a:ext cx="3860800" cy="263525"/>
          </a:xfrm>
          <a:prstGeom prst="rect">
            <a:avLst/>
          </a:prstGeom>
          <a:noFill/>
          <a:ln>
            <a:noFill/>
          </a:ln>
          <a:effectLst/>
        </p:spPr>
        <p:txBody>
          <a:bodyPr vert="horz" wrap="square" lIns="91440" tIns="45720" rIns="91440" bIns="45720" numCol="1" anchor="t" anchorCtr="0" compatLnSpc="1"/>
          <a:lstStyle>
            <a:lvl1pPr>
              <a:defRPr sz="1000" b="1">
                <a:latin typeface="+mn-lt"/>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9245600" y="6486525"/>
            <a:ext cx="2235200" cy="298450"/>
          </a:xfrm>
          <a:prstGeom prst="rect">
            <a:avLst/>
          </a:prstGeom>
          <a:noFill/>
          <a:ln>
            <a:noFill/>
          </a:ln>
          <a:effectLst/>
        </p:spPr>
        <p:txBody>
          <a:bodyPr vert="horz" wrap="square" lIns="91440" tIns="45720" rIns="91440" bIns="45720" numCol="1" anchor="t" anchorCtr="0" compatLnSpc="1"/>
          <a:lstStyle>
            <a:lvl1pPr algn="r">
              <a:defRPr sz="1000" b="1">
                <a:latin typeface="+mn-lt"/>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4673600" y="6470650"/>
            <a:ext cx="2844800" cy="301625"/>
          </a:xfrm>
          <a:prstGeom prst="rect">
            <a:avLst/>
          </a:prstGeom>
          <a:noFill/>
          <a:ln>
            <a:noFill/>
          </a:ln>
          <a:effectLst/>
        </p:spPr>
        <p:txBody>
          <a:bodyPr vert="horz" wrap="square" lIns="91440" tIns="45720" rIns="91440" bIns="45720" numCol="1" anchor="t" anchorCtr="0" compatLnSpc="1"/>
          <a:lstStyle>
            <a:lvl1pPr algn="ctr">
              <a:defRPr sz="1000">
                <a:latin typeface="Verdana" panose="020B0604030504040204" pitchFamily="34" charset="0"/>
                <a:ea typeface="宋体" panose="02010600030101010101" pitchFamily="2" charset="-122"/>
              </a:defRPr>
            </a:lvl1pPr>
          </a:lstStyle>
          <a:p>
            <a:pPr lvl="0" eaLnBrk="1" hangingPunct="1"/>
            <a:fld id="{9A0DB2DC-4C9A-4742-B13C-FB6460FD3503}" type="slidenum">
              <a:rPr lang="zh-CN" altLang="en-US" dirty="0"/>
            </a:fld>
            <a:endParaRPr lang="zh-CN" altLang="en-US" dirty="0"/>
          </a:p>
        </p:txBody>
      </p:sp>
      <p:sp>
        <p:nvSpPr>
          <p:cNvPr id="1031" name="Rectangle 2"/>
          <p:cNvSpPr>
            <a:spLocks noGrp="1"/>
          </p:cNvSpPr>
          <p:nvPr>
            <p:ph type="title"/>
          </p:nvPr>
        </p:nvSpPr>
        <p:spPr>
          <a:xfrm>
            <a:off x="1320800" y="381000"/>
            <a:ext cx="9652000" cy="685800"/>
          </a:xfrm>
          <a:prstGeom prst="rect">
            <a:avLst/>
          </a:prstGeom>
          <a:noFill/>
          <a:ln w="9525">
            <a:noFill/>
          </a:ln>
        </p:spPr>
        <p:txBody>
          <a:bodyPr anchor="ctr"/>
          <a:lstStyle/>
          <a:p>
            <a:pPr lvl="0"/>
            <a:r>
              <a:rPr lang="en-US" altLang="zh-CN" dirty="0"/>
              <a:t>Click to edit Master title style</a:t>
            </a:r>
            <a:endParaRPr lang="en-US" altLang="zh-CN" dirty="0"/>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Verdana" panose="020B0604030504040204" pitchFamily="34" charset="0"/>
        </a:defRPr>
      </a:lvl2pPr>
      <a:lvl3pPr algn="ctr" rtl="0" eaLnBrk="0" fontAlgn="base" hangingPunct="0">
        <a:spcBef>
          <a:spcPct val="0"/>
        </a:spcBef>
        <a:spcAft>
          <a:spcPct val="0"/>
        </a:spcAft>
        <a:defRPr sz="3200">
          <a:solidFill>
            <a:schemeClr val="tx2"/>
          </a:solidFill>
          <a:latin typeface="Verdana" panose="020B0604030504040204" pitchFamily="34" charset="0"/>
        </a:defRPr>
      </a:lvl3pPr>
      <a:lvl4pPr algn="ctr" rtl="0" eaLnBrk="0" fontAlgn="base" hangingPunct="0">
        <a:spcBef>
          <a:spcPct val="0"/>
        </a:spcBef>
        <a:spcAft>
          <a:spcPct val="0"/>
        </a:spcAft>
        <a:defRPr sz="3200">
          <a:solidFill>
            <a:schemeClr val="tx2"/>
          </a:solidFill>
          <a:latin typeface="Verdana" panose="020B0604030504040204" pitchFamily="34" charset="0"/>
        </a:defRPr>
      </a:lvl4pPr>
      <a:lvl5pPr algn="ctr" rtl="0" eaLnBrk="0" fontAlgn="base" hangingPunct="0">
        <a:spcBef>
          <a:spcPct val="0"/>
        </a:spcBef>
        <a:spcAft>
          <a:spcPct val="0"/>
        </a:spcAft>
        <a:defRPr sz="3200">
          <a:solidFill>
            <a:schemeClr val="tx2"/>
          </a:solidFill>
          <a:latin typeface="Verdana" panose="020B0604030504040204" pitchFamily="34" charset="0"/>
        </a:defRPr>
      </a:lvl5pPr>
      <a:lvl6pPr marL="457200" algn="ctr" rtl="0" fontAlgn="base">
        <a:spcBef>
          <a:spcPct val="0"/>
        </a:spcBef>
        <a:spcAft>
          <a:spcPct val="0"/>
        </a:spcAft>
        <a:defRPr sz="3200">
          <a:solidFill>
            <a:schemeClr val="tx2"/>
          </a:solidFill>
          <a:latin typeface="Verdana" panose="020B0604030504040204" pitchFamily="34" charset="0"/>
        </a:defRPr>
      </a:lvl6pPr>
      <a:lvl7pPr marL="914400" algn="ctr" rtl="0" fontAlgn="base">
        <a:spcBef>
          <a:spcPct val="0"/>
        </a:spcBef>
        <a:spcAft>
          <a:spcPct val="0"/>
        </a:spcAft>
        <a:defRPr sz="3200">
          <a:solidFill>
            <a:schemeClr val="tx2"/>
          </a:solidFill>
          <a:latin typeface="Verdana" panose="020B0604030504040204" pitchFamily="34" charset="0"/>
        </a:defRPr>
      </a:lvl7pPr>
      <a:lvl8pPr marL="1371600" algn="ctr" rtl="0" fontAlgn="base">
        <a:spcBef>
          <a:spcPct val="0"/>
        </a:spcBef>
        <a:spcAft>
          <a:spcPct val="0"/>
        </a:spcAft>
        <a:defRPr sz="3200">
          <a:solidFill>
            <a:schemeClr val="tx2"/>
          </a:solidFill>
          <a:latin typeface="Verdana" panose="020B0604030504040204" pitchFamily="34" charset="0"/>
        </a:defRPr>
      </a:lvl8pPr>
      <a:lvl9pPr marL="1828800" algn="ctr" rtl="0" fontAlgn="base">
        <a:spcBef>
          <a:spcPct val="0"/>
        </a:spcBef>
        <a:spcAft>
          <a:spcPct val="0"/>
        </a:spcAft>
        <a:defRPr sz="3200">
          <a:solidFill>
            <a:schemeClr val="tx2"/>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400">
          <a:solidFill>
            <a:schemeClr val="tx2"/>
          </a:solidFill>
          <a:latin typeface="Arial" panose="020B0604020202020204" pitchFamily="34" charset="0"/>
        </a:defRPr>
      </a:lvl2pPr>
      <a:lvl3pPr marL="1143000" indent="-228600" algn="l" rtl="0" eaLnBrk="0" fontAlgn="base" hangingPunct="0">
        <a:spcBef>
          <a:spcPct val="20000"/>
        </a:spcBef>
        <a:spcAft>
          <a:spcPct val="0"/>
        </a:spcAft>
        <a:buClr>
          <a:schemeClr val="tx1"/>
        </a:buClr>
        <a:buChar char="•"/>
        <a:defRPr sz="2200">
          <a:solidFill>
            <a:schemeClr val="tx2"/>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2"/>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2"/>
          </a:solidFill>
          <a:latin typeface="Arial" panose="020B0604020202020204" pitchFamily="34" charset="0"/>
        </a:defRPr>
      </a:lvl5pPr>
      <a:lvl6pPr marL="2514600" indent="-228600" algn="l" rtl="0" fontAlgn="base">
        <a:spcBef>
          <a:spcPct val="20000"/>
        </a:spcBef>
        <a:spcAft>
          <a:spcPct val="0"/>
        </a:spcAft>
        <a:buChar char="»"/>
        <a:defRPr sz="2000">
          <a:solidFill>
            <a:schemeClr val="tx2"/>
          </a:solidFill>
          <a:latin typeface="Arial" panose="020B0604020202020204" pitchFamily="34" charset="0"/>
        </a:defRPr>
      </a:lvl6pPr>
      <a:lvl7pPr marL="2971800" indent="-228600" algn="l" rtl="0" fontAlgn="base">
        <a:spcBef>
          <a:spcPct val="20000"/>
        </a:spcBef>
        <a:spcAft>
          <a:spcPct val="0"/>
        </a:spcAft>
        <a:buChar char="»"/>
        <a:defRPr sz="2000">
          <a:solidFill>
            <a:schemeClr val="tx2"/>
          </a:solidFill>
          <a:latin typeface="Arial" panose="020B0604020202020204" pitchFamily="34" charset="0"/>
        </a:defRPr>
      </a:lvl7pPr>
      <a:lvl8pPr marL="3429000" indent="-228600" algn="l" rtl="0" fontAlgn="base">
        <a:spcBef>
          <a:spcPct val="20000"/>
        </a:spcBef>
        <a:spcAft>
          <a:spcPct val="0"/>
        </a:spcAft>
        <a:buChar char="»"/>
        <a:defRPr sz="2000">
          <a:solidFill>
            <a:schemeClr val="tx2"/>
          </a:solidFill>
          <a:latin typeface="Arial" panose="020B0604020202020204" pitchFamily="34" charset="0"/>
        </a:defRPr>
      </a:lvl8pPr>
      <a:lvl9pPr marL="3886200" indent="-228600" algn="l" rtl="0" fontAlgn="base">
        <a:spcBef>
          <a:spcPct val="20000"/>
        </a:spcBef>
        <a:spcAft>
          <a:spcPct val="0"/>
        </a:spcAft>
        <a:buChar char="»"/>
        <a:defRPr sz="2000">
          <a:solidFill>
            <a:schemeClr val="tx2"/>
          </a:solidFill>
          <a:latin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3" cstate="email"/>
          <a:stretch>
            <a:fillRect/>
          </a:stretch>
        </a:blipFill>
        <a:effectLst/>
      </p:bgPr>
    </p:bg>
    <p:spTree>
      <p:nvGrpSpPr>
        <p:cNvPr id="1" name=""/>
        <p:cNvGrpSpPr/>
        <p:nvPr/>
      </p:nvGrpSpPr>
      <p:grpSpPr>
        <a:xfrm>
          <a:off x="0" y="0"/>
          <a:ext cx="0" cy="0"/>
          <a:chOff x="0" y="0"/>
          <a:chExt cx="0" cy="0"/>
        </a:xfrm>
      </p:grpSpPr>
      <p:sp>
        <p:nvSpPr>
          <p:cNvPr id="1067" name="Rectangle 43"/>
          <p:cNvSpPr>
            <a:spLocks noChangeArrowheads="1"/>
          </p:cNvSpPr>
          <p:nvPr/>
        </p:nvSpPr>
        <p:spPr bwMode="gray">
          <a:xfrm>
            <a:off x="0" y="476250"/>
            <a:ext cx="12192000" cy="576263"/>
          </a:xfrm>
          <a:prstGeom prst="rect">
            <a:avLst/>
          </a:prstGeom>
          <a:gradFill rotWithShape="1">
            <a:gsLst>
              <a:gs pos="0">
                <a:schemeClr val="bg1">
                  <a:gamma/>
                  <a:shade val="46275"/>
                  <a:invGamma/>
                </a:schemeClr>
              </a:gs>
              <a:gs pos="50000">
                <a:schemeClr val="bg1"/>
              </a:gs>
              <a:gs pos="100000">
                <a:schemeClr val="bg1">
                  <a:gamma/>
                  <a:shade val="46275"/>
                  <a:invGamma/>
                </a:schemeClr>
              </a:gs>
            </a:gsLst>
            <a:lin ang="0" scaled="1"/>
          </a:gradFill>
          <a:ln>
            <a:noFill/>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35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7" name="Rectangle 3"/>
          <p:cNvSpPr>
            <a:spLocks noGrp="1"/>
          </p:cNvSpPr>
          <p:nvPr>
            <p:ph type="body" idx="1"/>
          </p:nvPr>
        </p:nvSpPr>
        <p:spPr>
          <a:xfrm>
            <a:off x="609600" y="1219200"/>
            <a:ext cx="10871200" cy="5221288"/>
          </a:xfrm>
          <a:prstGeom prst="rect">
            <a:avLst/>
          </a:prstGeom>
          <a:noFill/>
          <a:ln w="9525">
            <a:noFill/>
          </a:ln>
        </p:spPr>
        <p:txBody>
          <a:bodyPr/>
          <a:lstStyle/>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8" name="Rectangle 4"/>
          <p:cNvSpPr>
            <a:spLocks noGrp="1" noChangeArrowheads="1"/>
          </p:cNvSpPr>
          <p:nvPr>
            <p:ph type="dt" sz="half" idx="2"/>
          </p:nvPr>
        </p:nvSpPr>
        <p:spPr bwMode="auto">
          <a:xfrm>
            <a:off x="508000" y="6457950"/>
            <a:ext cx="3860800" cy="263525"/>
          </a:xfrm>
          <a:prstGeom prst="rect">
            <a:avLst/>
          </a:prstGeom>
          <a:noFill/>
          <a:ln>
            <a:noFill/>
          </a:ln>
          <a:effectLst/>
        </p:spPr>
        <p:txBody>
          <a:bodyPr vert="horz" wrap="square" lIns="91440" tIns="45720" rIns="91440" bIns="45720" numCol="1" anchor="t" anchorCtr="0" compatLnSpc="1"/>
          <a:lstStyle>
            <a:lvl1pPr>
              <a:defRPr sz="750" b="1">
                <a:latin typeface="+mn-lt"/>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rPr>
              <a:t>www.themegallery.com</a:t>
            </a:r>
            <a:endParaRPr kumimoji="0" lang="en-US" altLang="zh-CN"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9245600" y="6486525"/>
            <a:ext cx="2235200" cy="298450"/>
          </a:xfrm>
          <a:prstGeom prst="rect">
            <a:avLst/>
          </a:prstGeom>
          <a:noFill/>
          <a:ln>
            <a:noFill/>
          </a:ln>
          <a:effectLst/>
        </p:spPr>
        <p:txBody>
          <a:bodyPr vert="horz" wrap="square" lIns="91440" tIns="45720" rIns="91440" bIns="45720" numCol="1" anchor="t" anchorCtr="0" compatLnSpc="1"/>
          <a:lstStyle>
            <a:lvl1pPr algn="r">
              <a:defRPr sz="750" b="1">
                <a:latin typeface="+mn-lt"/>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000" b="1"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4673600" y="6470650"/>
            <a:ext cx="2844800" cy="301625"/>
          </a:xfrm>
          <a:prstGeom prst="rect">
            <a:avLst/>
          </a:prstGeom>
          <a:noFill/>
          <a:ln>
            <a:noFill/>
          </a:ln>
          <a:effectLst/>
        </p:spPr>
        <p:txBody>
          <a:bodyPr vert="horz" wrap="square" lIns="91440" tIns="45720" rIns="91440" bIns="45720" numCol="1" anchor="t" anchorCtr="0" compatLnSpc="1"/>
          <a:lstStyle>
            <a:lvl1pPr algn="ctr">
              <a:defRPr sz="750">
                <a:latin typeface="Verdana" panose="020B0604030504040204" pitchFamily="34" charset="0"/>
                <a:ea typeface="宋体" panose="02010600030101010101" pitchFamily="2" charset="-122"/>
              </a:defRPr>
            </a:lvl1pPr>
          </a:lstStyle>
          <a:p>
            <a:pPr lvl="0" eaLnBrk="1" hangingPunct="1"/>
            <a:fld id="{9A0DB2DC-4C9A-4742-B13C-FB6460FD3503}" type="slidenum">
              <a:rPr lang="zh-CN" altLang="en-US" dirty="0"/>
            </a:fld>
            <a:endParaRPr lang="zh-CN" altLang="en-US" dirty="0"/>
          </a:p>
        </p:txBody>
      </p:sp>
      <p:sp>
        <p:nvSpPr>
          <p:cNvPr id="1031" name="Rectangle 2"/>
          <p:cNvSpPr>
            <a:spLocks noGrp="1"/>
          </p:cNvSpPr>
          <p:nvPr>
            <p:ph type="title"/>
          </p:nvPr>
        </p:nvSpPr>
        <p:spPr>
          <a:xfrm>
            <a:off x="1320800" y="381000"/>
            <a:ext cx="9652000" cy="685800"/>
          </a:xfrm>
          <a:prstGeom prst="rect">
            <a:avLst/>
          </a:prstGeom>
          <a:noFill/>
          <a:ln w="9525">
            <a:noFill/>
          </a:ln>
        </p:spPr>
        <p:txBody>
          <a:bodyPr anchor="ctr"/>
          <a:lstStyle/>
          <a:p>
            <a:pPr lvl="0"/>
            <a:r>
              <a:rPr lang="en-US" altLang="zh-CN" dirty="0"/>
              <a:t>Click to edit Master title style</a:t>
            </a:r>
            <a:endParaRPr lang="en-US" altLang="zh-CN" dirty="0"/>
          </a:p>
        </p:txBody>
      </p:sp>
    </p:spTree>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ftr="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Verdana" panose="020B0604030504040204" pitchFamily="34" charset="0"/>
        </a:defRPr>
      </a:lvl2pPr>
      <a:lvl3pPr algn="ctr" rtl="0" eaLnBrk="0" fontAlgn="base" hangingPunct="0">
        <a:spcBef>
          <a:spcPct val="0"/>
        </a:spcBef>
        <a:spcAft>
          <a:spcPct val="0"/>
        </a:spcAft>
        <a:defRPr sz="3200">
          <a:solidFill>
            <a:schemeClr val="tx2"/>
          </a:solidFill>
          <a:latin typeface="Verdana" panose="020B0604030504040204" pitchFamily="34" charset="0"/>
        </a:defRPr>
      </a:lvl3pPr>
      <a:lvl4pPr algn="ctr" rtl="0" eaLnBrk="0" fontAlgn="base" hangingPunct="0">
        <a:spcBef>
          <a:spcPct val="0"/>
        </a:spcBef>
        <a:spcAft>
          <a:spcPct val="0"/>
        </a:spcAft>
        <a:defRPr sz="3200">
          <a:solidFill>
            <a:schemeClr val="tx2"/>
          </a:solidFill>
          <a:latin typeface="Verdana" panose="020B0604030504040204" pitchFamily="34" charset="0"/>
        </a:defRPr>
      </a:lvl4pPr>
      <a:lvl5pPr algn="ctr" rtl="0" eaLnBrk="0" fontAlgn="base" hangingPunct="0">
        <a:spcBef>
          <a:spcPct val="0"/>
        </a:spcBef>
        <a:spcAft>
          <a:spcPct val="0"/>
        </a:spcAft>
        <a:defRPr sz="3200">
          <a:solidFill>
            <a:schemeClr val="tx2"/>
          </a:solidFill>
          <a:latin typeface="Verdana" panose="020B0604030504040204" pitchFamily="34" charset="0"/>
        </a:defRPr>
      </a:lvl5pPr>
      <a:lvl6pPr marL="457200" algn="ctr" rtl="0" fontAlgn="base">
        <a:spcBef>
          <a:spcPct val="0"/>
        </a:spcBef>
        <a:spcAft>
          <a:spcPct val="0"/>
        </a:spcAft>
        <a:defRPr sz="3200">
          <a:solidFill>
            <a:schemeClr val="tx2"/>
          </a:solidFill>
          <a:latin typeface="Verdana" panose="020B0604030504040204" pitchFamily="34" charset="0"/>
        </a:defRPr>
      </a:lvl6pPr>
      <a:lvl7pPr marL="914400" algn="ctr" rtl="0" fontAlgn="base">
        <a:spcBef>
          <a:spcPct val="0"/>
        </a:spcBef>
        <a:spcAft>
          <a:spcPct val="0"/>
        </a:spcAft>
        <a:defRPr sz="3200">
          <a:solidFill>
            <a:schemeClr val="tx2"/>
          </a:solidFill>
          <a:latin typeface="Verdana" panose="020B0604030504040204" pitchFamily="34" charset="0"/>
        </a:defRPr>
      </a:lvl7pPr>
      <a:lvl8pPr marL="1371600" algn="ctr" rtl="0" fontAlgn="base">
        <a:spcBef>
          <a:spcPct val="0"/>
        </a:spcBef>
        <a:spcAft>
          <a:spcPct val="0"/>
        </a:spcAft>
        <a:defRPr sz="3200">
          <a:solidFill>
            <a:schemeClr val="tx2"/>
          </a:solidFill>
          <a:latin typeface="Verdana" panose="020B0604030504040204" pitchFamily="34" charset="0"/>
        </a:defRPr>
      </a:lvl8pPr>
      <a:lvl9pPr marL="1828800" algn="ctr" rtl="0" fontAlgn="base">
        <a:spcBef>
          <a:spcPct val="0"/>
        </a:spcBef>
        <a:spcAft>
          <a:spcPct val="0"/>
        </a:spcAft>
        <a:defRPr sz="3200">
          <a:solidFill>
            <a:schemeClr val="tx2"/>
          </a:solidFill>
          <a:latin typeface="Verdana" panose="020B0604030504040204" pitchFamily="34" charset="0"/>
        </a:defRPr>
      </a:lvl9pPr>
    </p:titleStyle>
    <p:bodyStyle>
      <a:lvl1pPr marL="257175" indent="-257175" algn="l" rtl="0" eaLnBrk="0" fontAlgn="base" hangingPunct="0">
        <a:spcBef>
          <a:spcPct val="15000"/>
        </a:spcBef>
        <a:spcAft>
          <a:spcPct val="0"/>
        </a:spcAft>
        <a:buClr>
          <a:schemeClr val="hlink"/>
        </a:buClr>
        <a:buFont typeface="Wingdings" panose="05000000000000000000" pitchFamily="2" charset="2"/>
        <a:buChar char="v"/>
        <a:defRPr sz="2100" b="1">
          <a:solidFill>
            <a:schemeClr val="tx1"/>
          </a:solidFill>
          <a:latin typeface="+mn-lt"/>
          <a:ea typeface="+mn-ea"/>
          <a:cs typeface="+mn-cs"/>
        </a:defRPr>
      </a:lvl1pPr>
      <a:lvl2pPr marL="557530" indent="-213995" algn="l" rtl="0" eaLnBrk="0" fontAlgn="base" hangingPunct="0">
        <a:spcBef>
          <a:spcPct val="15000"/>
        </a:spcBef>
        <a:spcAft>
          <a:spcPct val="0"/>
        </a:spcAft>
        <a:buClr>
          <a:schemeClr val="accent1"/>
        </a:buClr>
        <a:buFont typeface="Wingdings" panose="05000000000000000000" pitchFamily="2" charset="2"/>
        <a:buChar char="§"/>
        <a:defRPr sz="1800">
          <a:solidFill>
            <a:schemeClr val="tx2"/>
          </a:solidFill>
          <a:latin typeface="Arial" panose="020B0604020202020204" pitchFamily="34" charset="0"/>
        </a:defRPr>
      </a:lvl2pPr>
      <a:lvl3pPr marL="857250" indent="-171450" algn="l" rtl="0" eaLnBrk="0" fontAlgn="base" hangingPunct="0">
        <a:spcBef>
          <a:spcPct val="15000"/>
        </a:spcBef>
        <a:spcAft>
          <a:spcPct val="0"/>
        </a:spcAft>
        <a:buClr>
          <a:schemeClr val="tx1"/>
        </a:buClr>
        <a:buChar char="•"/>
        <a:defRPr sz="1650">
          <a:solidFill>
            <a:schemeClr val="tx2"/>
          </a:solidFill>
          <a:latin typeface="Arial" panose="020B0604020202020204" pitchFamily="34" charset="0"/>
        </a:defRPr>
      </a:lvl3pPr>
      <a:lvl4pPr marL="1200150" indent="-171450" algn="l" rtl="0" eaLnBrk="0" fontAlgn="base" hangingPunct="0">
        <a:spcBef>
          <a:spcPct val="15000"/>
        </a:spcBef>
        <a:spcAft>
          <a:spcPct val="0"/>
        </a:spcAft>
        <a:buChar char="–"/>
        <a:defRPr sz="1500">
          <a:solidFill>
            <a:schemeClr val="tx2"/>
          </a:solidFill>
          <a:latin typeface="Arial" panose="020B0604020202020204" pitchFamily="34" charset="0"/>
        </a:defRPr>
      </a:lvl4pPr>
      <a:lvl5pPr marL="1543050" indent="-171450" algn="l" rtl="0" eaLnBrk="0" fontAlgn="base" hangingPunct="0">
        <a:spcBef>
          <a:spcPct val="15000"/>
        </a:spcBef>
        <a:spcAft>
          <a:spcPct val="0"/>
        </a:spcAft>
        <a:buChar char="»"/>
        <a:defRPr sz="1500">
          <a:solidFill>
            <a:schemeClr val="tx2"/>
          </a:solidFill>
          <a:latin typeface="Arial" panose="020B0604020202020204" pitchFamily="34" charset="0"/>
        </a:defRPr>
      </a:lvl5pPr>
      <a:lvl6pPr marL="1885950" indent="-171450" algn="l" rtl="0" fontAlgn="base">
        <a:spcBef>
          <a:spcPct val="15000"/>
        </a:spcBef>
        <a:spcAft>
          <a:spcPct val="0"/>
        </a:spcAft>
        <a:buChar char="»"/>
        <a:defRPr sz="1500">
          <a:solidFill>
            <a:schemeClr val="tx2"/>
          </a:solidFill>
          <a:latin typeface="Arial" panose="020B0604020202020204" pitchFamily="34" charset="0"/>
        </a:defRPr>
      </a:lvl6pPr>
      <a:lvl7pPr marL="2228850" indent="-171450" algn="l" rtl="0" fontAlgn="base">
        <a:spcBef>
          <a:spcPct val="15000"/>
        </a:spcBef>
        <a:spcAft>
          <a:spcPct val="0"/>
        </a:spcAft>
        <a:buChar char="»"/>
        <a:defRPr sz="1500">
          <a:solidFill>
            <a:schemeClr val="tx2"/>
          </a:solidFill>
          <a:latin typeface="Arial" panose="020B0604020202020204" pitchFamily="34" charset="0"/>
        </a:defRPr>
      </a:lvl7pPr>
      <a:lvl8pPr marL="2571750" indent="-171450" algn="l" rtl="0" fontAlgn="base">
        <a:spcBef>
          <a:spcPct val="15000"/>
        </a:spcBef>
        <a:spcAft>
          <a:spcPct val="0"/>
        </a:spcAft>
        <a:buChar char="»"/>
        <a:defRPr sz="1500">
          <a:solidFill>
            <a:schemeClr val="tx2"/>
          </a:solidFill>
          <a:latin typeface="Arial" panose="020B0604020202020204" pitchFamily="34" charset="0"/>
        </a:defRPr>
      </a:lvl8pPr>
      <a:lvl9pPr marL="2914650" indent="-171450" algn="l" rtl="0" fontAlgn="base">
        <a:spcBef>
          <a:spcPct val="15000"/>
        </a:spcBef>
        <a:spcAft>
          <a:spcPct val="0"/>
        </a:spcAft>
        <a:buChar char="»"/>
        <a:defRPr sz="1500">
          <a:solidFill>
            <a:schemeClr val="tx2"/>
          </a:solidFill>
          <a:latin typeface="Arial" panose="020B0604020202020204" pitchFamily="34" charset="0"/>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5.jpeg"/><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7.jpeg"/><Relationship Id="rId1" Type="http://schemas.openxmlformats.org/officeDocument/2006/relationships/image" Target="../media/image6.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3.xml"/><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12.jpeg"/><Relationship Id="rId1"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image" Target="../media/image14.png"/><Relationship Id="rId1"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vert="horz" wrap="square" lIns="68580" tIns="34290" rIns="68580" bIns="34290" anchor="ctr"/>
          <a:lstStyle/>
          <a:p>
            <a:pPr eaLnBrk="1" hangingPunct="1"/>
            <a:r>
              <a:rPr lang="en-US" altLang="zh-CN" dirty="0">
                <a:ea typeface="宋体" panose="02010600030101010101" pitchFamily="2" charset="-122"/>
              </a:rPr>
              <a:t>Library Website </a:t>
            </a:r>
            <a:r>
              <a:rPr lang="en-US" altLang="zh-CN" sz="1200" dirty="0">
                <a:ea typeface="宋体" panose="02010600030101010101" pitchFamily="2" charset="-122"/>
              </a:rPr>
              <a:t>www.lib.whut.edu.cn</a:t>
            </a:r>
            <a:endParaRPr lang="en-US" altLang="zh-CN" sz="1200" dirty="0">
              <a:ea typeface="宋体" panose="02010600030101010101" pitchFamily="2" charset="-122"/>
            </a:endParaRPr>
          </a:p>
        </p:txBody>
      </p:sp>
      <p:sp>
        <p:nvSpPr>
          <p:cNvPr id="2" name="TextBox 1"/>
          <p:cNvSpPr txBox="1"/>
          <p:nvPr/>
        </p:nvSpPr>
        <p:spPr>
          <a:xfrm>
            <a:off x="3067050" y="857250"/>
            <a:ext cx="3857625" cy="299085"/>
          </a:xfrm>
          <a:prstGeom prst="rect">
            <a:avLst/>
          </a:prstGeom>
          <a:noFill/>
        </p:spPr>
        <p:txBody>
          <a:bodyPr>
            <a:spAutoFit/>
          </a:bodyPr>
          <a:lstStyle/>
          <a:p>
            <a:pPr marR="0" defTabSz="914400">
              <a:buClrTx/>
              <a:buSzTx/>
              <a:buFontTx/>
              <a:buNone/>
              <a:defRPr/>
            </a:pPr>
            <a:r>
              <a:rPr kumimoji="0" lang="en-US" altLang="zh-CN" sz="1350" b="1" kern="1200" cap="none" spc="0" normalizeH="0" baseline="0" noProof="0" dirty="0">
                <a:solidFill>
                  <a:schemeClr val="tx1">
                    <a:lumMod val="50000"/>
                  </a:schemeClr>
                </a:solidFill>
                <a:latin typeface="Arial" panose="020B0604020202020204" pitchFamily="34" charset="0"/>
                <a:ea typeface="+mn-ea"/>
                <a:cs typeface="+mn-cs"/>
              </a:rPr>
              <a:t>2. Introduction to Resources</a:t>
            </a:r>
            <a:endParaRPr kumimoji="0" lang="en-US" altLang="zh-CN" sz="1350" b="1" kern="1200" cap="none" spc="0" normalizeH="0" baseline="0" noProof="0" dirty="0">
              <a:solidFill>
                <a:schemeClr val="tx1">
                  <a:lumMod val="50000"/>
                </a:schemeClr>
              </a:solidFill>
              <a:latin typeface="Arial" panose="020B0604020202020204" pitchFamily="34" charset="0"/>
              <a:ea typeface="+mn-ea"/>
              <a:cs typeface="+mn-cs"/>
            </a:endParaRPr>
          </a:p>
        </p:txBody>
      </p:sp>
      <p:pic>
        <p:nvPicPr>
          <p:cNvPr id="16388" name="图片 24" descr="火狐截图_2017-10-18T01-50-08.146Z.png"/>
          <p:cNvPicPr>
            <a:picLocks noChangeAspect="1"/>
          </p:cNvPicPr>
          <p:nvPr/>
        </p:nvPicPr>
        <p:blipFill>
          <a:blip r:embed="rId1" cstate="email"/>
          <a:stretch>
            <a:fillRect/>
          </a:stretch>
        </p:blipFill>
        <p:spPr>
          <a:xfrm>
            <a:off x="3238500" y="1626394"/>
            <a:ext cx="5825729" cy="4374356"/>
          </a:xfrm>
          <a:prstGeom prst="rect">
            <a:avLst/>
          </a:prstGeom>
          <a:noFill/>
          <a:ln w="9525">
            <a:noFill/>
          </a:ln>
        </p:spPr>
      </p:pic>
      <p:sp>
        <p:nvSpPr>
          <p:cNvPr id="28" name="TextBox 27"/>
          <p:cNvSpPr txBox="1"/>
          <p:nvPr/>
        </p:nvSpPr>
        <p:spPr>
          <a:xfrm>
            <a:off x="7181850" y="1657350"/>
            <a:ext cx="1028700" cy="36830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University</a:t>
            </a:r>
            <a:endParaRPr lang="en-US" altLang="zh-CN" sz="900" b="1" dirty="0">
              <a:solidFill>
                <a:srgbClr val="FFFF00"/>
              </a:solidFill>
              <a:effectLst>
                <a:outerShdw blurRad="38100" dist="38100" dir="2700000">
                  <a:srgbClr val="000000"/>
                </a:outerShdw>
              </a:effectLst>
              <a:latin typeface="Arial" panose="020B0604020202020204" pitchFamily="34" charset="0"/>
            </a:endParaRPr>
          </a:p>
          <a:p>
            <a:r>
              <a:rPr lang="en-US" altLang="zh-CN" sz="900" b="1" dirty="0">
                <a:solidFill>
                  <a:srgbClr val="FFFF00"/>
                </a:solidFill>
                <a:effectLst>
                  <a:outerShdw blurRad="38100" dist="38100" dir="2700000">
                    <a:srgbClr val="000000"/>
                  </a:outerShdw>
                </a:effectLst>
                <a:latin typeface="Arial" panose="020B0604020202020204" pitchFamily="34" charset="0"/>
              </a:rPr>
              <a:t>Home Page</a:t>
            </a:r>
            <a:r>
              <a:rPr lang="en-US" altLang="zh-CN" sz="900" dirty="0">
                <a:solidFill>
                  <a:srgbClr val="FFFF00"/>
                </a:solidFill>
                <a:effectLst>
                  <a:outerShdw blurRad="38100" dist="38100" dir="2700000">
                    <a:srgbClr val="000000"/>
                  </a:outerShdw>
                </a:effectLst>
                <a:latin typeface="Arial" panose="020B0604020202020204" pitchFamily="34" charset="0"/>
              </a:rPr>
              <a:t> </a:t>
            </a:r>
            <a:endParaRPr lang="zh-CN" altLang="en-US" sz="900" dirty="0">
              <a:solidFill>
                <a:srgbClr val="FFFF00"/>
              </a:solidFill>
              <a:effectLst>
                <a:outerShdw blurRad="38100" dist="38100" dir="2700000">
                  <a:srgbClr val="000000"/>
                </a:outerShdw>
              </a:effectLst>
              <a:latin typeface="Arial" panose="020B0604020202020204" pitchFamily="34" charset="0"/>
            </a:endParaRPr>
          </a:p>
        </p:txBody>
      </p:sp>
      <p:sp>
        <p:nvSpPr>
          <p:cNvPr id="29" name="TextBox 28"/>
          <p:cNvSpPr txBox="1"/>
          <p:nvPr/>
        </p:nvSpPr>
        <p:spPr>
          <a:xfrm>
            <a:off x="7639050" y="3200400"/>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Seminar</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30" name="TextBox 29"/>
          <p:cNvSpPr txBox="1"/>
          <p:nvPr/>
        </p:nvSpPr>
        <p:spPr>
          <a:xfrm>
            <a:off x="6153150" y="3200400"/>
            <a:ext cx="15430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Newly-added database</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31" name="TextBox 30"/>
          <p:cNvSpPr txBox="1"/>
          <p:nvPr/>
        </p:nvSpPr>
        <p:spPr>
          <a:xfrm>
            <a:off x="7639050" y="4229100"/>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My Account</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33" name="TextBox 32"/>
          <p:cNvSpPr txBox="1"/>
          <p:nvPr/>
        </p:nvSpPr>
        <p:spPr>
          <a:xfrm>
            <a:off x="5638800" y="4114800"/>
            <a:ext cx="1828800" cy="275590"/>
          </a:xfrm>
          <a:prstGeom prst="rect">
            <a:avLst/>
          </a:prstGeom>
          <a:noFill/>
        </p:spPr>
        <p:txBody>
          <a:bodyPr wrap="square" rtlCol="0">
            <a:spAutoFit/>
          </a:bodyPr>
          <a:lstStyle/>
          <a:p>
            <a:r>
              <a:rPr lang="en-US" altLang="zh-CN" sz="1200" b="1" dirty="0">
                <a:solidFill>
                  <a:srgbClr val="FFFF00"/>
                </a:solidFill>
                <a:effectLst>
                  <a:outerShdw blurRad="38100" dist="38100" dir="2700000">
                    <a:srgbClr val="000000"/>
                  </a:outerShdw>
                </a:effectLst>
                <a:latin typeface="Arial" panose="020B0604020202020204" pitchFamily="34" charset="0"/>
              </a:rPr>
              <a:t>One-stop  Searching  </a:t>
            </a:r>
            <a:endParaRPr lang="zh-CN" altLang="en-US" sz="1200" b="1" dirty="0">
              <a:solidFill>
                <a:srgbClr val="FFFF00"/>
              </a:solidFill>
              <a:effectLst>
                <a:outerShdw blurRad="38100" dist="38100" dir="2700000">
                  <a:srgbClr val="000000"/>
                </a:outerShdw>
              </a:effectLst>
              <a:latin typeface="Arial" panose="020B0604020202020204" pitchFamily="34" charset="0"/>
            </a:endParaRPr>
          </a:p>
        </p:txBody>
      </p:sp>
      <p:sp>
        <p:nvSpPr>
          <p:cNvPr id="34" name="TextBox 33"/>
          <p:cNvSpPr txBox="1"/>
          <p:nvPr/>
        </p:nvSpPr>
        <p:spPr>
          <a:xfrm>
            <a:off x="3238500" y="5314950"/>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Resource</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35" name="TextBox 34"/>
          <p:cNvSpPr txBox="1"/>
          <p:nvPr/>
        </p:nvSpPr>
        <p:spPr>
          <a:xfrm>
            <a:off x="4724400" y="5314950"/>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Service</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36" name="TextBox 35"/>
          <p:cNvSpPr txBox="1"/>
          <p:nvPr/>
        </p:nvSpPr>
        <p:spPr>
          <a:xfrm>
            <a:off x="6210300" y="5314950"/>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About Library</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37" name="圆角矩形 36"/>
          <p:cNvSpPr/>
          <p:nvPr/>
        </p:nvSpPr>
        <p:spPr>
          <a:xfrm>
            <a:off x="3295650" y="3429000"/>
            <a:ext cx="4286250" cy="1085850"/>
          </a:xfrm>
          <a:prstGeom prst="round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350" b="0" i="0" u="none" strike="noStrike" kern="1200" cap="none" spc="0" normalizeH="0" baseline="0" noProof="0">
              <a:ln>
                <a:noFill/>
              </a:ln>
              <a:solidFill>
                <a:srgbClr val="AAD7A1"/>
              </a:solidFill>
              <a:effectLst/>
              <a:uLnTx/>
              <a:uFillTx/>
              <a:latin typeface="+mn-lt"/>
              <a:ea typeface="宋体" panose="02010600030101010101" pitchFamily="2" charset="-122"/>
              <a:cs typeface="+mn-cs"/>
            </a:endParaRPr>
          </a:p>
        </p:txBody>
      </p:sp>
      <p:sp>
        <p:nvSpPr>
          <p:cNvPr id="38" name="TextBox 37"/>
          <p:cNvSpPr txBox="1"/>
          <p:nvPr/>
        </p:nvSpPr>
        <p:spPr>
          <a:xfrm>
            <a:off x="8553450" y="5314950"/>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News</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39" name="TextBox 38"/>
          <p:cNvSpPr txBox="1"/>
          <p:nvPr/>
        </p:nvSpPr>
        <p:spPr>
          <a:xfrm>
            <a:off x="5067300" y="2400300"/>
            <a:ext cx="2857500" cy="50673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About Library</a:t>
            </a:r>
            <a:endParaRPr lang="en-US" altLang="zh-CN" sz="900" b="1" dirty="0">
              <a:solidFill>
                <a:srgbClr val="FFFF00"/>
              </a:solidFill>
              <a:effectLst>
                <a:outerShdw blurRad="38100" dist="38100" dir="2700000">
                  <a:srgbClr val="000000"/>
                </a:outerShdw>
              </a:effectLst>
              <a:latin typeface="Arial" panose="020B0604020202020204" pitchFamily="34" charset="0"/>
            </a:endParaRPr>
          </a:p>
          <a:p>
            <a:r>
              <a:rPr lang="en-US" altLang="zh-CN" sz="900" b="1" dirty="0">
                <a:solidFill>
                  <a:srgbClr val="FFFF00"/>
                </a:solidFill>
                <a:effectLst>
                  <a:outerShdw blurRad="38100" dist="38100" dir="2700000">
                    <a:srgbClr val="000000"/>
                  </a:outerShdw>
                </a:effectLst>
                <a:latin typeface="Arial" panose="020B0604020202020204" pitchFamily="34" charset="0"/>
              </a:rPr>
              <a:t>Opening Time</a:t>
            </a:r>
            <a:endParaRPr lang="en-US" altLang="zh-CN" sz="900" b="1" dirty="0">
              <a:solidFill>
                <a:srgbClr val="FFFF00"/>
              </a:solidFill>
              <a:effectLst>
                <a:outerShdw blurRad="38100" dist="38100" dir="2700000">
                  <a:srgbClr val="000000"/>
                </a:outerShdw>
              </a:effectLst>
              <a:latin typeface="Arial" panose="020B0604020202020204" pitchFamily="34" charset="0"/>
            </a:endParaRPr>
          </a:p>
          <a:p>
            <a:r>
              <a:rPr lang="en-US" altLang="zh-CN" sz="900" b="1" dirty="0">
                <a:solidFill>
                  <a:srgbClr val="FFFF00"/>
                </a:solidFill>
                <a:effectLst>
                  <a:outerShdw blurRad="38100" dist="38100" dir="2700000">
                    <a:srgbClr val="000000"/>
                  </a:outerShdw>
                </a:effectLst>
                <a:latin typeface="Arial" panose="020B0604020202020204" pitchFamily="34" charset="0"/>
              </a:rPr>
              <a:t>Resource  Layout</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40" name="TextBox 39"/>
          <p:cNvSpPr txBox="1"/>
          <p:nvPr/>
        </p:nvSpPr>
        <p:spPr>
          <a:xfrm>
            <a:off x="7924800" y="1657350"/>
            <a:ext cx="1314450" cy="36830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Last</a:t>
            </a:r>
            <a:endParaRPr lang="en-US" altLang="zh-CN" sz="900" b="1" dirty="0">
              <a:solidFill>
                <a:srgbClr val="FFFF00"/>
              </a:solidFill>
              <a:effectLst>
                <a:outerShdw blurRad="38100" dist="38100" dir="2700000">
                  <a:srgbClr val="000000"/>
                </a:outerShdw>
              </a:effectLst>
              <a:latin typeface="Arial" panose="020B0604020202020204" pitchFamily="34" charset="0"/>
            </a:endParaRPr>
          </a:p>
          <a:p>
            <a:r>
              <a:rPr lang="en-US" altLang="zh-CN" sz="900" b="1" dirty="0">
                <a:solidFill>
                  <a:srgbClr val="FFFF00"/>
                </a:solidFill>
                <a:effectLst>
                  <a:outerShdw blurRad="38100" dist="38100" dir="2700000">
                    <a:srgbClr val="000000"/>
                  </a:outerShdw>
                </a:effectLst>
                <a:latin typeface="Arial" panose="020B0604020202020204" pitchFamily="34" charset="0"/>
              </a:rPr>
              <a:t>Version</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41" name="TextBox 40"/>
          <p:cNvSpPr txBox="1"/>
          <p:nvPr/>
        </p:nvSpPr>
        <p:spPr>
          <a:xfrm>
            <a:off x="8553450" y="1657350"/>
            <a:ext cx="1314450" cy="36830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Information</a:t>
            </a:r>
            <a:endParaRPr lang="en-US" altLang="zh-CN" sz="900" b="1" dirty="0">
              <a:solidFill>
                <a:srgbClr val="FFFF00"/>
              </a:solidFill>
              <a:effectLst>
                <a:outerShdw blurRad="38100" dist="38100" dir="2700000">
                  <a:srgbClr val="000000"/>
                </a:outerShdw>
              </a:effectLst>
              <a:latin typeface="Arial" panose="020B0604020202020204" pitchFamily="34" charset="0"/>
            </a:endParaRPr>
          </a:p>
          <a:p>
            <a:r>
              <a:rPr lang="en-US" altLang="zh-CN" sz="900" b="1" dirty="0">
                <a:solidFill>
                  <a:srgbClr val="FFFF00"/>
                </a:solidFill>
                <a:effectLst>
                  <a:outerShdw blurRad="38100" dist="38100" dir="2700000">
                    <a:srgbClr val="000000"/>
                  </a:outerShdw>
                </a:effectLst>
                <a:latin typeface="Arial" panose="020B0604020202020204" pitchFamily="34" charset="0"/>
              </a:rPr>
              <a:t>Publication</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42" name="TextBox 41"/>
          <p:cNvSpPr txBox="1"/>
          <p:nvPr/>
        </p:nvSpPr>
        <p:spPr>
          <a:xfrm>
            <a:off x="3181350" y="5793581"/>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Library Orientation</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43" name="TextBox 42"/>
          <p:cNvSpPr txBox="1"/>
          <p:nvPr/>
        </p:nvSpPr>
        <p:spPr>
          <a:xfrm>
            <a:off x="4152900" y="5657850"/>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Opening tmie</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44" name="TextBox 43"/>
          <p:cNvSpPr txBox="1"/>
          <p:nvPr/>
        </p:nvSpPr>
        <p:spPr>
          <a:xfrm>
            <a:off x="5010150" y="5793581"/>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Reservation</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45" name="TextBox 44"/>
          <p:cNvSpPr txBox="1"/>
          <p:nvPr/>
        </p:nvSpPr>
        <p:spPr>
          <a:xfrm>
            <a:off x="5695950" y="5600700"/>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Thesis Submit</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46" name="TextBox 45"/>
          <p:cNvSpPr txBox="1"/>
          <p:nvPr/>
        </p:nvSpPr>
        <p:spPr>
          <a:xfrm>
            <a:off x="6724650" y="5793581"/>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VPN</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48" name="TextBox 47"/>
          <p:cNvSpPr txBox="1"/>
          <p:nvPr/>
        </p:nvSpPr>
        <p:spPr>
          <a:xfrm>
            <a:off x="8210550" y="5793581"/>
            <a:ext cx="1314450" cy="22987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Donnation</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
        <p:nvSpPr>
          <p:cNvPr id="49" name="TextBox 48"/>
          <p:cNvSpPr txBox="1"/>
          <p:nvPr/>
        </p:nvSpPr>
        <p:spPr>
          <a:xfrm>
            <a:off x="7239000" y="5543550"/>
            <a:ext cx="1314450" cy="368300"/>
          </a:xfrm>
          <a:prstGeom prst="rect">
            <a:avLst/>
          </a:prstGeom>
          <a:noFill/>
        </p:spPr>
        <p:txBody>
          <a:bodyPr wrap="square" rtlCol="0">
            <a:spAutoFit/>
          </a:bodyPr>
          <a:lstStyle/>
          <a:p>
            <a:r>
              <a:rPr lang="en-US" altLang="zh-CN" sz="900" b="1" dirty="0">
                <a:solidFill>
                  <a:srgbClr val="FFFF00"/>
                </a:solidFill>
                <a:effectLst>
                  <a:outerShdw blurRad="38100" dist="38100" dir="2700000">
                    <a:srgbClr val="000000"/>
                  </a:outerShdw>
                </a:effectLst>
                <a:latin typeface="Arial" panose="020B0604020202020204" pitchFamily="34" charset="0"/>
              </a:rPr>
              <a:t>Book Recommendation</a:t>
            </a:r>
            <a:endParaRPr lang="zh-CN" altLang="en-US" sz="900" b="1" dirty="0">
              <a:solidFill>
                <a:srgbClr val="FFFF00"/>
              </a:solidFill>
              <a:effectLst>
                <a:outerShdw blurRad="38100" dist="38100" dir="2700000">
                  <a:srgbClr val="000000"/>
                </a:outerShdw>
              </a:effectLst>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500" fill="hold"/>
                                        <p:tgtEl>
                                          <p:spTgt spid="37"/>
                                        </p:tgtEl>
                                        <p:attrNameLst>
                                          <p:attrName>ppt_x</p:attrName>
                                        </p:attrNameLst>
                                      </p:cBhvr>
                                      <p:tavLst>
                                        <p:tav tm="0">
                                          <p:val>
                                            <p:strVal val="#ppt_x"/>
                                          </p:val>
                                        </p:tav>
                                        <p:tav tm="100000">
                                          <p:val>
                                            <p:strVal val="#ppt_x"/>
                                          </p:val>
                                        </p:tav>
                                      </p:tavLst>
                                    </p:anim>
                                    <p:anim calcmode="lin" valueType="num">
                                      <p:cBhvr additive="base">
                                        <p:cTn id="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vert="horz" wrap="square" lIns="91440" tIns="45720" rIns="91440" bIns="45720" anchor="ctr"/>
          <a:lstStyle/>
          <a:p>
            <a:pPr eaLnBrk="1" hangingPunct="1"/>
            <a:r>
              <a:rPr lang="en-US" altLang="zh-CN" sz="2400" dirty="0" smtClean="0">
                <a:ea typeface="宋体" panose="02010600030101010101" pitchFamily="2" charset="-122"/>
              </a:rPr>
              <a:t>Borrow &amp; Return</a:t>
            </a:r>
            <a:endParaRPr lang="en-US" altLang="zh-CN" sz="2400" dirty="0">
              <a:ea typeface="宋体" panose="02010600030101010101" pitchFamily="2" charset="-122"/>
            </a:endParaRPr>
          </a:p>
        </p:txBody>
      </p:sp>
      <p:sp>
        <p:nvSpPr>
          <p:cNvPr id="2" name="TextBox 1"/>
          <p:cNvSpPr txBox="1"/>
          <p:nvPr/>
        </p:nvSpPr>
        <p:spPr>
          <a:xfrm>
            <a:off x="685800" y="-25400"/>
            <a:ext cx="4724400" cy="368300"/>
          </a:xfrm>
          <a:prstGeom prst="rect">
            <a:avLst/>
          </a:prstGeom>
          <a:noFill/>
        </p:spPr>
        <p:txBody>
          <a:bodyPr>
            <a:spAutoFit/>
          </a:bodyPr>
          <a:lstStyle/>
          <a:p>
            <a:pPr marR="0" algn="r" defTabSz="914400">
              <a:buClrTx/>
              <a:buSzTx/>
              <a:buFontTx/>
              <a:buNone/>
              <a:defRPr/>
            </a:pPr>
            <a:r>
              <a:rPr kumimoji="0" lang="en-US" altLang="zh-CN" b="1" kern="1200" cap="none" spc="0" normalizeH="0" baseline="0" noProof="0" dirty="0">
                <a:solidFill>
                  <a:schemeClr val="tx1">
                    <a:lumMod val="50000"/>
                  </a:schemeClr>
                </a:solidFill>
                <a:latin typeface="Arial" panose="020B0604020202020204" pitchFamily="34" charset="0"/>
                <a:ea typeface="+mn-ea"/>
                <a:cs typeface="+mn-cs"/>
              </a:rPr>
              <a:t>2. Introduction to Resources</a:t>
            </a:r>
            <a:endParaRPr kumimoji="0" lang="en-US" altLang="zh-CN" b="1" kern="1200" cap="none" spc="0" normalizeH="0" baseline="0" noProof="0" dirty="0">
              <a:solidFill>
                <a:schemeClr val="tx1">
                  <a:lumMod val="50000"/>
                </a:schemeClr>
              </a:solidFill>
              <a:latin typeface="Arial" panose="020B0604020202020204" pitchFamily="34" charset="0"/>
              <a:ea typeface="+mn-ea"/>
              <a:cs typeface="+mn-cs"/>
            </a:endParaRPr>
          </a:p>
        </p:txBody>
      </p:sp>
      <p:sp>
        <p:nvSpPr>
          <p:cNvPr id="6" name="TextBox 5"/>
          <p:cNvSpPr txBox="1"/>
          <p:nvPr/>
        </p:nvSpPr>
        <p:spPr>
          <a:xfrm>
            <a:off x="1524000" y="1124745"/>
            <a:ext cx="9145016" cy="3384550"/>
          </a:xfrm>
          <a:prstGeom prst="rect">
            <a:avLst/>
          </a:prstGeom>
          <a:noFill/>
        </p:spPr>
        <p:txBody>
          <a:bodyPr wrap="square" rtlCol="0">
            <a:spAutoFit/>
          </a:bodyPr>
          <a:lstStyle/>
          <a:p>
            <a:pPr lvl="0"/>
            <a:r>
              <a:rPr lang="en-US" altLang="zh-CN" dirty="0" smtClean="0"/>
              <a:t>1.Take your Student Card with you to enter the library and borrow books. </a:t>
            </a:r>
            <a:endParaRPr lang="en-US" altLang="zh-CN" dirty="0" smtClean="0"/>
          </a:p>
          <a:p>
            <a:pPr lvl="0"/>
            <a:endParaRPr lang="zh-CN" altLang="zh-CN" dirty="0" smtClean="0"/>
          </a:p>
          <a:p>
            <a:pPr lvl="0"/>
            <a:r>
              <a:rPr lang="en-US" altLang="zh-CN" dirty="0" smtClean="0"/>
              <a:t>2.Arrive at the right book area or school library.</a:t>
            </a:r>
            <a:endParaRPr lang="en-US" altLang="zh-CN" dirty="0" smtClean="0"/>
          </a:p>
          <a:p>
            <a:pPr lvl="0"/>
            <a:endParaRPr lang="zh-CN" altLang="zh-CN" dirty="0" smtClean="0"/>
          </a:p>
          <a:p>
            <a:pPr lvl="0"/>
            <a:r>
              <a:rPr lang="en-US" altLang="zh-CN" dirty="0" smtClean="0"/>
              <a:t>3.Locate the right book shelf. </a:t>
            </a:r>
            <a:endParaRPr lang="zh-CN" altLang="zh-CN" dirty="0" smtClean="0"/>
          </a:p>
          <a:p>
            <a:r>
              <a:rPr lang="en-US" altLang="zh-CN" sz="1400" dirty="0" smtClean="0">
                <a:latin typeface="PMingLiU-ExtB" panose="02020500000000000000" pitchFamily="18" charset="-120"/>
                <a:ea typeface="PMingLiU-ExtB" panose="02020500000000000000" pitchFamily="18" charset="-120"/>
              </a:rPr>
              <a:t>    You could find the indicator of Book Classification Number stickered on the both ends of book shelf. If the call number of the book you want is TP312.34</a:t>
            </a:r>
            <a:r>
              <a:rPr lang="zh-CN" altLang="zh-CN" sz="1400" dirty="0" smtClean="0">
                <a:latin typeface="PMingLiU-ExtB" panose="02020500000000000000" pitchFamily="18" charset="-120"/>
              </a:rPr>
              <a:t>（</a:t>
            </a:r>
            <a:r>
              <a:rPr lang="en-US" altLang="zh-CN" sz="1400" dirty="0" smtClean="0">
                <a:latin typeface="PMingLiU-ExtB" panose="02020500000000000000" pitchFamily="18" charset="-120"/>
                <a:ea typeface="PMingLiU-ExtB" panose="02020500000000000000" pitchFamily="18" charset="-120"/>
              </a:rPr>
              <a:t>6</a:t>
            </a:r>
            <a:r>
              <a:rPr lang="zh-CN" altLang="zh-CN" sz="1400" dirty="0" smtClean="0">
                <a:latin typeface="PMingLiU-ExtB" panose="02020500000000000000" pitchFamily="18" charset="-120"/>
              </a:rPr>
              <a:t>）</a:t>
            </a:r>
            <a:r>
              <a:rPr lang="en-US" altLang="zh-CN" sz="1400" dirty="0" smtClean="0">
                <a:latin typeface="PMingLiU-ExtB" panose="02020500000000000000" pitchFamily="18" charset="-120"/>
                <a:ea typeface="PMingLiU-ExtB" panose="02020500000000000000" pitchFamily="18" charset="-120"/>
              </a:rPr>
              <a:t>, you should find the book shelf TP312 First. </a:t>
            </a:r>
            <a:endParaRPr lang="zh-CN" altLang="zh-CN" sz="1400" dirty="0" smtClean="0">
              <a:latin typeface="PMingLiU-ExtB" panose="02020500000000000000" pitchFamily="18" charset="-120"/>
            </a:endParaRPr>
          </a:p>
          <a:p>
            <a:pPr lvl="0"/>
            <a:endParaRPr lang="en-US" altLang="zh-CN" dirty="0" smtClean="0"/>
          </a:p>
          <a:p>
            <a:pPr lvl="0"/>
            <a:r>
              <a:rPr lang="en-US" altLang="zh-CN" dirty="0" smtClean="0"/>
              <a:t>4.Find the book.</a:t>
            </a:r>
            <a:endParaRPr lang="zh-CN" altLang="zh-CN" dirty="0" smtClean="0"/>
          </a:p>
          <a:p>
            <a:r>
              <a:rPr lang="en-US" altLang="zh-CN" sz="1400" dirty="0" smtClean="0">
                <a:latin typeface="PMingLiU-ExtB" panose="02020500000000000000" pitchFamily="18" charset="-120"/>
                <a:ea typeface="PMingLiU-ExtB" panose="02020500000000000000" pitchFamily="18" charset="-120"/>
              </a:rPr>
              <a:t>    Then you need to know how book arranged on a bookshelf and rows of bookshelves. compare the call number of the book you want and the book in front of you. If the number is the former one is bigger, you need to go front shelves to find. If smaller you need to go back shelves to find.</a:t>
            </a:r>
            <a:endParaRPr lang="zh-CN" altLang="zh-CN" sz="1400" dirty="0" smtClean="0">
              <a:latin typeface="PMingLiU-ExtB" panose="02020500000000000000" pitchFamily="18" charset="-120"/>
              <a:ea typeface="PMingLiU-ExtB" panose="02020500000000000000" pitchFamily="18" charset="-120"/>
            </a:endParaRPr>
          </a:p>
          <a:p>
            <a:r>
              <a:rPr lang="en-US" altLang="zh-CN" dirty="0" smtClean="0"/>
              <a:t> </a:t>
            </a:r>
            <a:endParaRPr lang="zh-CN" altLang="en-US" dirty="0"/>
          </a:p>
        </p:txBody>
      </p:sp>
      <p:pic>
        <p:nvPicPr>
          <p:cNvPr id="7" name="图片 6" descr="QQ截图20180329143455.jpg"/>
          <p:cNvPicPr>
            <a:picLocks noChangeAspect="1"/>
          </p:cNvPicPr>
          <p:nvPr/>
        </p:nvPicPr>
        <p:blipFill>
          <a:blip r:embed="rId1" cstate="email"/>
          <a:stretch>
            <a:fillRect/>
          </a:stretch>
        </p:blipFill>
        <p:spPr>
          <a:xfrm>
            <a:off x="2207568" y="4221088"/>
            <a:ext cx="3528392" cy="2428710"/>
          </a:xfrm>
          <a:prstGeom prst="rect">
            <a:avLst/>
          </a:prstGeom>
        </p:spPr>
      </p:pic>
      <p:pic>
        <p:nvPicPr>
          <p:cNvPr id="8" name="图片 7" descr="QQ截图20180329143531.jpg"/>
          <p:cNvPicPr>
            <a:picLocks noChangeAspect="1"/>
          </p:cNvPicPr>
          <p:nvPr/>
        </p:nvPicPr>
        <p:blipFill>
          <a:blip r:embed="rId2" cstate="email"/>
          <a:stretch>
            <a:fillRect/>
          </a:stretch>
        </p:blipFill>
        <p:spPr>
          <a:xfrm>
            <a:off x="6312024" y="4221088"/>
            <a:ext cx="3456383" cy="247631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vert="horz" wrap="square" lIns="91440" tIns="45720" rIns="91440" bIns="45720" anchor="ctr"/>
          <a:lstStyle/>
          <a:p>
            <a:pPr eaLnBrk="1" hangingPunct="1"/>
            <a:r>
              <a:rPr lang="en-US" altLang="zh-CN" sz="2400" dirty="0" smtClean="0">
                <a:ea typeface="宋体" panose="02010600030101010101" pitchFamily="2" charset="-122"/>
              </a:rPr>
              <a:t>Borrow &amp; Return</a:t>
            </a:r>
            <a:endParaRPr lang="en-US" altLang="zh-CN" sz="2400" dirty="0">
              <a:ea typeface="宋体" panose="02010600030101010101" pitchFamily="2" charset="-122"/>
            </a:endParaRPr>
          </a:p>
        </p:txBody>
      </p:sp>
      <p:sp>
        <p:nvSpPr>
          <p:cNvPr id="2" name="TextBox 1"/>
          <p:cNvSpPr txBox="1"/>
          <p:nvPr/>
        </p:nvSpPr>
        <p:spPr>
          <a:xfrm>
            <a:off x="685800" y="-25400"/>
            <a:ext cx="4724400" cy="368300"/>
          </a:xfrm>
          <a:prstGeom prst="rect">
            <a:avLst/>
          </a:prstGeom>
          <a:noFill/>
        </p:spPr>
        <p:txBody>
          <a:bodyPr>
            <a:spAutoFit/>
          </a:bodyPr>
          <a:lstStyle/>
          <a:p>
            <a:pPr marR="0" algn="r" defTabSz="914400">
              <a:buClrTx/>
              <a:buSzTx/>
              <a:buFontTx/>
              <a:buNone/>
              <a:defRPr/>
            </a:pPr>
            <a:r>
              <a:rPr kumimoji="0" lang="en-US" altLang="zh-CN" b="1" kern="1200" cap="none" spc="0" normalizeH="0" baseline="0" noProof="0" dirty="0">
                <a:solidFill>
                  <a:schemeClr val="tx1">
                    <a:lumMod val="50000"/>
                  </a:schemeClr>
                </a:solidFill>
                <a:latin typeface="Arial" panose="020B0604020202020204" pitchFamily="34" charset="0"/>
                <a:ea typeface="+mn-ea"/>
                <a:cs typeface="+mn-cs"/>
              </a:rPr>
              <a:t>2. Introduction to Resources</a:t>
            </a:r>
            <a:endParaRPr kumimoji="0" lang="en-US" altLang="zh-CN" b="1" kern="1200" cap="none" spc="0" normalizeH="0" baseline="0" noProof="0" dirty="0">
              <a:solidFill>
                <a:schemeClr val="tx1">
                  <a:lumMod val="50000"/>
                </a:schemeClr>
              </a:solidFill>
              <a:latin typeface="Arial" panose="020B0604020202020204" pitchFamily="34" charset="0"/>
              <a:ea typeface="+mn-ea"/>
              <a:cs typeface="+mn-cs"/>
            </a:endParaRPr>
          </a:p>
        </p:txBody>
      </p:sp>
      <p:sp>
        <p:nvSpPr>
          <p:cNvPr id="9" name="TextBox 8"/>
          <p:cNvSpPr txBox="1"/>
          <p:nvPr/>
        </p:nvSpPr>
        <p:spPr>
          <a:xfrm>
            <a:off x="1775520" y="1268760"/>
            <a:ext cx="8568952" cy="645160"/>
          </a:xfrm>
          <a:prstGeom prst="rect">
            <a:avLst/>
          </a:prstGeom>
          <a:noFill/>
        </p:spPr>
        <p:txBody>
          <a:bodyPr wrap="square" rtlCol="0">
            <a:spAutoFit/>
          </a:bodyPr>
          <a:lstStyle/>
          <a:p>
            <a:r>
              <a:rPr lang="en-US" altLang="zh-CN" dirty="0" smtClean="0"/>
              <a:t>Borrow books on Self-service machine by Student Card or go to counter for help. Return is the same procedure.</a:t>
            </a:r>
            <a:endParaRPr lang="zh-CN" altLang="en-US" dirty="0"/>
          </a:p>
        </p:txBody>
      </p:sp>
      <p:pic>
        <p:nvPicPr>
          <p:cNvPr id="10" name="图片 9" descr="QQ截图20180329143950.jpg"/>
          <p:cNvPicPr>
            <a:picLocks noChangeAspect="1"/>
          </p:cNvPicPr>
          <p:nvPr/>
        </p:nvPicPr>
        <p:blipFill>
          <a:blip r:embed="rId1" cstate="email"/>
          <a:stretch>
            <a:fillRect/>
          </a:stretch>
        </p:blipFill>
        <p:spPr>
          <a:xfrm>
            <a:off x="2567608" y="1988840"/>
            <a:ext cx="7001437" cy="3528392"/>
          </a:xfrm>
          <a:prstGeom prst="rect">
            <a:avLst/>
          </a:prstGeom>
        </p:spPr>
      </p:pic>
      <p:pic>
        <p:nvPicPr>
          <p:cNvPr id="11" name="图片 10" descr="QQ截图20180329144009.jpg"/>
          <p:cNvPicPr>
            <a:picLocks noChangeAspect="1"/>
          </p:cNvPicPr>
          <p:nvPr/>
        </p:nvPicPr>
        <p:blipFill>
          <a:blip r:embed="rId2" cstate="email"/>
          <a:stretch>
            <a:fillRect/>
          </a:stretch>
        </p:blipFill>
        <p:spPr>
          <a:xfrm>
            <a:off x="1919536" y="1988840"/>
            <a:ext cx="8457411" cy="3600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vert="horz" wrap="square" lIns="91440" tIns="45720" rIns="91440" bIns="45720" anchor="ctr"/>
          <a:lstStyle/>
          <a:p>
            <a:r>
              <a:rPr lang="en-US" altLang="zh-CN" sz="2400" dirty="0" smtClean="0"/>
              <a:t>Check &amp; Renew</a:t>
            </a:r>
            <a:endParaRPr lang="zh-CN" altLang="zh-CN" sz="2400" dirty="0"/>
          </a:p>
        </p:txBody>
      </p:sp>
      <p:sp>
        <p:nvSpPr>
          <p:cNvPr id="2" name="TextBox 1"/>
          <p:cNvSpPr txBox="1"/>
          <p:nvPr/>
        </p:nvSpPr>
        <p:spPr>
          <a:xfrm>
            <a:off x="685800" y="-25400"/>
            <a:ext cx="4724400" cy="368300"/>
          </a:xfrm>
          <a:prstGeom prst="rect">
            <a:avLst/>
          </a:prstGeom>
          <a:noFill/>
        </p:spPr>
        <p:txBody>
          <a:bodyPr>
            <a:spAutoFit/>
          </a:bodyPr>
          <a:lstStyle/>
          <a:p>
            <a:pPr marR="0" algn="r" defTabSz="914400">
              <a:buClrTx/>
              <a:buSzTx/>
              <a:buFontTx/>
              <a:buNone/>
              <a:defRPr/>
            </a:pPr>
            <a:r>
              <a:rPr kumimoji="0" lang="en-US" altLang="zh-CN" b="1" kern="1200" cap="none" spc="0" normalizeH="0" baseline="0" noProof="0" dirty="0">
                <a:solidFill>
                  <a:schemeClr val="tx1">
                    <a:lumMod val="50000"/>
                  </a:schemeClr>
                </a:solidFill>
                <a:latin typeface="Arial" panose="020B0604020202020204" pitchFamily="34" charset="0"/>
                <a:ea typeface="+mn-ea"/>
                <a:cs typeface="+mn-cs"/>
              </a:rPr>
              <a:t>2. Introduction to Resources</a:t>
            </a:r>
            <a:endParaRPr kumimoji="0" lang="en-US" altLang="zh-CN" b="1" kern="1200" cap="none" spc="0" normalizeH="0" baseline="0" noProof="0" dirty="0">
              <a:solidFill>
                <a:schemeClr val="tx1">
                  <a:lumMod val="50000"/>
                </a:schemeClr>
              </a:solidFill>
              <a:latin typeface="Arial" panose="020B0604020202020204" pitchFamily="34" charset="0"/>
              <a:ea typeface="+mn-ea"/>
              <a:cs typeface="+mn-cs"/>
            </a:endParaRPr>
          </a:p>
        </p:txBody>
      </p:sp>
      <p:pic>
        <p:nvPicPr>
          <p:cNvPr id="7" name="图片 6" descr="QQ截图20180329144345.jpg"/>
          <p:cNvPicPr>
            <a:picLocks noChangeAspect="1"/>
          </p:cNvPicPr>
          <p:nvPr/>
        </p:nvPicPr>
        <p:blipFill>
          <a:blip r:embed="rId1" cstate="email"/>
          <a:stretch>
            <a:fillRect/>
          </a:stretch>
        </p:blipFill>
        <p:spPr>
          <a:xfrm>
            <a:off x="1991544" y="1285875"/>
            <a:ext cx="8210550" cy="5572125"/>
          </a:xfrm>
          <a:prstGeom prst="rect">
            <a:avLst/>
          </a:prstGeom>
        </p:spPr>
      </p:pic>
      <p:pic>
        <p:nvPicPr>
          <p:cNvPr id="8" name="图片 7" descr="QQ截图20180329144452.jpg"/>
          <p:cNvPicPr>
            <a:picLocks noChangeAspect="1"/>
          </p:cNvPicPr>
          <p:nvPr/>
        </p:nvPicPr>
        <p:blipFill>
          <a:blip r:embed="rId2" cstate="email"/>
          <a:stretch>
            <a:fillRect/>
          </a:stretch>
        </p:blipFill>
        <p:spPr>
          <a:xfrm>
            <a:off x="8112225" y="3782528"/>
            <a:ext cx="2016224" cy="1487079"/>
          </a:xfrm>
          <a:prstGeom prst="rect">
            <a:avLst/>
          </a:prstGeom>
        </p:spPr>
      </p:pic>
      <p:sp>
        <p:nvSpPr>
          <p:cNvPr id="12" name="矩形标注 11"/>
          <p:cNvSpPr/>
          <p:nvPr/>
        </p:nvSpPr>
        <p:spPr>
          <a:xfrm>
            <a:off x="8112224" y="2996952"/>
            <a:ext cx="2016224" cy="648072"/>
          </a:xfrm>
          <a:prstGeom prst="wedgeRectCallout">
            <a:avLst/>
          </a:prstGeom>
          <a:solidFill>
            <a:srgbClr val="F8F8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smtClean="0">
                <a:solidFill>
                  <a:srgbClr val="000000"/>
                </a:solidFill>
                <a:latin typeface="Times New Roman" panose="02020603050405020304" pitchFamily="18" charset="0"/>
                <a:cs typeface="Times New Roman" panose="02020603050405020304" pitchFamily="18" charset="0"/>
              </a:rPr>
              <a:t>Account</a:t>
            </a:r>
            <a:endParaRPr lang="en-US" altLang="zh-CN" dirty="0" smtClean="0">
              <a:solidFill>
                <a:srgbClr val="000000"/>
              </a:solidFill>
              <a:latin typeface="Times New Roman" panose="02020603050405020304" pitchFamily="18" charset="0"/>
              <a:cs typeface="Times New Roman" panose="02020603050405020304" pitchFamily="18" charset="0"/>
            </a:endParaRPr>
          </a:p>
          <a:p>
            <a:r>
              <a:rPr lang="en-US" altLang="zh-CN" dirty="0" smtClean="0">
                <a:solidFill>
                  <a:srgbClr val="000000"/>
                </a:solidFill>
                <a:latin typeface="Times New Roman" panose="02020603050405020304" pitchFamily="18" charset="0"/>
                <a:cs typeface="Times New Roman" panose="02020603050405020304" pitchFamily="18" charset="0"/>
              </a:rPr>
              <a:t>Password</a:t>
            </a:r>
            <a:endParaRPr lang="zh-CN" altLang="en-US" dirty="0">
              <a:solidFill>
                <a:srgbClr val="000000"/>
              </a:solidFill>
              <a:latin typeface="Times New Roman" panose="02020603050405020304" pitchFamily="18" charset="0"/>
              <a:cs typeface="Times New Roman" panose="02020603050405020304" pitchFamily="18" charset="0"/>
            </a:endParaRPr>
          </a:p>
        </p:txBody>
      </p:sp>
      <p:pic>
        <p:nvPicPr>
          <p:cNvPr id="13" name="图片 12" descr="QQ截图20180329144753.jpg"/>
          <p:cNvPicPr>
            <a:picLocks noChangeAspect="1"/>
          </p:cNvPicPr>
          <p:nvPr/>
        </p:nvPicPr>
        <p:blipFill>
          <a:blip r:embed="rId3" cstate="email"/>
          <a:stretch>
            <a:fillRect/>
          </a:stretch>
        </p:blipFill>
        <p:spPr>
          <a:xfrm>
            <a:off x="8112224" y="3789040"/>
            <a:ext cx="1995603" cy="1467952"/>
          </a:xfrm>
          <a:prstGeom prst="rect">
            <a:avLst/>
          </a:prstGeom>
        </p:spPr>
      </p:pic>
      <p:sp>
        <p:nvSpPr>
          <p:cNvPr id="14" name="矩形标注 13"/>
          <p:cNvSpPr/>
          <p:nvPr/>
        </p:nvSpPr>
        <p:spPr>
          <a:xfrm>
            <a:off x="8112224" y="5373216"/>
            <a:ext cx="2016224" cy="1484784"/>
          </a:xfrm>
          <a:prstGeom prst="wedgeRectCallout">
            <a:avLst>
              <a:gd name="adj1" fmla="val -28392"/>
              <a:gd name="adj2" fmla="val -69130"/>
            </a:avLst>
          </a:prstGeom>
          <a:solidFill>
            <a:srgbClr val="F8F8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sz="1200" u="sng" dirty="0" smtClean="0">
              <a:solidFill>
                <a:srgbClr val="000000"/>
              </a:solidFill>
            </a:endParaRPr>
          </a:p>
          <a:p>
            <a:r>
              <a:rPr lang="en-US" altLang="zh-CN" sz="1200" u="sng" dirty="0" smtClean="0">
                <a:solidFill>
                  <a:srgbClr val="000000"/>
                </a:solidFill>
              </a:rPr>
              <a:t>Student id </a:t>
            </a:r>
            <a:endParaRPr lang="zh-CN" altLang="zh-CN" sz="1200" dirty="0" smtClean="0">
              <a:solidFill>
                <a:srgbClr val="000000"/>
              </a:solidFill>
            </a:endParaRPr>
          </a:p>
          <a:p>
            <a:r>
              <a:rPr lang="en-US" altLang="zh-CN" sz="1200" dirty="0" smtClean="0">
                <a:solidFill>
                  <a:srgbClr val="000000"/>
                </a:solidFill>
              </a:rPr>
              <a:t> </a:t>
            </a:r>
            <a:endParaRPr lang="zh-CN" altLang="zh-CN" sz="1200" dirty="0" smtClean="0">
              <a:solidFill>
                <a:srgbClr val="000000"/>
              </a:solidFill>
            </a:endParaRPr>
          </a:p>
          <a:p>
            <a:r>
              <a:rPr lang="en-US" altLang="zh-CN" sz="1200" u="sng" dirty="0" smtClean="0">
                <a:solidFill>
                  <a:srgbClr val="000000"/>
                </a:solidFill>
              </a:rPr>
              <a:t>Library account</a:t>
            </a:r>
            <a:endParaRPr lang="zh-CN" altLang="zh-CN" sz="1200" dirty="0" smtClean="0">
              <a:solidFill>
                <a:srgbClr val="000000"/>
              </a:solidFill>
            </a:endParaRPr>
          </a:p>
          <a:p>
            <a:r>
              <a:rPr lang="en-US" altLang="zh-CN" sz="1200" dirty="0" smtClean="0">
                <a:solidFill>
                  <a:srgbClr val="000000"/>
                </a:solidFill>
              </a:rPr>
              <a:t> </a:t>
            </a:r>
            <a:endParaRPr lang="zh-CN" altLang="zh-CN" sz="1200" dirty="0" smtClean="0">
              <a:solidFill>
                <a:srgbClr val="000000"/>
              </a:solidFill>
            </a:endParaRPr>
          </a:p>
          <a:p>
            <a:r>
              <a:rPr lang="en-US" altLang="zh-CN" sz="1200" u="sng" dirty="0" smtClean="0">
                <a:solidFill>
                  <a:srgbClr val="000000"/>
                </a:solidFill>
              </a:rPr>
              <a:t>Borrowing Record</a:t>
            </a:r>
            <a:endParaRPr lang="zh-CN" altLang="zh-CN" sz="1200" dirty="0" smtClean="0">
              <a:solidFill>
                <a:srgbClr val="000000"/>
              </a:solidFill>
            </a:endParaRPr>
          </a:p>
          <a:p>
            <a:r>
              <a:rPr lang="en-US" altLang="zh-CN" sz="1200" dirty="0" smtClean="0">
                <a:solidFill>
                  <a:srgbClr val="000000"/>
                </a:solidFill>
              </a:rPr>
              <a:t> </a:t>
            </a:r>
            <a:endParaRPr lang="zh-CN" altLang="zh-CN" sz="1200" dirty="0" smtClean="0">
              <a:solidFill>
                <a:srgbClr val="000000"/>
              </a:solidFill>
            </a:endParaRPr>
          </a:p>
          <a:p>
            <a:r>
              <a:rPr lang="en-US" altLang="zh-CN" sz="1200" u="sng" dirty="0" smtClean="0">
                <a:solidFill>
                  <a:srgbClr val="000000"/>
                </a:solidFill>
              </a:rPr>
              <a:t>Logout</a:t>
            </a:r>
            <a:endParaRPr lang="zh-CN" altLang="zh-CN" sz="1200" dirty="0" smtClean="0">
              <a:solidFill>
                <a:srgbClr val="000000"/>
              </a:solidFill>
            </a:endParaRPr>
          </a:p>
          <a:p>
            <a:endParaRPr lang="zh-CN" altLang="en-US"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4"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vert="horz" wrap="square" lIns="91440" tIns="45720" rIns="91440" bIns="45720" anchor="ctr"/>
          <a:lstStyle/>
          <a:p>
            <a:pPr eaLnBrk="1" hangingPunct="1"/>
            <a:r>
              <a:rPr lang="en-US" altLang="zh-CN" sz="2400" dirty="0" smtClean="0">
                <a:ea typeface="宋体" panose="02010600030101010101" pitchFamily="2" charset="-122"/>
              </a:rPr>
              <a:t>Check &amp; Renew</a:t>
            </a:r>
            <a:endParaRPr lang="en-US" altLang="zh-CN" sz="2400" dirty="0">
              <a:ea typeface="宋体" panose="02010600030101010101" pitchFamily="2" charset="-122"/>
            </a:endParaRPr>
          </a:p>
        </p:txBody>
      </p:sp>
      <p:sp>
        <p:nvSpPr>
          <p:cNvPr id="2" name="TextBox 1"/>
          <p:cNvSpPr txBox="1"/>
          <p:nvPr/>
        </p:nvSpPr>
        <p:spPr>
          <a:xfrm>
            <a:off x="685800" y="-25400"/>
            <a:ext cx="4724400" cy="368300"/>
          </a:xfrm>
          <a:prstGeom prst="rect">
            <a:avLst/>
          </a:prstGeom>
          <a:noFill/>
        </p:spPr>
        <p:txBody>
          <a:bodyPr>
            <a:spAutoFit/>
          </a:bodyPr>
          <a:lstStyle/>
          <a:p>
            <a:pPr marR="0" algn="r" defTabSz="914400">
              <a:buClrTx/>
              <a:buSzTx/>
              <a:buFontTx/>
              <a:buNone/>
              <a:defRPr/>
            </a:pPr>
            <a:r>
              <a:rPr kumimoji="0" lang="en-US" altLang="zh-CN" b="1" kern="1200" cap="none" spc="0" normalizeH="0" baseline="0" noProof="0" dirty="0">
                <a:solidFill>
                  <a:schemeClr val="tx1">
                    <a:lumMod val="50000"/>
                  </a:schemeClr>
                </a:solidFill>
                <a:latin typeface="Arial" panose="020B0604020202020204" pitchFamily="34" charset="0"/>
                <a:ea typeface="+mn-ea"/>
                <a:cs typeface="+mn-cs"/>
              </a:rPr>
              <a:t>2. Introduction to Resources</a:t>
            </a:r>
            <a:endParaRPr kumimoji="0" lang="en-US" altLang="zh-CN" b="1" kern="1200" cap="none" spc="0" normalizeH="0" baseline="0" noProof="0" dirty="0">
              <a:solidFill>
                <a:schemeClr val="tx1">
                  <a:lumMod val="50000"/>
                </a:schemeClr>
              </a:solidFill>
              <a:latin typeface="Arial" panose="020B0604020202020204" pitchFamily="34" charset="0"/>
              <a:ea typeface="+mn-ea"/>
              <a:cs typeface="+mn-cs"/>
            </a:endParaRPr>
          </a:p>
        </p:txBody>
      </p:sp>
      <p:pic>
        <p:nvPicPr>
          <p:cNvPr id="7" name="图片 6" descr="QQ截图20180329145131.jpg"/>
          <p:cNvPicPr>
            <a:picLocks noChangeAspect="1"/>
          </p:cNvPicPr>
          <p:nvPr/>
        </p:nvPicPr>
        <p:blipFill>
          <a:blip r:embed="rId1" cstate="email"/>
          <a:stretch>
            <a:fillRect/>
          </a:stretch>
        </p:blipFill>
        <p:spPr>
          <a:xfrm>
            <a:off x="1775520" y="1124744"/>
            <a:ext cx="8676456" cy="3654889"/>
          </a:xfrm>
          <a:prstGeom prst="rect">
            <a:avLst/>
          </a:prstGeom>
        </p:spPr>
      </p:pic>
      <p:pic>
        <p:nvPicPr>
          <p:cNvPr id="8" name="图片 7" descr="QQ截图20180329145246.jpg"/>
          <p:cNvPicPr>
            <a:picLocks noChangeAspect="1"/>
          </p:cNvPicPr>
          <p:nvPr/>
        </p:nvPicPr>
        <p:blipFill>
          <a:blip r:embed="rId2" cstate="email"/>
          <a:stretch>
            <a:fillRect/>
          </a:stretch>
        </p:blipFill>
        <p:spPr>
          <a:xfrm>
            <a:off x="1524000" y="1412776"/>
            <a:ext cx="9144000" cy="3429000"/>
          </a:xfrm>
          <a:prstGeom prst="rect">
            <a:avLst/>
          </a:prstGeom>
        </p:spPr>
      </p:pic>
      <p:sp>
        <p:nvSpPr>
          <p:cNvPr id="12" name="TextBox 11"/>
          <p:cNvSpPr txBox="1"/>
          <p:nvPr/>
        </p:nvSpPr>
        <p:spPr>
          <a:xfrm>
            <a:off x="2063552" y="4941168"/>
            <a:ext cx="8280920" cy="1476375"/>
          </a:xfrm>
          <a:prstGeom prst="rect">
            <a:avLst/>
          </a:prstGeom>
          <a:noFill/>
        </p:spPr>
        <p:txBody>
          <a:bodyPr wrap="square" rtlCol="0">
            <a:spAutoFit/>
          </a:bodyPr>
          <a:lstStyle/>
          <a:p>
            <a:pPr lvl="0"/>
            <a:r>
              <a:rPr lang="en-US" altLang="zh-CN" dirty="0" smtClean="0"/>
              <a:t>If you renew successfully, you could see the due day prolongs. </a:t>
            </a:r>
            <a:endParaRPr lang="zh-CN" altLang="zh-CN" dirty="0" smtClean="0"/>
          </a:p>
          <a:p>
            <a:r>
              <a:rPr lang="en-US" altLang="zh-CN" dirty="0" smtClean="0"/>
              <a:t> </a:t>
            </a:r>
            <a:endParaRPr lang="zh-CN" altLang="zh-CN" dirty="0" smtClean="0"/>
          </a:p>
          <a:p>
            <a:pPr lvl="0"/>
            <a:r>
              <a:rPr lang="en-US" altLang="zh-CN" dirty="0" smtClean="0"/>
              <a:t>Renew is available within the period. If it passes the due day, it does not work. You need to pay fine and re-borrow.</a:t>
            </a:r>
            <a:endParaRPr lang="zh-CN" altLang="zh-CN" dirty="0" smtClean="0"/>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vert="horz" wrap="square" lIns="91440" tIns="45720" rIns="91440" bIns="45720" anchor="ctr"/>
          <a:lstStyle/>
          <a:p>
            <a:pPr eaLnBrk="1" hangingPunct="1"/>
            <a:r>
              <a:rPr lang="en-US" altLang="zh-CN" sz="2400" dirty="0">
                <a:ea typeface="宋体" panose="02010600030101010101" pitchFamily="2" charset="-122"/>
              </a:rPr>
              <a:t>Search for E-resource</a:t>
            </a:r>
            <a:endParaRPr lang="en-US" altLang="zh-CN" sz="2400" dirty="0">
              <a:ea typeface="宋体" panose="02010600030101010101" pitchFamily="2" charset="-122"/>
            </a:endParaRPr>
          </a:p>
        </p:txBody>
      </p:sp>
      <p:sp>
        <p:nvSpPr>
          <p:cNvPr id="2" name="TextBox 1"/>
          <p:cNvSpPr txBox="1"/>
          <p:nvPr/>
        </p:nvSpPr>
        <p:spPr>
          <a:xfrm>
            <a:off x="685800" y="-25400"/>
            <a:ext cx="4724400" cy="368300"/>
          </a:xfrm>
          <a:prstGeom prst="rect">
            <a:avLst/>
          </a:prstGeom>
          <a:noFill/>
        </p:spPr>
        <p:txBody>
          <a:bodyPr>
            <a:spAutoFit/>
          </a:bodyPr>
          <a:lstStyle/>
          <a:p>
            <a:pPr marR="0" algn="r" defTabSz="914400">
              <a:buClrTx/>
              <a:buSzTx/>
              <a:buFontTx/>
              <a:buNone/>
              <a:defRPr/>
            </a:pPr>
            <a:r>
              <a:rPr kumimoji="0" lang="en-US" altLang="zh-CN" b="1" kern="1200" cap="none" spc="0" normalizeH="0" baseline="0" noProof="0" dirty="0">
                <a:solidFill>
                  <a:schemeClr val="tx1">
                    <a:lumMod val="50000"/>
                  </a:schemeClr>
                </a:solidFill>
                <a:latin typeface="Arial" panose="020B0604020202020204" pitchFamily="34" charset="0"/>
                <a:ea typeface="+mn-ea"/>
                <a:cs typeface="+mn-cs"/>
              </a:rPr>
              <a:t>2. Introduction to Resources</a:t>
            </a:r>
            <a:endParaRPr kumimoji="0" lang="en-US" altLang="zh-CN" b="1" kern="1200" cap="none" spc="0" normalizeH="0" baseline="0" noProof="0" dirty="0">
              <a:solidFill>
                <a:schemeClr val="tx1">
                  <a:lumMod val="50000"/>
                </a:schemeClr>
              </a:solidFill>
              <a:latin typeface="Arial" panose="020B0604020202020204" pitchFamily="34" charset="0"/>
              <a:ea typeface="+mn-ea"/>
              <a:cs typeface="+mn-cs"/>
            </a:endParaRPr>
          </a:p>
        </p:txBody>
      </p:sp>
      <p:sp>
        <p:nvSpPr>
          <p:cNvPr id="5" name="TextBox 4"/>
          <p:cNvSpPr txBox="1"/>
          <p:nvPr/>
        </p:nvSpPr>
        <p:spPr>
          <a:xfrm>
            <a:off x="1905000" y="1295400"/>
            <a:ext cx="1524000" cy="368300"/>
          </a:xfrm>
          <a:prstGeom prst="rect">
            <a:avLst/>
          </a:prstGeom>
          <a:noFill/>
          <a:ln w="9525">
            <a:noFill/>
          </a:ln>
        </p:spPr>
        <p:txBody>
          <a:bodyPr>
            <a:spAutoFit/>
          </a:bodyPr>
          <a:lstStyle/>
          <a:p>
            <a:r>
              <a:rPr lang="en-US" altLang="zh-CN" dirty="0">
                <a:latin typeface="Arial" panose="020B0604020202020204" pitchFamily="34" charset="0"/>
              </a:rPr>
              <a:t>Step 1</a:t>
            </a:r>
            <a:endParaRPr lang="zh-CN" altLang="en-US" dirty="0">
              <a:latin typeface="Arial" panose="020B0604020202020204" pitchFamily="34" charset="0"/>
            </a:endParaRPr>
          </a:p>
        </p:txBody>
      </p:sp>
      <p:sp>
        <p:nvSpPr>
          <p:cNvPr id="6" name="TextBox 5"/>
          <p:cNvSpPr txBox="1"/>
          <p:nvPr/>
        </p:nvSpPr>
        <p:spPr>
          <a:xfrm>
            <a:off x="1905000" y="2286000"/>
            <a:ext cx="1524000" cy="368300"/>
          </a:xfrm>
          <a:prstGeom prst="rect">
            <a:avLst/>
          </a:prstGeom>
          <a:noFill/>
          <a:ln w="9525">
            <a:noFill/>
          </a:ln>
        </p:spPr>
        <p:txBody>
          <a:bodyPr>
            <a:spAutoFit/>
          </a:bodyPr>
          <a:lstStyle/>
          <a:p>
            <a:r>
              <a:rPr lang="en-US" altLang="zh-CN" dirty="0">
                <a:latin typeface="Arial" panose="020B0604020202020204" pitchFamily="34" charset="0"/>
              </a:rPr>
              <a:t>Step 2</a:t>
            </a:r>
            <a:endParaRPr lang="zh-CN" altLang="en-US" dirty="0">
              <a:latin typeface="Arial" panose="020B0604020202020204" pitchFamily="34" charset="0"/>
            </a:endParaRPr>
          </a:p>
        </p:txBody>
      </p:sp>
      <p:pic>
        <p:nvPicPr>
          <p:cNvPr id="7" name="图片 6" descr="火狐截图_2017-10-18T06-50-40.375Z.png"/>
          <p:cNvPicPr>
            <a:picLocks noChangeAspect="1"/>
          </p:cNvPicPr>
          <p:nvPr/>
        </p:nvPicPr>
        <p:blipFill>
          <a:blip r:embed="rId1" cstate="email"/>
          <a:stretch>
            <a:fillRect/>
          </a:stretch>
        </p:blipFill>
        <p:spPr>
          <a:xfrm>
            <a:off x="2819400" y="1371600"/>
            <a:ext cx="7010400" cy="1590675"/>
          </a:xfrm>
          <a:prstGeom prst="rect">
            <a:avLst/>
          </a:prstGeom>
          <a:noFill/>
          <a:ln w="9525">
            <a:noFill/>
          </a:ln>
        </p:spPr>
      </p:pic>
      <p:pic>
        <p:nvPicPr>
          <p:cNvPr id="8" name="图片 7" descr="火狐截图_2017-10-18T06-51-23.671Z.png"/>
          <p:cNvPicPr>
            <a:picLocks noChangeAspect="1"/>
          </p:cNvPicPr>
          <p:nvPr/>
        </p:nvPicPr>
        <p:blipFill>
          <a:blip r:embed="rId2" cstate="email"/>
          <a:stretch>
            <a:fillRect/>
          </a:stretch>
        </p:blipFill>
        <p:spPr>
          <a:xfrm>
            <a:off x="1981200" y="2819400"/>
            <a:ext cx="8367713" cy="3171825"/>
          </a:xfrm>
          <a:prstGeom prst="rect">
            <a:avLst/>
          </a:prstGeom>
          <a:noFill/>
          <a:ln w="9525">
            <a:noFill/>
          </a:ln>
        </p:spPr>
      </p:pic>
      <p:sp>
        <p:nvSpPr>
          <p:cNvPr id="9" name="椭圆 8"/>
          <p:cNvSpPr/>
          <p:nvPr/>
        </p:nvSpPr>
        <p:spPr>
          <a:xfrm>
            <a:off x="3581400" y="5181600"/>
            <a:ext cx="990600" cy="381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endParaRPr lang="zh-CN" altLang="en-US" dirty="0">
              <a:solidFill>
                <a:srgbClr val="AAD7A1"/>
              </a:solidFill>
              <a:latin typeface="Verdana" panose="020B0604030504040204" pitchFamily="34" charset="0"/>
            </a:endParaRPr>
          </a:p>
        </p:txBody>
      </p:sp>
      <p:sp>
        <p:nvSpPr>
          <p:cNvPr id="10" name="矩形 9"/>
          <p:cNvSpPr/>
          <p:nvPr/>
        </p:nvSpPr>
        <p:spPr>
          <a:xfrm>
            <a:off x="4648200" y="5181600"/>
            <a:ext cx="1905000" cy="304800"/>
          </a:xfrm>
          <a:prstGeom prst="rect">
            <a:avLst/>
          </a:prstGeom>
          <a:solidFill>
            <a:srgbClr val="F8F8F8"/>
          </a:solid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r>
              <a:rPr lang="en-US" altLang="zh-CN" sz="1400" dirty="0">
                <a:solidFill>
                  <a:srgbClr val="C00000"/>
                </a:solidFill>
                <a:latin typeface="Verdana" panose="020B0604030504040204" pitchFamily="34" charset="0"/>
              </a:rPr>
              <a:t>View full article</a:t>
            </a:r>
            <a:endParaRPr lang="zh-CN" altLang="en-US" sz="1400" dirty="0">
              <a:solidFill>
                <a:srgbClr val="C00000"/>
              </a:solidFill>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nodeType="clickEffect">
                                  <p:stCondLst>
                                    <p:cond delay="0"/>
                                  </p:stCondLst>
                                  <p:childTnLst>
                                    <p:animEffect transition="out" filter="blinds(horizontal)">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nodeType="clickEffect">
                                  <p:stCondLst>
                                    <p:cond delay="0"/>
                                  </p:stCondLst>
                                  <p:childTnLst>
                                    <p:animEffect transition="out" filter="blinds(horizontal)">
                                      <p:cBhvr>
                                        <p:cTn id="21" dur="500"/>
                                        <p:tgtEl>
                                          <p:spTgt spid="5">
                                            <p:txEl>
                                              <p:pRg st="0" end="0"/>
                                            </p:txEl>
                                          </p:spTgt>
                                        </p:tgtEl>
                                      </p:cBhvr>
                                    </p:animEffect>
                                    <p:set>
                                      <p:cBhvr>
                                        <p:cTn id="22" dur="1" fill="hold">
                                          <p:stCondLst>
                                            <p:cond delay="499"/>
                                          </p:stCondLst>
                                        </p:cTn>
                                        <p:tgtEl>
                                          <p:spTgt spid="5">
                                            <p:txEl>
                                              <p:pRg st="0" end="0"/>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linds(horizont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linds(horizont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1" nodeType="clickEffect">
                                  <p:stCondLst>
                                    <p:cond delay="0"/>
                                  </p:stCondLst>
                                  <p:childTnLst>
                                    <p:animEffect transition="out" filter="blinds(horizontal)">
                                      <p:cBhvr>
                                        <p:cTn id="46" dur="500"/>
                                        <p:tgtEl>
                                          <p:spTgt spid="10"/>
                                        </p:tgtEl>
                                      </p:cBhvr>
                                    </p:animEffect>
                                    <p:set>
                                      <p:cBhvr>
                                        <p:cTn id="47" dur="1" fill="hold">
                                          <p:stCondLst>
                                            <p:cond delay="499"/>
                                          </p:stCondLst>
                                        </p:cTn>
                                        <p:tgtEl>
                                          <p:spTgt spid="10"/>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3" presetClass="exit" presetSubtype="10" fill="hold" grpId="1" nodeType="clickEffect">
                                  <p:stCondLst>
                                    <p:cond delay="0"/>
                                  </p:stCondLst>
                                  <p:childTnLst>
                                    <p:animEffect transition="out" filter="blinds(horizontal)">
                                      <p:cBhvr>
                                        <p:cTn id="51" dur="500"/>
                                        <p:tgtEl>
                                          <p:spTgt spid="9"/>
                                        </p:tgtEl>
                                      </p:cBhvr>
                                    </p:animEffect>
                                    <p:set>
                                      <p:cBhvr>
                                        <p:cTn id="52" dur="1" fill="hold">
                                          <p:stCondLst>
                                            <p:cond delay="499"/>
                                          </p:stCondLst>
                                        </p:cTn>
                                        <p:tgtEl>
                                          <p:spTgt spid="9"/>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3" presetClass="exit" presetSubtype="10" fill="hold" nodeType="clickEffect">
                                  <p:stCondLst>
                                    <p:cond delay="0"/>
                                  </p:stCondLst>
                                  <p:childTnLst>
                                    <p:animEffect transition="out" filter="blinds(horizontal)">
                                      <p:cBhvr>
                                        <p:cTn id="56" dur="500"/>
                                        <p:tgtEl>
                                          <p:spTgt spid="8"/>
                                        </p:tgtEl>
                                      </p:cBhvr>
                                    </p:animEffect>
                                    <p:set>
                                      <p:cBhvr>
                                        <p:cTn id="57" dur="1" fill="hold">
                                          <p:stCondLst>
                                            <p:cond delay="499"/>
                                          </p:stCondLst>
                                        </p:cTn>
                                        <p:tgtEl>
                                          <p:spTgt spid="8"/>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3" presetClass="exit" presetSubtype="10" fill="hold" grpId="1" nodeType="clickEffect">
                                  <p:stCondLst>
                                    <p:cond delay="0"/>
                                  </p:stCondLst>
                                  <p:childTnLst>
                                    <p:animEffect transition="out" filter="blinds(horizontal)">
                                      <p:cBhvr>
                                        <p:cTn id="61" dur="500"/>
                                        <p:tgtEl>
                                          <p:spTgt spid="6"/>
                                        </p:tgtEl>
                                      </p:cBhvr>
                                    </p:animEffect>
                                    <p:set>
                                      <p:cBhvr>
                                        <p:cTn id="6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6" grpId="0"/>
      <p:bldP spid="6" grpId="1"/>
      <p:bldP spid="9" grpId="0" bldLvl="0" animBg="1"/>
      <p:bldP spid="9" grpId="1" bldLvl="0" animBg="1"/>
      <p:bldP spid="10" grpId="0" bldLvl="0" animBg="1"/>
      <p:bldP spid="10" grpId="1" bldLvl="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默认设计模板">
  <a:themeElements>
    <a:clrScheme name="默认设计模板 3">
      <a:dk1>
        <a:srgbClr val="009999"/>
      </a:dk1>
      <a:lt1>
        <a:srgbClr val="AAD7A1"/>
      </a:lt1>
      <a:dk2>
        <a:srgbClr val="006666"/>
      </a:dk2>
      <a:lt2>
        <a:srgbClr val="FFFFFF"/>
      </a:lt2>
      <a:accent1>
        <a:srgbClr val="527129"/>
      </a:accent1>
      <a:accent2>
        <a:srgbClr val="3581C7"/>
      </a:accent2>
      <a:accent3>
        <a:srgbClr val="AAB8B8"/>
      </a:accent3>
      <a:accent4>
        <a:srgbClr val="91B789"/>
      </a:accent4>
      <a:accent5>
        <a:srgbClr val="B3BBAC"/>
      </a:accent5>
      <a:accent6>
        <a:srgbClr val="2F74B4"/>
      </a:accent6>
      <a:hlink>
        <a:srgbClr val="00CC99"/>
      </a:hlink>
      <a:folHlink>
        <a:srgbClr val="EBA25F"/>
      </a:folHlink>
    </a:clrScheme>
    <a:fontScheme name="默认设计模板">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669900"/>
        </a:dk1>
        <a:lt1>
          <a:srgbClr val="E0C966"/>
        </a:lt1>
        <a:dk2>
          <a:srgbClr val="1C4109"/>
        </a:dk2>
        <a:lt2>
          <a:srgbClr val="FFFFFF"/>
        </a:lt2>
        <a:accent1>
          <a:srgbClr val="099160"/>
        </a:accent1>
        <a:accent2>
          <a:srgbClr val="5B90A1"/>
        </a:accent2>
        <a:accent3>
          <a:srgbClr val="ABB0AA"/>
        </a:accent3>
        <a:accent4>
          <a:srgbClr val="BFAB56"/>
        </a:accent4>
        <a:accent5>
          <a:srgbClr val="AAC7B6"/>
        </a:accent5>
        <a:accent6>
          <a:srgbClr val="528291"/>
        </a:accent6>
        <a:hlink>
          <a:srgbClr val="FF9933"/>
        </a:hlink>
        <a:folHlink>
          <a:srgbClr val="9EB991"/>
        </a:folHlink>
      </a:clrScheme>
      <a:clrMap bg1="dk2" tx1="lt1" bg2="dk1" tx2="lt2" accent1="accent1" accent2="accent2" accent3="accent3" accent4="accent4" accent5="accent5" accent6="accent6" hlink="hlink" folHlink="folHlink"/>
    </a:extraClrScheme>
    <a:extraClrScheme>
      <a:clrScheme name="默认设计模板 2">
        <a:dk1>
          <a:srgbClr val="9A984C"/>
        </a:dk1>
        <a:lt1>
          <a:srgbClr val="E3E363"/>
        </a:lt1>
        <a:dk2>
          <a:srgbClr val="686600"/>
        </a:dk2>
        <a:lt2>
          <a:srgbClr val="FFFFFF"/>
        </a:lt2>
        <a:accent1>
          <a:srgbClr val="66963A"/>
        </a:accent1>
        <a:accent2>
          <a:srgbClr val="CA6132"/>
        </a:accent2>
        <a:accent3>
          <a:srgbClr val="B9B8AA"/>
        </a:accent3>
        <a:accent4>
          <a:srgbClr val="C2C253"/>
        </a:accent4>
        <a:accent5>
          <a:srgbClr val="B8C9AE"/>
        </a:accent5>
        <a:accent6>
          <a:srgbClr val="B7572C"/>
        </a:accent6>
        <a:hlink>
          <a:srgbClr val="006666"/>
        </a:hlink>
        <a:folHlink>
          <a:srgbClr val="0D9D7D"/>
        </a:folHlink>
      </a:clrScheme>
      <a:clrMap bg1="dk2" tx1="lt1" bg2="dk1" tx2="lt2" accent1="accent1" accent2="accent2" accent3="accent3" accent4="accent4" accent5="accent5" accent6="accent6" hlink="hlink" folHlink="folHlink"/>
    </a:extraClrScheme>
    <a:extraClrScheme>
      <a:clrScheme name="默认设计模板 3">
        <a:dk1>
          <a:srgbClr val="009999"/>
        </a:dk1>
        <a:lt1>
          <a:srgbClr val="AAD7A1"/>
        </a:lt1>
        <a:dk2>
          <a:srgbClr val="006666"/>
        </a:dk2>
        <a:lt2>
          <a:srgbClr val="FFFFFF"/>
        </a:lt2>
        <a:accent1>
          <a:srgbClr val="527129"/>
        </a:accent1>
        <a:accent2>
          <a:srgbClr val="3581C7"/>
        </a:accent2>
        <a:accent3>
          <a:srgbClr val="AAB8B8"/>
        </a:accent3>
        <a:accent4>
          <a:srgbClr val="91B789"/>
        </a:accent4>
        <a:accent5>
          <a:srgbClr val="B3BBAC"/>
        </a:accent5>
        <a:accent6>
          <a:srgbClr val="2F74B4"/>
        </a:accent6>
        <a:hlink>
          <a:srgbClr val="00CC99"/>
        </a:hlink>
        <a:folHlink>
          <a:srgbClr val="EBA25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默认设计模板">
  <a:themeElements>
    <a:clrScheme name="默认设计模板 3">
      <a:dk1>
        <a:srgbClr val="009999"/>
      </a:dk1>
      <a:lt1>
        <a:srgbClr val="AAD7A1"/>
      </a:lt1>
      <a:dk2>
        <a:srgbClr val="006666"/>
      </a:dk2>
      <a:lt2>
        <a:srgbClr val="FFFFFF"/>
      </a:lt2>
      <a:accent1>
        <a:srgbClr val="527129"/>
      </a:accent1>
      <a:accent2>
        <a:srgbClr val="3581C7"/>
      </a:accent2>
      <a:accent3>
        <a:srgbClr val="AAB8B8"/>
      </a:accent3>
      <a:accent4>
        <a:srgbClr val="91B789"/>
      </a:accent4>
      <a:accent5>
        <a:srgbClr val="B3BBAC"/>
      </a:accent5>
      <a:accent6>
        <a:srgbClr val="2F74B4"/>
      </a:accent6>
      <a:hlink>
        <a:srgbClr val="00CC99"/>
      </a:hlink>
      <a:folHlink>
        <a:srgbClr val="EBA25F"/>
      </a:folHlink>
    </a:clrScheme>
    <a:fontScheme name="默认设计模板">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669900"/>
        </a:dk1>
        <a:lt1>
          <a:srgbClr val="E0C966"/>
        </a:lt1>
        <a:dk2>
          <a:srgbClr val="1C4109"/>
        </a:dk2>
        <a:lt2>
          <a:srgbClr val="FFFFFF"/>
        </a:lt2>
        <a:accent1>
          <a:srgbClr val="099160"/>
        </a:accent1>
        <a:accent2>
          <a:srgbClr val="5B90A1"/>
        </a:accent2>
        <a:accent3>
          <a:srgbClr val="ABB0AA"/>
        </a:accent3>
        <a:accent4>
          <a:srgbClr val="BFAB56"/>
        </a:accent4>
        <a:accent5>
          <a:srgbClr val="AAC7B6"/>
        </a:accent5>
        <a:accent6>
          <a:srgbClr val="528291"/>
        </a:accent6>
        <a:hlink>
          <a:srgbClr val="FF9933"/>
        </a:hlink>
        <a:folHlink>
          <a:srgbClr val="9EB991"/>
        </a:folHlink>
      </a:clrScheme>
      <a:clrMap bg1="dk2" tx1="lt1" bg2="dk1" tx2="lt2" accent1="accent1" accent2="accent2" accent3="accent3" accent4="accent4" accent5="accent5" accent6="accent6" hlink="hlink" folHlink="folHlink"/>
    </a:extraClrScheme>
    <a:extraClrScheme>
      <a:clrScheme name="默认设计模板 2">
        <a:dk1>
          <a:srgbClr val="9A984C"/>
        </a:dk1>
        <a:lt1>
          <a:srgbClr val="E3E363"/>
        </a:lt1>
        <a:dk2>
          <a:srgbClr val="686600"/>
        </a:dk2>
        <a:lt2>
          <a:srgbClr val="FFFFFF"/>
        </a:lt2>
        <a:accent1>
          <a:srgbClr val="66963A"/>
        </a:accent1>
        <a:accent2>
          <a:srgbClr val="CA6132"/>
        </a:accent2>
        <a:accent3>
          <a:srgbClr val="B9B8AA"/>
        </a:accent3>
        <a:accent4>
          <a:srgbClr val="C2C253"/>
        </a:accent4>
        <a:accent5>
          <a:srgbClr val="B8C9AE"/>
        </a:accent5>
        <a:accent6>
          <a:srgbClr val="B7572C"/>
        </a:accent6>
        <a:hlink>
          <a:srgbClr val="006666"/>
        </a:hlink>
        <a:folHlink>
          <a:srgbClr val="0D9D7D"/>
        </a:folHlink>
      </a:clrScheme>
      <a:clrMap bg1="dk2" tx1="lt1" bg2="dk1" tx2="lt2" accent1="accent1" accent2="accent2" accent3="accent3" accent4="accent4" accent5="accent5" accent6="accent6" hlink="hlink" folHlink="folHlink"/>
    </a:extraClrScheme>
    <a:extraClrScheme>
      <a:clrScheme name="默认设计模板 3">
        <a:dk1>
          <a:srgbClr val="009999"/>
        </a:dk1>
        <a:lt1>
          <a:srgbClr val="AAD7A1"/>
        </a:lt1>
        <a:dk2>
          <a:srgbClr val="006666"/>
        </a:dk2>
        <a:lt2>
          <a:srgbClr val="FFFFFF"/>
        </a:lt2>
        <a:accent1>
          <a:srgbClr val="527129"/>
        </a:accent1>
        <a:accent2>
          <a:srgbClr val="3581C7"/>
        </a:accent2>
        <a:accent3>
          <a:srgbClr val="AAB8B8"/>
        </a:accent3>
        <a:accent4>
          <a:srgbClr val="91B789"/>
        </a:accent4>
        <a:accent5>
          <a:srgbClr val="B3BBAC"/>
        </a:accent5>
        <a:accent6>
          <a:srgbClr val="2F74B4"/>
        </a:accent6>
        <a:hlink>
          <a:srgbClr val="00CC99"/>
        </a:hlink>
        <a:folHlink>
          <a:srgbClr val="EBA25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1599</Words>
  <Application>WPS 演示</Application>
  <PresentationFormat>宽屏</PresentationFormat>
  <Paragraphs>103</Paragraphs>
  <Slides>6</Slides>
  <Notes>0</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6</vt:i4>
      </vt:variant>
    </vt:vector>
  </HeadingPairs>
  <TitlesOfParts>
    <vt:vector size="20" baseType="lpstr">
      <vt:lpstr>Arial</vt:lpstr>
      <vt:lpstr>宋体</vt:lpstr>
      <vt:lpstr>Wingdings</vt:lpstr>
      <vt:lpstr>微软雅黑 Light</vt:lpstr>
      <vt:lpstr>微软雅黑</vt:lpstr>
      <vt:lpstr>Verdana</vt:lpstr>
      <vt:lpstr>PMingLiU-ExtB</vt:lpstr>
      <vt:lpstr>Times New Roman</vt:lpstr>
      <vt:lpstr>Arial Unicode MS</vt:lpstr>
      <vt:lpstr>Calibri</vt:lpstr>
      <vt:lpstr>黑体</vt:lpstr>
      <vt:lpstr>Office 主题</vt:lpstr>
      <vt:lpstr>默认设计模板</vt:lpstr>
      <vt:lpstr>1_默认设计模板</vt:lpstr>
      <vt:lpstr>Library Website www.lib.whut.edu.cn</vt:lpstr>
      <vt:lpstr>Borrow &amp; Return</vt:lpstr>
      <vt:lpstr>Borrow &amp; Return</vt:lpstr>
      <vt:lpstr>Check &amp; Renew</vt:lpstr>
      <vt:lpstr>Check &amp; Renew</vt:lpstr>
      <vt:lpstr>Search for E-resource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阳光多灿烂</cp:lastModifiedBy>
  <cp:revision>128</cp:revision>
  <dcterms:created xsi:type="dcterms:W3CDTF">2017-08-03T09:01:00Z</dcterms:created>
  <dcterms:modified xsi:type="dcterms:W3CDTF">2018-04-08T03:49:17Z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2052-10.1.0.7223</vt:lpwstr>
  </property>
</Properties>
</file>