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3" r:id="rId2"/>
    <p:sldId id="261" r:id="rId3"/>
    <p:sldId id="297" r:id="rId4"/>
    <p:sldId id="298" r:id="rId5"/>
    <p:sldId id="299" r:id="rId6"/>
    <p:sldId id="300" r:id="rId7"/>
    <p:sldId id="301" r:id="rId8"/>
    <p:sldId id="272" r:id="rId9"/>
    <p:sldId id="302" r:id="rId10"/>
    <p:sldId id="303" r:id="rId11"/>
    <p:sldId id="273" r:id="rId12"/>
    <p:sldId id="328" r:id="rId13"/>
    <p:sldId id="293" r:id="rId14"/>
    <p:sldId id="274" r:id="rId15"/>
    <p:sldId id="275" r:id="rId16"/>
    <p:sldId id="276" r:id="rId17"/>
    <p:sldId id="277" r:id="rId18"/>
    <p:sldId id="278" r:id="rId19"/>
    <p:sldId id="279" r:id="rId20"/>
    <p:sldId id="304" r:id="rId21"/>
    <p:sldId id="282" r:id="rId22"/>
    <p:sldId id="281" r:id="rId23"/>
    <p:sldId id="283" r:id="rId24"/>
    <p:sldId id="294" r:id="rId25"/>
    <p:sldId id="284" r:id="rId26"/>
  </p:sldIdLst>
  <p:sldSz cx="9144000" cy="5143500" type="screen16x9"/>
  <p:notesSz cx="6858000" cy="9144000"/>
  <p:defaultTextStyle>
    <a:defPPr>
      <a:defRPr lang="zh-CN"/>
    </a:defPPr>
    <a:lvl1pPr algn="l" rtl="0" fontAlgn="base">
      <a:spcBef>
        <a:spcPct val="0"/>
      </a:spcBef>
      <a:spcAft>
        <a:spcPct val="0"/>
      </a:spcAft>
      <a:buFont typeface="Arial" charset="0"/>
      <a:defRPr kern="1200">
        <a:solidFill>
          <a:schemeClr val="tx1"/>
        </a:solidFill>
        <a:latin typeface="Calibri" pitchFamily="34" charset="0"/>
        <a:ea typeface="宋体" charset="-122"/>
        <a:cs typeface="+mn-cs"/>
      </a:defRPr>
    </a:lvl1pPr>
    <a:lvl2pPr marL="457200" algn="l" rtl="0" fontAlgn="base">
      <a:spcBef>
        <a:spcPct val="0"/>
      </a:spcBef>
      <a:spcAft>
        <a:spcPct val="0"/>
      </a:spcAft>
      <a:buFont typeface="Arial" charset="0"/>
      <a:defRPr kern="1200">
        <a:solidFill>
          <a:schemeClr val="tx1"/>
        </a:solidFill>
        <a:latin typeface="Calibri" pitchFamily="34" charset="0"/>
        <a:ea typeface="宋体" charset="-122"/>
        <a:cs typeface="+mn-cs"/>
      </a:defRPr>
    </a:lvl2pPr>
    <a:lvl3pPr marL="914400" algn="l" rtl="0" fontAlgn="base">
      <a:spcBef>
        <a:spcPct val="0"/>
      </a:spcBef>
      <a:spcAft>
        <a:spcPct val="0"/>
      </a:spcAft>
      <a:buFont typeface="Arial" charset="0"/>
      <a:defRPr kern="1200">
        <a:solidFill>
          <a:schemeClr val="tx1"/>
        </a:solidFill>
        <a:latin typeface="Calibri" pitchFamily="34" charset="0"/>
        <a:ea typeface="宋体" charset="-122"/>
        <a:cs typeface="+mn-cs"/>
      </a:defRPr>
    </a:lvl3pPr>
    <a:lvl4pPr marL="1371600" algn="l" rtl="0" fontAlgn="base">
      <a:spcBef>
        <a:spcPct val="0"/>
      </a:spcBef>
      <a:spcAft>
        <a:spcPct val="0"/>
      </a:spcAft>
      <a:buFont typeface="Arial" charset="0"/>
      <a:defRPr kern="1200">
        <a:solidFill>
          <a:schemeClr val="tx1"/>
        </a:solidFill>
        <a:latin typeface="Calibri" pitchFamily="34" charset="0"/>
        <a:ea typeface="宋体" charset="-122"/>
        <a:cs typeface="+mn-cs"/>
      </a:defRPr>
    </a:lvl4pPr>
    <a:lvl5pPr marL="1828800" algn="l" rtl="0" fontAlgn="base">
      <a:spcBef>
        <a:spcPct val="0"/>
      </a:spcBef>
      <a:spcAft>
        <a:spcPct val="0"/>
      </a:spcAft>
      <a:buFont typeface="Arial" charset="0"/>
      <a:defRPr kern="1200">
        <a:solidFill>
          <a:schemeClr val="tx1"/>
        </a:solidFill>
        <a:latin typeface="Calibri" pitchFamily="34" charset="0"/>
        <a:ea typeface="宋体" charset="-122"/>
        <a:cs typeface="+mn-cs"/>
      </a:defRPr>
    </a:lvl5pPr>
    <a:lvl6pPr marL="2286000" algn="l" defTabSz="914400" rtl="0" eaLnBrk="1" latinLnBrk="0" hangingPunct="1">
      <a:defRPr kern="1200">
        <a:solidFill>
          <a:schemeClr val="tx1"/>
        </a:solidFill>
        <a:latin typeface="Calibri" pitchFamily="34" charset="0"/>
        <a:ea typeface="宋体" charset="-122"/>
        <a:cs typeface="+mn-cs"/>
      </a:defRPr>
    </a:lvl6pPr>
    <a:lvl7pPr marL="2743200" algn="l" defTabSz="914400" rtl="0" eaLnBrk="1" latinLnBrk="0" hangingPunct="1">
      <a:defRPr kern="1200">
        <a:solidFill>
          <a:schemeClr val="tx1"/>
        </a:solidFill>
        <a:latin typeface="Calibri" pitchFamily="34" charset="0"/>
        <a:ea typeface="宋体" charset="-122"/>
        <a:cs typeface="+mn-cs"/>
      </a:defRPr>
    </a:lvl7pPr>
    <a:lvl8pPr marL="3200400" algn="l" defTabSz="914400" rtl="0" eaLnBrk="1" latinLnBrk="0" hangingPunct="1">
      <a:defRPr kern="1200">
        <a:solidFill>
          <a:schemeClr val="tx1"/>
        </a:solidFill>
        <a:latin typeface="Calibri" pitchFamily="34" charset="0"/>
        <a:ea typeface="宋体" charset="-122"/>
        <a:cs typeface="+mn-cs"/>
      </a:defRPr>
    </a:lvl8pPr>
    <a:lvl9pPr marL="3657600" algn="l" defTabSz="914400" rtl="0" eaLnBrk="1" latinLnBrk="0" hangingPunct="1">
      <a:defRPr kern="1200">
        <a:solidFill>
          <a:schemeClr val="tx1"/>
        </a:solidFill>
        <a:latin typeface="Calibri"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0" autoAdjust="0"/>
    <p:restoredTop sz="94660" autoAdjust="0"/>
  </p:normalViewPr>
  <p:slideViewPr>
    <p:cSldViewPr>
      <p:cViewPr>
        <p:scale>
          <a:sx n="90" d="100"/>
          <a:sy n="90" d="100"/>
        </p:scale>
        <p:origin x="-1146" y="-114"/>
      </p:cViewPr>
      <p:guideLst>
        <p:guide orient="horz" pos="1620"/>
        <p:guide pos="2880"/>
      </p:guideLst>
    </p:cSldViewPr>
  </p:slideViewPr>
  <p:notesTextViewPr>
    <p:cViewPr>
      <p:scale>
        <a:sx n="100" d="100"/>
        <a:sy n="100" d="100"/>
      </p:scale>
      <p:origin x="0" y="0"/>
    </p:cViewPr>
  </p:notesTextViewPr>
  <p:sorterViewPr>
    <p:cViewPr>
      <p:scale>
        <a:sx n="140" d="100"/>
        <a:sy n="14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1">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E8BCDC65-ACD9-4DAF-A005-F31ED32EC210}" type="doc">
      <dgm:prSet loTypeId="urn:microsoft.com/office/officeart/2008/layout/VerticalCurvedList#1" loCatId="list" qsTypeId="urn:microsoft.com/office/officeart/2005/8/quickstyle/simple3#1" qsCatId="simple" csTypeId="urn:microsoft.com/office/officeart/2005/8/colors/accent2_1#1" csCatId="accent2" phldr="1"/>
      <dgm:spPr/>
      <dgm:t>
        <a:bodyPr/>
        <a:lstStyle/>
        <a:p>
          <a:endParaRPr lang="zh-CN" altLang="en-US"/>
        </a:p>
      </dgm:t>
    </dgm:pt>
    <dgm:pt modelId="{BE6C44FC-D655-4804-8B2B-60273E50788B}">
      <dgm:prSet phldrT="[文本]"/>
      <dgm:spPr/>
      <dgm:t>
        <a:bodyPr/>
        <a:lstStyle/>
        <a:p>
          <a:r>
            <a:rPr lang="en-US" altLang="zh-CN" dirty="0" smtClean="0"/>
            <a:t>Visa for students</a:t>
          </a:r>
          <a:endParaRPr lang="zh-CN" altLang="en-US" dirty="0"/>
        </a:p>
      </dgm:t>
    </dgm:pt>
    <dgm:pt modelId="{9E128C52-ABB2-4E27-9159-6F794A6C5F2E}" type="parTrans" cxnId="{46D63782-ACB4-4C4D-9ED7-E2D04FCF67CB}">
      <dgm:prSet/>
      <dgm:spPr/>
      <dgm:t>
        <a:bodyPr/>
        <a:lstStyle/>
        <a:p>
          <a:endParaRPr lang="zh-CN" altLang="en-US"/>
        </a:p>
      </dgm:t>
    </dgm:pt>
    <dgm:pt modelId="{59B40B4B-E67C-4166-BC0A-647187F25AC3}" type="sibTrans" cxnId="{46D63782-ACB4-4C4D-9ED7-E2D04FCF67CB}">
      <dgm:prSet/>
      <dgm:spPr/>
      <dgm:t>
        <a:bodyPr/>
        <a:lstStyle/>
        <a:p>
          <a:endParaRPr lang="zh-CN" altLang="en-US"/>
        </a:p>
      </dgm:t>
    </dgm:pt>
    <dgm:pt modelId="{D52DF419-4E40-45D5-9CB8-8C0077333484}">
      <dgm:prSet phldrT="[文本]"/>
      <dgm:spPr/>
      <dgm:t>
        <a:bodyPr/>
        <a:lstStyle/>
        <a:p>
          <a:r>
            <a:rPr lang="en-US" altLang="zh-CN" dirty="0" smtClean="0"/>
            <a:t>Visa for employees</a:t>
          </a:r>
          <a:endParaRPr lang="zh-CN" altLang="en-US" dirty="0"/>
        </a:p>
      </dgm:t>
    </dgm:pt>
    <dgm:pt modelId="{3D4796BB-5618-4059-8D7B-6224855B457A}" type="parTrans" cxnId="{A5357E4E-B1E2-4D7A-B791-6EC252903495}">
      <dgm:prSet/>
      <dgm:spPr/>
      <dgm:t>
        <a:bodyPr/>
        <a:lstStyle/>
        <a:p>
          <a:endParaRPr lang="zh-CN" altLang="en-US"/>
        </a:p>
      </dgm:t>
    </dgm:pt>
    <dgm:pt modelId="{C821E4C2-8559-4ADB-B681-89866A68E3D1}" type="sibTrans" cxnId="{A5357E4E-B1E2-4D7A-B791-6EC252903495}">
      <dgm:prSet/>
      <dgm:spPr/>
      <dgm:t>
        <a:bodyPr/>
        <a:lstStyle/>
        <a:p>
          <a:endParaRPr lang="zh-CN" altLang="en-US"/>
        </a:p>
      </dgm:t>
    </dgm:pt>
    <dgm:pt modelId="{251313A6-3DCF-40EB-A528-4B27B5A61B71}">
      <dgm:prSet phldrT="[文本]"/>
      <dgm:spPr/>
      <dgm:t>
        <a:bodyPr/>
        <a:lstStyle/>
        <a:p>
          <a:r>
            <a:rPr lang="en-US" altLang="zh-CN" dirty="0" smtClean="0"/>
            <a:t>Visa for families</a:t>
          </a:r>
          <a:endParaRPr lang="zh-CN" altLang="en-US" dirty="0"/>
        </a:p>
      </dgm:t>
    </dgm:pt>
    <dgm:pt modelId="{7EC607EE-EB7F-406E-9781-36A8E5DB39E5}" type="parTrans" cxnId="{4B760878-7B3B-4292-A32E-C05D2B35AD57}">
      <dgm:prSet/>
      <dgm:spPr/>
      <dgm:t>
        <a:bodyPr/>
        <a:lstStyle/>
        <a:p>
          <a:endParaRPr lang="zh-CN" altLang="en-US"/>
        </a:p>
      </dgm:t>
    </dgm:pt>
    <dgm:pt modelId="{6733DC1E-A6FE-45CE-91F4-A1CCE54D701A}" type="sibTrans" cxnId="{4B760878-7B3B-4292-A32E-C05D2B35AD57}">
      <dgm:prSet/>
      <dgm:spPr/>
      <dgm:t>
        <a:bodyPr/>
        <a:lstStyle/>
        <a:p>
          <a:endParaRPr lang="zh-CN" altLang="en-US"/>
        </a:p>
      </dgm:t>
    </dgm:pt>
    <dgm:pt modelId="{B8105C14-7908-400A-A7CB-7433AA7677A9}">
      <dgm:prSet phldrT="[文本]"/>
      <dgm:spPr/>
      <dgm:t>
        <a:bodyPr/>
        <a:lstStyle/>
        <a:p>
          <a:r>
            <a:rPr lang="en-US" altLang="zh-CN" dirty="0" smtClean="0"/>
            <a:t>Others</a:t>
          </a:r>
          <a:endParaRPr lang="zh-CN" altLang="en-US" dirty="0"/>
        </a:p>
      </dgm:t>
    </dgm:pt>
    <dgm:pt modelId="{B88B24DE-8A98-4F99-A663-5D9AE12EDE3F}" type="parTrans" cxnId="{C86A4AD9-A222-48E1-A947-C50509359AA8}">
      <dgm:prSet/>
      <dgm:spPr/>
      <dgm:t>
        <a:bodyPr/>
        <a:lstStyle/>
        <a:p>
          <a:endParaRPr lang="zh-CN" altLang="en-US"/>
        </a:p>
      </dgm:t>
    </dgm:pt>
    <dgm:pt modelId="{DF355742-05FC-485C-BA3D-F4D4E8CE1E50}" type="sibTrans" cxnId="{C86A4AD9-A222-48E1-A947-C50509359AA8}">
      <dgm:prSet/>
      <dgm:spPr/>
      <dgm:t>
        <a:bodyPr/>
        <a:lstStyle/>
        <a:p>
          <a:endParaRPr lang="zh-CN" altLang="en-US"/>
        </a:p>
      </dgm:t>
    </dgm:pt>
    <dgm:pt modelId="{E7F62730-D671-4DAB-943C-EF10799234F3}">
      <dgm:prSet phldrT="[文本]"/>
      <dgm:spPr/>
      <dgm:t>
        <a:bodyPr/>
        <a:lstStyle/>
        <a:p>
          <a:r>
            <a:rPr lang="en-US" altLang="zh-CN" dirty="0" smtClean="0"/>
            <a:t>Visa for high-level talents</a:t>
          </a:r>
          <a:endParaRPr lang="zh-CN" altLang="en-US" dirty="0"/>
        </a:p>
      </dgm:t>
    </dgm:pt>
    <dgm:pt modelId="{14C16194-36D6-4698-B43B-77B6E6F879E7}" type="parTrans" cxnId="{A8A8BE0A-A7EE-4A5D-B18A-1942D893ADE8}">
      <dgm:prSet/>
      <dgm:spPr/>
      <dgm:t>
        <a:bodyPr/>
        <a:lstStyle/>
        <a:p>
          <a:endParaRPr lang="zh-CN" altLang="en-US"/>
        </a:p>
      </dgm:t>
    </dgm:pt>
    <dgm:pt modelId="{03433929-0273-4251-A3C9-A8BE3E6A674A}" type="sibTrans" cxnId="{A8A8BE0A-A7EE-4A5D-B18A-1942D893ADE8}">
      <dgm:prSet/>
      <dgm:spPr/>
      <dgm:t>
        <a:bodyPr/>
        <a:lstStyle/>
        <a:p>
          <a:endParaRPr lang="zh-CN" altLang="en-US"/>
        </a:p>
      </dgm:t>
    </dgm:pt>
    <dgm:pt modelId="{782D2C1B-65C0-4138-9DD1-E330FBED7C87}">
      <dgm:prSet phldrT="[文本]"/>
      <dgm:spPr/>
      <dgm:t>
        <a:bodyPr/>
        <a:lstStyle/>
        <a:p>
          <a:r>
            <a:rPr lang="en-US" altLang="zh-CN" dirty="0" smtClean="0"/>
            <a:t>Visa for reporters</a:t>
          </a:r>
          <a:endParaRPr lang="zh-CN" altLang="en-US" dirty="0"/>
        </a:p>
      </dgm:t>
    </dgm:pt>
    <dgm:pt modelId="{78791CF1-2D82-4C3C-8008-9C90B22899E1}" type="parTrans" cxnId="{8431312D-AB68-421B-AF96-9E41BDECE43E}">
      <dgm:prSet/>
      <dgm:spPr/>
      <dgm:t>
        <a:bodyPr/>
        <a:lstStyle/>
        <a:p>
          <a:endParaRPr lang="zh-CN" altLang="en-US"/>
        </a:p>
      </dgm:t>
    </dgm:pt>
    <dgm:pt modelId="{8C4D62F9-7327-4EF4-8C9B-48297D8CA015}" type="sibTrans" cxnId="{8431312D-AB68-421B-AF96-9E41BDECE43E}">
      <dgm:prSet/>
      <dgm:spPr/>
      <dgm:t>
        <a:bodyPr/>
        <a:lstStyle/>
        <a:p>
          <a:endParaRPr lang="zh-CN" altLang="en-US"/>
        </a:p>
      </dgm:t>
    </dgm:pt>
    <dgm:pt modelId="{89A8DA67-1217-434B-A665-7CF9380723A0}">
      <dgm:prSet phldrT="[文本]"/>
      <dgm:spPr/>
      <dgm:t>
        <a:bodyPr/>
        <a:lstStyle/>
        <a:p>
          <a:r>
            <a:rPr lang="en-US" altLang="zh-CN" dirty="0" smtClean="0"/>
            <a:t>Visa for tourists</a:t>
          </a:r>
          <a:endParaRPr lang="zh-CN" altLang="en-US" dirty="0"/>
        </a:p>
      </dgm:t>
    </dgm:pt>
    <dgm:pt modelId="{BAB3ACF3-663A-4E52-9429-E3963DF24A3F}" type="parTrans" cxnId="{1A8D45CA-DC78-4526-A718-A0DE94B1DF81}">
      <dgm:prSet/>
      <dgm:spPr/>
      <dgm:t>
        <a:bodyPr/>
        <a:lstStyle/>
        <a:p>
          <a:endParaRPr lang="zh-CN" altLang="en-US"/>
        </a:p>
      </dgm:t>
    </dgm:pt>
    <dgm:pt modelId="{8F9F7CC2-28E7-4E0D-A705-2B33233530A5}" type="sibTrans" cxnId="{1A8D45CA-DC78-4526-A718-A0DE94B1DF81}">
      <dgm:prSet/>
      <dgm:spPr/>
      <dgm:t>
        <a:bodyPr/>
        <a:lstStyle/>
        <a:p>
          <a:endParaRPr lang="zh-CN" altLang="en-US"/>
        </a:p>
      </dgm:t>
    </dgm:pt>
    <dgm:pt modelId="{6F91331A-A4A6-4FB6-88CE-2449036F2FB9}" type="pres">
      <dgm:prSet presAssocID="{E8BCDC65-ACD9-4DAF-A005-F31ED32EC210}" presName="Name0" presStyleCnt="0">
        <dgm:presLayoutVars>
          <dgm:chMax val="7"/>
          <dgm:chPref val="7"/>
          <dgm:dir/>
        </dgm:presLayoutVars>
      </dgm:prSet>
      <dgm:spPr/>
      <dgm:t>
        <a:bodyPr/>
        <a:lstStyle/>
        <a:p>
          <a:endParaRPr lang="zh-CN" altLang="en-US"/>
        </a:p>
      </dgm:t>
    </dgm:pt>
    <dgm:pt modelId="{FAEF0775-1B6C-435A-AE67-6064155FB65A}" type="pres">
      <dgm:prSet presAssocID="{E8BCDC65-ACD9-4DAF-A005-F31ED32EC210}" presName="Name1" presStyleCnt="0"/>
      <dgm:spPr/>
    </dgm:pt>
    <dgm:pt modelId="{D553C161-AED3-4D85-85C2-6BFFAF6665DA}" type="pres">
      <dgm:prSet presAssocID="{E8BCDC65-ACD9-4DAF-A005-F31ED32EC210}" presName="cycle" presStyleCnt="0"/>
      <dgm:spPr/>
    </dgm:pt>
    <dgm:pt modelId="{F4F992EC-7E4A-47F1-A879-109604BBCAF8}" type="pres">
      <dgm:prSet presAssocID="{E8BCDC65-ACD9-4DAF-A005-F31ED32EC210}" presName="srcNode" presStyleLbl="node1" presStyleIdx="0" presStyleCnt="7"/>
      <dgm:spPr/>
    </dgm:pt>
    <dgm:pt modelId="{22AB1574-C407-4CD6-BB66-5232F905652D}" type="pres">
      <dgm:prSet presAssocID="{E8BCDC65-ACD9-4DAF-A005-F31ED32EC210}" presName="conn" presStyleLbl="parChTrans1D2" presStyleIdx="0" presStyleCnt="1"/>
      <dgm:spPr/>
      <dgm:t>
        <a:bodyPr/>
        <a:lstStyle/>
        <a:p>
          <a:endParaRPr lang="zh-CN" altLang="en-US"/>
        </a:p>
      </dgm:t>
    </dgm:pt>
    <dgm:pt modelId="{BACACC1A-F196-468E-867C-DC83EF3BCBF4}" type="pres">
      <dgm:prSet presAssocID="{E8BCDC65-ACD9-4DAF-A005-F31ED32EC210}" presName="extraNode" presStyleLbl="node1" presStyleIdx="0" presStyleCnt="7"/>
      <dgm:spPr/>
    </dgm:pt>
    <dgm:pt modelId="{95019E51-BF8F-474D-ACC3-5EC62FACBB38}" type="pres">
      <dgm:prSet presAssocID="{E8BCDC65-ACD9-4DAF-A005-F31ED32EC210}" presName="dstNode" presStyleLbl="node1" presStyleIdx="0" presStyleCnt="7"/>
      <dgm:spPr/>
    </dgm:pt>
    <dgm:pt modelId="{4C0AA8CF-53FE-4276-927A-E3CBA07015D0}" type="pres">
      <dgm:prSet presAssocID="{BE6C44FC-D655-4804-8B2B-60273E50788B}" presName="text_1" presStyleLbl="node1" presStyleIdx="0" presStyleCnt="7">
        <dgm:presLayoutVars>
          <dgm:bulletEnabled val="1"/>
        </dgm:presLayoutVars>
      </dgm:prSet>
      <dgm:spPr/>
      <dgm:t>
        <a:bodyPr/>
        <a:lstStyle/>
        <a:p>
          <a:endParaRPr lang="zh-CN" altLang="en-US"/>
        </a:p>
      </dgm:t>
    </dgm:pt>
    <dgm:pt modelId="{FFEB4FFF-961B-45BC-8128-35A4A684A4BB}" type="pres">
      <dgm:prSet presAssocID="{BE6C44FC-D655-4804-8B2B-60273E50788B}" presName="accent_1" presStyleCnt="0"/>
      <dgm:spPr/>
    </dgm:pt>
    <dgm:pt modelId="{80073D20-8974-4D2B-832B-F09B78726068}" type="pres">
      <dgm:prSet presAssocID="{BE6C44FC-D655-4804-8B2B-60273E50788B}" presName="accentRepeatNode" presStyleLbl="solidFgAcc1" presStyleIdx="0" presStyleCnt="7"/>
      <dgm:spPr/>
    </dgm:pt>
    <dgm:pt modelId="{12449B41-AAC9-4386-B8E9-482BD5EAE7AC}" type="pres">
      <dgm:prSet presAssocID="{D52DF419-4E40-45D5-9CB8-8C0077333484}" presName="text_2" presStyleLbl="node1" presStyleIdx="1" presStyleCnt="7">
        <dgm:presLayoutVars>
          <dgm:bulletEnabled val="1"/>
        </dgm:presLayoutVars>
      </dgm:prSet>
      <dgm:spPr/>
      <dgm:t>
        <a:bodyPr/>
        <a:lstStyle/>
        <a:p>
          <a:endParaRPr lang="zh-CN" altLang="en-US"/>
        </a:p>
      </dgm:t>
    </dgm:pt>
    <dgm:pt modelId="{13129EC7-8EDB-43D1-8CDF-4BC536D45AA2}" type="pres">
      <dgm:prSet presAssocID="{D52DF419-4E40-45D5-9CB8-8C0077333484}" presName="accent_2" presStyleCnt="0"/>
      <dgm:spPr/>
    </dgm:pt>
    <dgm:pt modelId="{84090BBD-54EA-46FC-B494-B69552093E17}" type="pres">
      <dgm:prSet presAssocID="{D52DF419-4E40-45D5-9CB8-8C0077333484}" presName="accentRepeatNode" presStyleLbl="solidFgAcc1" presStyleIdx="1" presStyleCnt="7"/>
      <dgm:spPr/>
    </dgm:pt>
    <dgm:pt modelId="{C1F0B1DA-2A6B-4588-BA9C-B7C38BE834A4}" type="pres">
      <dgm:prSet presAssocID="{251313A6-3DCF-40EB-A528-4B27B5A61B71}" presName="text_3" presStyleLbl="node1" presStyleIdx="2" presStyleCnt="7">
        <dgm:presLayoutVars>
          <dgm:bulletEnabled val="1"/>
        </dgm:presLayoutVars>
      </dgm:prSet>
      <dgm:spPr/>
      <dgm:t>
        <a:bodyPr/>
        <a:lstStyle/>
        <a:p>
          <a:endParaRPr lang="zh-CN" altLang="en-US"/>
        </a:p>
      </dgm:t>
    </dgm:pt>
    <dgm:pt modelId="{8F4AD38C-E7F4-4FDA-9F35-475137828C0A}" type="pres">
      <dgm:prSet presAssocID="{251313A6-3DCF-40EB-A528-4B27B5A61B71}" presName="accent_3" presStyleCnt="0"/>
      <dgm:spPr/>
    </dgm:pt>
    <dgm:pt modelId="{10B75B49-DDF1-4D39-A5A0-1E69CD0905B8}" type="pres">
      <dgm:prSet presAssocID="{251313A6-3DCF-40EB-A528-4B27B5A61B71}" presName="accentRepeatNode" presStyleLbl="solidFgAcc1" presStyleIdx="2" presStyleCnt="7"/>
      <dgm:spPr/>
    </dgm:pt>
    <dgm:pt modelId="{06DF8765-8630-4ADF-8837-C8DFE4E2F9A1}" type="pres">
      <dgm:prSet presAssocID="{782D2C1B-65C0-4138-9DD1-E330FBED7C87}" presName="text_4" presStyleLbl="node1" presStyleIdx="3" presStyleCnt="7">
        <dgm:presLayoutVars>
          <dgm:bulletEnabled val="1"/>
        </dgm:presLayoutVars>
      </dgm:prSet>
      <dgm:spPr/>
      <dgm:t>
        <a:bodyPr/>
        <a:lstStyle/>
        <a:p>
          <a:endParaRPr lang="zh-CN" altLang="en-US"/>
        </a:p>
      </dgm:t>
    </dgm:pt>
    <dgm:pt modelId="{A1F368A1-F33F-446B-B8B8-4F7F3106FF64}" type="pres">
      <dgm:prSet presAssocID="{782D2C1B-65C0-4138-9DD1-E330FBED7C87}" presName="accent_4" presStyleCnt="0"/>
      <dgm:spPr/>
    </dgm:pt>
    <dgm:pt modelId="{DD687DC3-ED82-4CAB-A663-0CB132303E1D}" type="pres">
      <dgm:prSet presAssocID="{782D2C1B-65C0-4138-9DD1-E330FBED7C87}" presName="accentRepeatNode" presStyleLbl="solidFgAcc1" presStyleIdx="3" presStyleCnt="7"/>
      <dgm:spPr/>
    </dgm:pt>
    <dgm:pt modelId="{F53D03D1-B800-45C8-9451-87178E0EF3CF}" type="pres">
      <dgm:prSet presAssocID="{E7F62730-D671-4DAB-943C-EF10799234F3}" presName="text_5" presStyleLbl="node1" presStyleIdx="4" presStyleCnt="7">
        <dgm:presLayoutVars>
          <dgm:bulletEnabled val="1"/>
        </dgm:presLayoutVars>
      </dgm:prSet>
      <dgm:spPr/>
      <dgm:t>
        <a:bodyPr/>
        <a:lstStyle/>
        <a:p>
          <a:endParaRPr lang="zh-CN" altLang="en-US"/>
        </a:p>
      </dgm:t>
    </dgm:pt>
    <dgm:pt modelId="{5BFD88B1-78E0-4EB8-9252-FC7AE669AE54}" type="pres">
      <dgm:prSet presAssocID="{E7F62730-D671-4DAB-943C-EF10799234F3}" presName="accent_5" presStyleCnt="0"/>
      <dgm:spPr/>
    </dgm:pt>
    <dgm:pt modelId="{AF8A0567-8CF3-47B8-BAC4-921B1F552533}" type="pres">
      <dgm:prSet presAssocID="{E7F62730-D671-4DAB-943C-EF10799234F3}" presName="accentRepeatNode" presStyleLbl="solidFgAcc1" presStyleIdx="4" presStyleCnt="7"/>
      <dgm:spPr/>
    </dgm:pt>
    <dgm:pt modelId="{89720630-8BE5-4EDF-AEF8-79FEFB14BC20}" type="pres">
      <dgm:prSet presAssocID="{89A8DA67-1217-434B-A665-7CF9380723A0}" presName="text_6" presStyleLbl="node1" presStyleIdx="5" presStyleCnt="7">
        <dgm:presLayoutVars>
          <dgm:bulletEnabled val="1"/>
        </dgm:presLayoutVars>
      </dgm:prSet>
      <dgm:spPr/>
      <dgm:t>
        <a:bodyPr/>
        <a:lstStyle/>
        <a:p>
          <a:endParaRPr lang="zh-CN" altLang="en-US"/>
        </a:p>
      </dgm:t>
    </dgm:pt>
    <dgm:pt modelId="{A82D9F36-633B-4F48-A86E-74DFC0C899A7}" type="pres">
      <dgm:prSet presAssocID="{89A8DA67-1217-434B-A665-7CF9380723A0}" presName="accent_6" presStyleCnt="0"/>
      <dgm:spPr/>
    </dgm:pt>
    <dgm:pt modelId="{89AEA704-A867-4491-A200-D143475A73CD}" type="pres">
      <dgm:prSet presAssocID="{89A8DA67-1217-434B-A665-7CF9380723A0}" presName="accentRepeatNode" presStyleLbl="solidFgAcc1" presStyleIdx="5" presStyleCnt="7"/>
      <dgm:spPr/>
    </dgm:pt>
    <dgm:pt modelId="{0078BE14-8006-4EC3-92CD-8366B60C06D9}" type="pres">
      <dgm:prSet presAssocID="{B8105C14-7908-400A-A7CB-7433AA7677A9}" presName="text_7" presStyleLbl="node1" presStyleIdx="6" presStyleCnt="7">
        <dgm:presLayoutVars>
          <dgm:bulletEnabled val="1"/>
        </dgm:presLayoutVars>
      </dgm:prSet>
      <dgm:spPr/>
      <dgm:t>
        <a:bodyPr/>
        <a:lstStyle/>
        <a:p>
          <a:endParaRPr lang="zh-CN" altLang="en-US"/>
        </a:p>
      </dgm:t>
    </dgm:pt>
    <dgm:pt modelId="{467FF75F-C099-4AFE-B0EA-7B7ED0ACC2EB}" type="pres">
      <dgm:prSet presAssocID="{B8105C14-7908-400A-A7CB-7433AA7677A9}" presName="accent_7" presStyleCnt="0"/>
      <dgm:spPr/>
    </dgm:pt>
    <dgm:pt modelId="{DBDD02E0-D655-45BB-8445-C5ED514FF06F}" type="pres">
      <dgm:prSet presAssocID="{B8105C14-7908-400A-A7CB-7433AA7677A9}" presName="accentRepeatNode" presStyleLbl="solidFgAcc1" presStyleIdx="6" presStyleCnt="7"/>
      <dgm:spPr/>
    </dgm:pt>
  </dgm:ptLst>
  <dgm:cxnLst>
    <dgm:cxn modelId="{5CFE3828-E042-47BD-AF9D-BC8ABEEC86D2}" type="presOf" srcId="{782D2C1B-65C0-4138-9DD1-E330FBED7C87}" destId="{06DF8765-8630-4ADF-8837-C8DFE4E2F9A1}" srcOrd="0" destOrd="0" presId="urn:microsoft.com/office/officeart/2008/layout/VerticalCurvedList#1"/>
    <dgm:cxn modelId="{57EB6EA8-A604-4B70-BDF9-5E7D0F146DB9}" type="presOf" srcId="{D52DF419-4E40-45D5-9CB8-8C0077333484}" destId="{12449B41-AAC9-4386-B8E9-482BD5EAE7AC}" srcOrd="0" destOrd="0" presId="urn:microsoft.com/office/officeart/2008/layout/VerticalCurvedList#1"/>
    <dgm:cxn modelId="{8431312D-AB68-421B-AF96-9E41BDECE43E}" srcId="{E8BCDC65-ACD9-4DAF-A005-F31ED32EC210}" destId="{782D2C1B-65C0-4138-9DD1-E330FBED7C87}" srcOrd="3" destOrd="0" parTransId="{78791CF1-2D82-4C3C-8008-9C90B22899E1}" sibTransId="{8C4D62F9-7327-4EF4-8C9B-48297D8CA015}"/>
    <dgm:cxn modelId="{3D643634-BB07-4C54-941D-6BE5CFE32CCF}" type="presOf" srcId="{E7F62730-D671-4DAB-943C-EF10799234F3}" destId="{F53D03D1-B800-45C8-9451-87178E0EF3CF}" srcOrd="0" destOrd="0" presId="urn:microsoft.com/office/officeart/2008/layout/VerticalCurvedList#1"/>
    <dgm:cxn modelId="{22721E6D-4BD2-4FC2-A392-563A9E17E446}" type="presOf" srcId="{89A8DA67-1217-434B-A665-7CF9380723A0}" destId="{89720630-8BE5-4EDF-AEF8-79FEFB14BC20}" srcOrd="0" destOrd="0" presId="urn:microsoft.com/office/officeart/2008/layout/VerticalCurvedList#1"/>
    <dgm:cxn modelId="{A5357E4E-B1E2-4D7A-B791-6EC252903495}" srcId="{E8BCDC65-ACD9-4DAF-A005-F31ED32EC210}" destId="{D52DF419-4E40-45D5-9CB8-8C0077333484}" srcOrd="1" destOrd="0" parTransId="{3D4796BB-5618-4059-8D7B-6224855B457A}" sibTransId="{C821E4C2-8559-4ADB-B681-89866A68E3D1}"/>
    <dgm:cxn modelId="{FBE54A9E-7720-4AAD-AE81-27FDDB213A2B}" type="presOf" srcId="{BE6C44FC-D655-4804-8B2B-60273E50788B}" destId="{4C0AA8CF-53FE-4276-927A-E3CBA07015D0}" srcOrd="0" destOrd="0" presId="urn:microsoft.com/office/officeart/2008/layout/VerticalCurvedList#1"/>
    <dgm:cxn modelId="{B97E31CD-DF7A-4AA6-B298-BC615F655A48}" type="presOf" srcId="{251313A6-3DCF-40EB-A528-4B27B5A61B71}" destId="{C1F0B1DA-2A6B-4588-BA9C-B7C38BE834A4}" srcOrd="0" destOrd="0" presId="urn:microsoft.com/office/officeart/2008/layout/VerticalCurvedList#1"/>
    <dgm:cxn modelId="{5D445FD4-99F7-4A6E-B4E7-E34D0BC54748}" type="presOf" srcId="{E8BCDC65-ACD9-4DAF-A005-F31ED32EC210}" destId="{6F91331A-A4A6-4FB6-88CE-2449036F2FB9}" srcOrd="0" destOrd="0" presId="urn:microsoft.com/office/officeart/2008/layout/VerticalCurvedList#1"/>
    <dgm:cxn modelId="{1A8D45CA-DC78-4526-A718-A0DE94B1DF81}" srcId="{E8BCDC65-ACD9-4DAF-A005-F31ED32EC210}" destId="{89A8DA67-1217-434B-A665-7CF9380723A0}" srcOrd="5" destOrd="0" parTransId="{BAB3ACF3-663A-4E52-9429-E3963DF24A3F}" sibTransId="{8F9F7CC2-28E7-4E0D-A705-2B33233530A5}"/>
    <dgm:cxn modelId="{46D63782-ACB4-4C4D-9ED7-E2D04FCF67CB}" srcId="{E8BCDC65-ACD9-4DAF-A005-F31ED32EC210}" destId="{BE6C44FC-D655-4804-8B2B-60273E50788B}" srcOrd="0" destOrd="0" parTransId="{9E128C52-ABB2-4E27-9159-6F794A6C5F2E}" sibTransId="{59B40B4B-E67C-4166-BC0A-647187F25AC3}"/>
    <dgm:cxn modelId="{D8F5F4B9-EEFE-477E-AA86-6FCB5E78DDF9}" type="presOf" srcId="{59B40B4B-E67C-4166-BC0A-647187F25AC3}" destId="{22AB1574-C407-4CD6-BB66-5232F905652D}" srcOrd="0" destOrd="0" presId="urn:microsoft.com/office/officeart/2008/layout/VerticalCurvedList#1"/>
    <dgm:cxn modelId="{84FD3C96-5D75-49C3-B4B1-D6BB71FDDAC5}" type="presOf" srcId="{B8105C14-7908-400A-A7CB-7433AA7677A9}" destId="{0078BE14-8006-4EC3-92CD-8366B60C06D9}" srcOrd="0" destOrd="0" presId="urn:microsoft.com/office/officeart/2008/layout/VerticalCurvedList#1"/>
    <dgm:cxn modelId="{A8A8BE0A-A7EE-4A5D-B18A-1942D893ADE8}" srcId="{E8BCDC65-ACD9-4DAF-A005-F31ED32EC210}" destId="{E7F62730-D671-4DAB-943C-EF10799234F3}" srcOrd="4" destOrd="0" parTransId="{14C16194-36D6-4698-B43B-77B6E6F879E7}" sibTransId="{03433929-0273-4251-A3C9-A8BE3E6A674A}"/>
    <dgm:cxn modelId="{C86A4AD9-A222-48E1-A947-C50509359AA8}" srcId="{E8BCDC65-ACD9-4DAF-A005-F31ED32EC210}" destId="{B8105C14-7908-400A-A7CB-7433AA7677A9}" srcOrd="6" destOrd="0" parTransId="{B88B24DE-8A98-4F99-A663-5D9AE12EDE3F}" sibTransId="{DF355742-05FC-485C-BA3D-F4D4E8CE1E50}"/>
    <dgm:cxn modelId="{4B760878-7B3B-4292-A32E-C05D2B35AD57}" srcId="{E8BCDC65-ACD9-4DAF-A005-F31ED32EC210}" destId="{251313A6-3DCF-40EB-A528-4B27B5A61B71}" srcOrd="2" destOrd="0" parTransId="{7EC607EE-EB7F-406E-9781-36A8E5DB39E5}" sibTransId="{6733DC1E-A6FE-45CE-91F4-A1CCE54D701A}"/>
    <dgm:cxn modelId="{A3D48E27-BE58-4D1D-BBE9-1F8A5A24F618}" type="presParOf" srcId="{6F91331A-A4A6-4FB6-88CE-2449036F2FB9}" destId="{FAEF0775-1B6C-435A-AE67-6064155FB65A}" srcOrd="0" destOrd="0" presId="urn:microsoft.com/office/officeart/2008/layout/VerticalCurvedList#1"/>
    <dgm:cxn modelId="{49814448-92C2-4F5A-A228-B9246D0E3ECB}" type="presParOf" srcId="{FAEF0775-1B6C-435A-AE67-6064155FB65A}" destId="{D553C161-AED3-4D85-85C2-6BFFAF6665DA}" srcOrd="0" destOrd="0" presId="urn:microsoft.com/office/officeart/2008/layout/VerticalCurvedList#1"/>
    <dgm:cxn modelId="{E455A6B8-A867-4FC5-83E6-1A3DEC83994C}" type="presParOf" srcId="{D553C161-AED3-4D85-85C2-6BFFAF6665DA}" destId="{F4F992EC-7E4A-47F1-A879-109604BBCAF8}" srcOrd="0" destOrd="0" presId="urn:microsoft.com/office/officeart/2008/layout/VerticalCurvedList#1"/>
    <dgm:cxn modelId="{481C7974-F70B-483D-A300-F6B6300EDB2A}" type="presParOf" srcId="{D553C161-AED3-4D85-85C2-6BFFAF6665DA}" destId="{22AB1574-C407-4CD6-BB66-5232F905652D}" srcOrd="1" destOrd="0" presId="urn:microsoft.com/office/officeart/2008/layout/VerticalCurvedList#1"/>
    <dgm:cxn modelId="{CD475B54-2E84-4A9A-825F-90F62587CF7D}" type="presParOf" srcId="{D553C161-AED3-4D85-85C2-6BFFAF6665DA}" destId="{BACACC1A-F196-468E-867C-DC83EF3BCBF4}" srcOrd="2" destOrd="0" presId="urn:microsoft.com/office/officeart/2008/layout/VerticalCurvedList#1"/>
    <dgm:cxn modelId="{84969FF0-A050-4BF6-BBE8-4EA4CD25829B}" type="presParOf" srcId="{D553C161-AED3-4D85-85C2-6BFFAF6665DA}" destId="{95019E51-BF8F-474D-ACC3-5EC62FACBB38}" srcOrd="3" destOrd="0" presId="urn:microsoft.com/office/officeart/2008/layout/VerticalCurvedList#1"/>
    <dgm:cxn modelId="{09418E0B-977A-43D0-82FC-EDBC98D84A1E}" type="presParOf" srcId="{FAEF0775-1B6C-435A-AE67-6064155FB65A}" destId="{4C0AA8CF-53FE-4276-927A-E3CBA07015D0}" srcOrd="1" destOrd="0" presId="urn:microsoft.com/office/officeart/2008/layout/VerticalCurvedList#1"/>
    <dgm:cxn modelId="{03C2E326-0FBF-49B5-9AB3-D01CBBE726B0}" type="presParOf" srcId="{FAEF0775-1B6C-435A-AE67-6064155FB65A}" destId="{FFEB4FFF-961B-45BC-8128-35A4A684A4BB}" srcOrd="2" destOrd="0" presId="urn:microsoft.com/office/officeart/2008/layout/VerticalCurvedList#1"/>
    <dgm:cxn modelId="{13B796C2-1BE9-40DC-86BA-8F4CAAA347A8}" type="presParOf" srcId="{FFEB4FFF-961B-45BC-8128-35A4A684A4BB}" destId="{80073D20-8974-4D2B-832B-F09B78726068}" srcOrd="0" destOrd="0" presId="urn:microsoft.com/office/officeart/2008/layout/VerticalCurvedList#1"/>
    <dgm:cxn modelId="{97CEC900-AC53-407C-823A-D96A4E3C84CB}" type="presParOf" srcId="{FAEF0775-1B6C-435A-AE67-6064155FB65A}" destId="{12449B41-AAC9-4386-B8E9-482BD5EAE7AC}" srcOrd="3" destOrd="0" presId="urn:microsoft.com/office/officeart/2008/layout/VerticalCurvedList#1"/>
    <dgm:cxn modelId="{F7B62694-FA53-47D5-8E3B-286DE2E8BC8E}" type="presParOf" srcId="{FAEF0775-1B6C-435A-AE67-6064155FB65A}" destId="{13129EC7-8EDB-43D1-8CDF-4BC536D45AA2}" srcOrd="4" destOrd="0" presId="urn:microsoft.com/office/officeart/2008/layout/VerticalCurvedList#1"/>
    <dgm:cxn modelId="{6F57B4FF-0110-4A5D-98C5-5D61610B8698}" type="presParOf" srcId="{13129EC7-8EDB-43D1-8CDF-4BC536D45AA2}" destId="{84090BBD-54EA-46FC-B494-B69552093E17}" srcOrd="0" destOrd="0" presId="urn:microsoft.com/office/officeart/2008/layout/VerticalCurvedList#1"/>
    <dgm:cxn modelId="{26E24D14-4033-402C-8E27-18E7B753F7A2}" type="presParOf" srcId="{FAEF0775-1B6C-435A-AE67-6064155FB65A}" destId="{C1F0B1DA-2A6B-4588-BA9C-B7C38BE834A4}" srcOrd="5" destOrd="0" presId="urn:microsoft.com/office/officeart/2008/layout/VerticalCurvedList#1"/>
    <dgm:cxn modelId="{DD99D731-AAE9-43D1-9FF8-29C26D4039AD}" type="presParOf" srcId="{FAEF0775-1B6C-435A-AE67-6064155FB65A}" destId="{8F4AD38C-E7F4-4FDA-9F35-475137828C0A}" srcOrd="6" destOrd="0" presId="urn:microsoft.com/office/officeart/2008/layout/VerticalCurvedList#1"/>
    <dgm:cxn modelId="{A0715A28-9BF5-4DF3-89F4-73BE3795C601}" type="presParOf" srcId="{8F4AD38C-E7F4-4FDA-9F35-475137828C0A}" destId="{10B75B49-DDF1-4D39-A5A0-1E69CD0905B8}" srcOrd="0" destOrd="0" presId="urn:microsoft.com/office/officeart/2008/layout/VerticalCurvedList#1"/>
    <dgm:cxn modelId="{6413465F-8BC3-46E4-94D3-4298127A0792}" type="presParOf" srcId="{FAEF0775-1B6C-435A-AE67-6064155FB65A}" destId="{06DF8765-8630-4ADF-8837-C8DFE4E2F9A1}" srcOrd="7" destOrd="0" presId="urn:microsoft.com/office/officeart/2008/layout/VerticalCurvedList#1"/>
    <dgm:cxn modelId="{9EA82264-0DDC-4677-9A56-C75B4C242576}" type="presParOf" srcId="{FAEF0775-1B6C-435A-AE67-6064155FB65A}" destId="{A1F368A1-F33F-446B-B8B8-4F7F3106FF64}" srcOrd="8" destOrd="0" presId="urn:microsoft.com/office/officeart/2008/layout/VerticalCurvedList#1"/>
    <dgm:cxn modelId="{6EE89456-0E7F-4416-95A7-3AB8FEA566A8}" type="presParOf" srcId="{A1F368A1-F33F-446B-B8B8-4F7F3106FF64}" destId="{DD687DC3-ED82-4CAB-A663-0CB132303E1D}" srcOrd="0" destOrd="0" presId="urn:microsoft.com/office/officeart/2008/layout/VerticalCurvedList#1"/>
    <dgm:cxn modelId="{1D1915C4-5870-4F03-9594-F2BAA6096C04}" type="presParOf" srcId="{FAEF0775-1B6C-435A-AE67-6064155FB65A}" destId="{F53D03D1-B800-45C8-9451-87178E0EF3CF}" srcOrd="9" destOrd="0" presId="urn:microsoft.com/office/officeart/2008/layout/VerticalCurvedList#1"/>
    <dgm:cxn modelId="{D03E2C78-037A-47BE-8B85-D00453CF28D2}" type="presParOf" srcId="{FAEF0775-1B6C-435A-AE67-6064155FB65A}" destId="{5BFD88B1-78E0-4EB8-9252-FC7AE669AE54}" srcOrd="10" destOrd="0" presId="urn:microsoft.com/office/officeart/2008/layout/VerticalCurvedList#1"/>
    <dgm:cxn modelId="{D1AF3CCA-0D5F-4C90-8514-DCBC21BC4FF6}" type="presParOf" srcId="{5BFD88B1-78E0-4EB8-9252-FC7AE669AE54}" destId="{AF8A0567-8CF3-47B8-BAC4-921B1F552533}" srcOrd="0" destOrd="0" presId="urn:microsoft.com/office/officeart/2008/layout/VerticalCurvedList#1"/>
    <dgm:cxn modelId="{A9E3AC51-7D39-48AB-925A-50B83CC8F8E6}" type="presParOf" srcId="{FAEF0775-1B6C-435A-AE67-6064155FB65A}" destId="{89720630-8BE5-4EDF-AEF8-79FEFB14BC20}" srcOrd="11" destOrd="0" presId="urn:microsoft.com/office/officeart/2008/layout/VerticalCurvedList#1"/>
    <dgm:cxn modelId="{8749AD1C-F0DA-4E43-9740-F26B8DAC7380}" type="presParOf" srcId="{FAEF0775-1B6C-435A-AE67-6064155FB65A}" destId="{A82D9F36-633B-4F48-A86E-74DFC0C899A7}" srcOrd="12" destOrd="0" presId="urn:microsoft.com/office/officeart/2008/layout/VerticalCurvedList#1"/>
    <dgm:cxn modelId="{8575B21A-FE7C-4722-B381-3570E5491B0B}" type="presParOf" srcId="{A82D9F36-633B-4F48-A86E-74DFC0C899A7}" destId="{89AEA704-A867-4491-A200-D143475A73CD}" srcOrd="0" destOrd="0" presId="urn:microsoft.com/office/officeart/2008/layout/VerticalCurvedList#1"/>
    <dgm:cxn modelId="{EF347434-D00F-4CED-BEAA-E1785DE5D1F7}" type="presParOf" srcId="{FAEF0775-1B6C-435A-AE67-6064155FB65A}" destId="{0078BE14-8006-4EC3-92CD-8366B60C06D9}" srcOrd="13" destOrd="0" presId="urn:microsoft.com/office/officeart/2008/layout/VerticalCurvedList#1"/>
    <dgm:cxn modelId="{90B22F67-B8C7-4437-84EC-97DF759A90E0}" type="presParOf" srcId="{FAEF0775-1B6C-435A-AE67-6064155FB65A}" destId="{467FF75F-C099-4AFE-B0EA-7B7ED0ACC2EB}" srcOrd="14" destOrd="0" presId="urn:microsoft.com/office/officeart/2008/layout/VerticalCurvedList#1"/>
    <dgm:cxn modelId="{6A4E13F4-8202-4946-8C73-C0F1CCB91723}" type="presParOf" srcId="{467FF75F-C099-4AFE-B0EA-7B7ED0ACC2EB}" destId="{DBDD02E0-D655-45BB-8445-C5ED514FF06F}" srcOrd="0" destOrd="0" presId="urn:microsoft.com/office/officeart/2008/layout/VerticalCurved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5A1A8E-C72A-4A49-854B-0854CF8C2E6B}" type="doc">
      <dgm:prSet loTypeId="urn:microsoft.com/office/officeart/2008/layout/SquareAccentList#1" loCatId="list" qsTypeId="urn:microsoft.com/office/officeart/2005/8/quickstyle/simple1#1" qsCatId="simple" csTypeId="urn:microsoft.com/office/officeart/2005/8/colors/accent1_2#1" csCatId="accent1" phldr="1"/>
      <dgm:spPr/>
      <dgm:t>
        <a:bodyPr/>
        <a:lstStyle/>
        <a:p>
          <a:endParaRPr lang="zh-CN" altLang="en-US"/>
        </a:p>
      </dgm:t>
    </dgm:pt>
    <dgm:pt modelId="{6EB5F972-7933-42B2-AC80-0964E37A8C4E}">
      <dgm:prSet phldrT="[文本]" custT="1"/>
      <dgm:spPr/>
      <dgm:t>
        <a:bodyPr/>
        <a:lstStyle/>
        <a:p>
          <a:r>
            <a:rPr lang="en-US" altLang="zh-CN" sz="2400" b="1" dirty="0" smtClean="0">
              <a:effectLst>
                <a:outerShdw blurRad="38100" dist="38100" dir="2700000" algn="tl">
                  <a:srgbClr val="000000">
                    <a:alpha val="43137"/>
                  </a:srgbClr>
                </a:outerShdw>
              </a:effectLst>
            </a:rPr>
            <a:t>Stay and Residence</a:t>
          </a:r>
          <a:endParaRPr lang="zh-CN" altLang="en-US" sz="2400" b="1" dirty="0">
            <a:effectLst>
              <a:outerShdw blurRad="38100" dist="38100" dir="2700000" algn="tl">
                <a:srgbClr val="000000">
                  <a:alpha val="43137"/>
                </a:srgbClr>
              </a:outerShdw>
            </a:effectLst>
          </a:endParaRPr>
        </a:p>
      </dgm:t>
    </dgm:pt>
    <dgm:pt modelId="{088E5130-4662-4DE2-BD3D-6F57E6E6E4F3}" type="parTrans" cxnId="{DD993A12-258C-4B97-88A4-DDE1AE844132}">
      <dgm:prSet/>
      <dgm:spPr/>
      <dgm:t>
        <a:bodyPr/>
        <a:lstStyle/>
        <a:p>
          <a:endParaRPr lang="zh-CN" altLang="en-US"/>
        </a:p>
      </dgm:t>
    </dgm:pt>
    <dgm:pt modelId="{CDAB6CE1-8BB4-4280-ABC4-3E7CBC45AAB4}" type="sibTrans" cxnId="{DD993A12-258C-4B97-88A4-DDE1AE844132}">
      <dgm:prSet/>
      <dgm:spPr/>
      <dgm:t>
        <a:bodyPr/>
        <a:lstStyle/>
        <a:p>
          <a:endParaRPr lang="zh-CN" altLang="en-US"/>
        </a:p>
      </dgm:t>
    </dgm:pt>
    <dgm:pt modelId="{8C37E3AF-E9F4-4F1D-8047-6D1104BFCDA3}">
      <dgm:prSet phldrT="[文本]" custT="1"/>
      <dgm:spPr/>
      <dgm:t>
        <a:bodyPr/>
        <a:lstStyle/>
        <a:p>
          <a:r>
            <a:rPr lang="en-US" altLang="zh-CN" sz="1400" b="1" dirty="0" smtClean="0">
              <a:effectLst>
                <a:outerShdw blurRad="38100" dist="38100" dir="2700000" algn="tl">
                  <a:srgbClr val="000000">
                    <a:alpha val="43137"/>
                  </a:srgbClr>
                </a:outerShdw>
              </a:effectLst>
            </a:rPr>
            <a:t>Carry your passport all the time</a:t>
          </a:r>
          <a:endParaRPr lang="zh-CN" altLang="en-US" sz="1400" b="1" dirty="0">
            <a:effectLst>
              <a:outerShdw blurRad="38100" dist="38100" dir="2700000" algn="tl">
                <a:srgbClr val="000000">
                  <a:alpha val="43137"/>
                </a:srgbClr>
              </a:outerShdw>
            </a:effectLst>
          </a:endParaRPr>
        </a:p>
      </dgm:t>
    </dgm:pt>
    <dgm:pt modelId="{6F3B2B1E-D87C-47EA-89CA-7C4B1C4BF9E8}" type="parTrans" cxnId="{5FF2D3FA-470E-4555-8CDF-709EC6D844A9}">
      <dgm:prSet/>
      <dgm:spPr/>
      <dgm:t>
        <a:bodyPr/>
        <a:lstStyle/>
        <a:p>
          <a:endParaRPr lang="zh-CN" altLang="en-US"/>
        </a:p>
      </dgm:t>
    </dgm:pt>
    <dgm:pt modelId="{8D1B9A9B-7EFE-4FEA-9DB6-0E4150D1A44D}" type="sibTrans" cxnId="{5FF2D3FA-470E-4555-8CDF-709EC6D844A9}">
      <dgm:prSet/>
      <dgm:spPr/>
      <dgm:t>
        <a:bodyPr/>
        <a:lstStyle/>
        <a:p>
          <a:endParaRPr lang="zh-CN" altLang="en-US"/>
        </a:p>
      </dgm:t>
    </dgm:pt>
    <dgm:pt modelId="{E851401D-7407-4405-BCC9-492267DF7687}">
      <dgm:prSet phldrT="[文本]" custT="1"/>
      <dgm:spPr/>
      <dgm:t>
        <a:bodyPr/>
        <a:lstStyle/>
        <a:p>
          <a:r>
            <a:rPr lang="en-US" altLang="en-US" sz="1400" b="1" dirty="0" smtClean="0">
              <a:effectLst>
                <a:outerShdw blurRad="38100" dist="38100" dir="2700000" algn="tl">
                  <a:srgbClr val="000000">
                    <a:alpha val="43137"/>
                  </a:srgbClr>
                </a:outerShdw>
              </a:effectLst>
            </a:rPr>
            <a:t>Register your Place of Residence within 24 Hours</a:t>
          </a:r>
          <a:endParaRPr lang="zh-CN" altLang="en-US" sz="1400" b="1" dirty="0">
            <a:effectLst>
              <a:outerShdw blurRad="38100" dist="38100" dir="2700000" algn="tl">
                <a:srgbClr val="000000">
                  <a:alpha val="43137"/>
                </a:srgbClr>
              </a:outerShdw>
            </a:effectLst>
          </a:endParaRPr>
        </a:p>
      </dgm:t>
    </dgm:pt>
    <dgm:pt modelId="{820269D9-6F5E-4836-803F-74810CF7FCD0}" type="parTrans" cxnId="{926D7360-AD8C-4B88-8407-190EDA40A5E8}">
      <dgm:prSet/>
      <dgm:spPr/>
      <dgm:t>
        <a:bodyPr/>
        <a:lstStyle/>
        <a:p>
          <a:endParaRPr lang="zh-CN" altLang="en-US"/>
        </a:p>
      </dgm:t>
    </dgm:pt>
    <dgm:pt modelId="{AB1C6A33-8D0C-414F-8CB0-30F75AE74E24}" type="sibTrans" cxnId="{926D7360-AD8C-4B88-8407-190EDA40A5E8}">
      <dgm:prSet/>
      <dgm:spPr/>
      <dgm:t>
        <a:bodyPr/>
        <a:lstStyle/>
        <a:p>
          <a:endParaRPr lang="zh-CN" altLang="en-US"/>
        </a:p>
      </dgm:t>
    </dgm:pt>
    <dgm:pt modelId="{240B1A60-5590-4808-9BEF-5DAD5AFD7F31}">
      <dgm:prSet phldrT="[文本]" custT="1"/>
      <dgm:spPr/>
      <dgm:t>
        <a:bodyPr/>
        <a:lstStyle/>
        <a:p>
          <a:r>
            <a:rPr lang="en-US" altLang="en-US" sz="1400" b="1" dirty="0" smtClean="0">
              <a:effectLst>
                <a:outerShdw blurRad="38100" dist="38100" dir="2700000" algn="tl">
                  <a:srgbClr val="000000">
                    <a:alpha val="43137"/>
                  </a:srgbClr>
                </a:outerShdw>
              </a:effectLst>
            </a:rPr>
            <a:t>Do not Let your Residence Permit Expire</a:t>
          </a:r>
          <a:endParaRPr lang="zh-CN" altLang="en-US" sz="1400" b="1" dirty="0">
            <a:effectLst>
              <a:outerShdw blurRad="38100" dist="38100" dir="2700000" algn="tl">
                <a:srgbClr val="000000">
                  <a:alpha val="43137"/>
                </a:srgbClr>
              </a:outerShdw>
            </a:effectLst>
          </a:endParaRPr>
        </a:p>
      </dgm:t>
    </dgm:pt>
    <dgm:pt modelId="{094EC544-CA4A-4D16-9F1A-EAF3E4D6D2BF}" type="parTrans" cxnId="{2AEFEA04-C1B4-43E1-81A6-C3100512E600}">
      <dgm:prSet/>
      <dgm:spPr/>
      <dgm:t>
        <a:bodyPr/>
        <a:lstStyle/>
        <a:p>
          <a:endParaRPr lang="zh-CN" altLang="en-US"/>
        </a:p>
      </dgm:t>
    </dgm:pt>
    <dgm:pt modelId="{42306ACD-2B38-4AA8-9D91-1DBD09A76B06}" type="sibTrans" cxnId="{2AEFEA04-C1B4-43E1-81A6-C3100512E600}">
      <dgm:prSet/>
      <dgm:spPr/>
      <dgm:t>
        <a:bodyPr/>
        <a:lstStyle/>
        <a:p>
          <a:endParaRPr lang="zh-CN" altLang="en-US"/>
        </a:p>
      </dgm:t>
    </dgm:pt>
    <dgm:pt modelId="{D93989B8-33C2-463C-A340-7E6E7F0F0619}">
      <dgm:prSet phldrT="[文本]"/>
      <dgm:spPr/>
      <dgm:t>
        <a:bodyPr/>
        <a:lstStyle/>
        <a:p>
          <a:r>
            <a:rPr lang="en-US" altLang="zh-CN" dirty="0" smtClean="0"/>
            <a:t>     </a:t>
          </a:r>
          <a:endParaRPr lang="zh-CN" altLang="en-US" dirty="0"/>
        </a:p>
      </dgm:t>
    </dgm:pt>
    <dgm:pt modelId="{A02BF741-27B1-4344-87FF-5BE36C843B46}" type="parTrans" cxnId="{55AD1E30-D581-40FE-BF84-89669540030D}">
      <dgm:prSet/>
      <dgm:spPr/>
      <dgm:t>
        <a:bodyPr/>
        <a:lstStyle/>
        <a:p>
          <a:endParaRPr lang="zh-CN" altLang="en-US"/>
        </a:p>
      </dgm:t>
    </dgm:pt>
    <dgm:pt modelId="{ABD9C029-8859-453B-A6CD-F665ECB4A0EC}" type="sibTrans" cxnId="{55AD1E30-D581-40FE-BF84-89669540030D}">
      <dgm:prSet/>
      <dgm:spPr/>
      <dgm:t>
        <a:bodyPr/>
        <a:lstStyle/>
        <a:p>
          <a:endParaRPr lang="zh-CN" altLang="en-US"/>
        </a:p>
      </dgm:t>
    </dgm:pt>
    <dgm:pt modelId="{B3667EEA-DF7F-4E6A-8839-17D82D03B3AF}">
      <dgm:prSet phldrT="[文本]" custT="1"/>
      <dgm:spPr/>
      <dgm:t>
        <a:bodyPr/>
        <a:lstStyle/>
        <a:p>
          <a:r>
            <a:rPr lang="en-US" altLang="zh-CN" sz="1400" b="1" dirty="0" smtClean="0">
              <a:effectLst>
                <a:outerShdw blurRad="38100" dist="38100" dir="2700000" algn="tl">
                  <a:srgbClr val="000000">
                    <a:alpha val="43137"/>
                  </a:srgbClr>
                </a:outerShdw>
              </a:effectLst>
            </a:rPr>
            <a:t>Change your Information within 10 days</a:t>
          </a:r>
          <a:endParaRPr lang="zh-CN" altLang="en-US" sz="1400" b="1" dirty="0">
            <a:effectLst>
              <a:outerShdw blurRad="38100" dist="38100" dir="2700000" algn="tl">
                <a:srgbClr val="000000">
                  <a:alpha val="43137"/>
                </a:srgbClr>
              </a:outerShdw>
            </a:effectLst>
          </a:endParaRPr>
        </a:p>
      </dgm:t>
    </dgm:pt>
    <dgm:pt modelId="{360C5D04-9202-494E-A578-A5B41A8D793F}" type="parTrans" cxnId="{355CFC30-F13B-439D-8641-1E439343868B}">
      <dgm:prSet/>
      <dgm:spPr/>
      <dgm:t>
        <a:bodyPr/>
        <a:lstStyle/>
        <a:p>
          <a:endParaRPr lang="zh-CN" altLang="en-US"/>
        </a:p>
      </dgm:t>
    </dgm:pt>
    <dgm:pt modelId="{7B328FA1-70BB-41C6-B00E-A1D723B60827}" type="sibTrans" cxnId="{355CFC30-F13B-439D-8641-1E439343868B}">
      <dgm:prSet/>
      <dgm:spPr/>
      <dgm:t>
        <a:bodyPr/>
        <a:lstStyle/>
        <a:p>
          <a:endParaRPr lang="zh-CN" altLang="en-US"/>
        </a:p>
      </dgm:t>
    </dgm:pt>
    <dgm:pt modelId="{1C25EE16-0821-4AF6-BCD6-9E640AB078D2}">
      <dgm:prSet phldrT="[文本]" custT="1"/>
      <dgm:spPr/>
      <dgm:t>
        <a:bodyPr/>
        <a:lstStyle/>
        <a:p>
          <a:r>
            <a:rPr lang="en-US" altLang="zh-CN" sz="1400" b="1" dirty="0" smtClean="0">
              <a:effectLst>
                <a:outerShdw blurRad="38100" dist="38100" dir="2700000" algn="tl">
                  <a:srgbClr val="000000">
                    <a:alpha val="43137"/>
                  </a:srgbClr>
                </a:outerShdw>
              </a:effectLst>
            </a:rPr>
            <a:t>Register the birth of your infants within 60 days</a:t>
          </a:r>
          <a:endParaRPr lang="zh-CN" altLang="en-US" sz="1400" b="1" dirty="0">
            <a:effectLst>
              <a:outerShdw blurRad="38100" dist="38100" dir="2700000" algn="tl">
                <a:srgbClr val="000000">
                  <a:alpha val="43137"/>
                </a:srgbClr>
              </a:outerShdw>
            </a:effectLst>
          </a:endParaRPr>
        </a:p>
      </dgm:t>
    </dgm:pt>
    <dgm:pt modelId="{58E9201C-F582-467F-98C7-647C377DB6B9}" type="parTrans" cxnId="{47D1D68C-E416-426B-A720-10C5948C6D94}">
      <dgm:prSet/>
      <dgm:spPr/>
      <dgm:t>
        <a:bodyPr/>
        <a:lstStyle/>
        <a:p>
          <a:endParaRPr lang="zh-CN" altLang="en-US"/>
        </a:p>
      </dgm:t>
    </dgm:pt>
    <dgm:pt modelId="{57A8A526-A5A7-4496-AC24-159A46C532BE}" type="sibTrans" cxnId="{47D1D68C-E416-426B-A720-10C5948C6D94}">
      <dgm:prSet/>
      <dgm:spPr/>
      <dgm:t>
        <a:bodyPr/>
        <a:lstStyle/>
        <a:p>
          <a:endParaRPr lang="zh-CN" altLang="en-US"/>
        </a:p>
      </dgm:t>
    </dgm:pt>
    <dgm:pt modelId="{99C5AF81-928B-4BA1-81EB-A2842AE9C92E}">
      <dgm:prSet phldrT="[文本]" custT="1"/>
      <dgm:spPr/>
      <dgm:t>
        <a:bodyPr/>
        <a:lstStyle/>
        <a:p>
          <a:r>
            <a:rPr lang="en-US" altLang="zh-CN" sz="1400" b="1" dirty="0" smtClean="0">
              <a:effectLst>
                <a:outerShdw blurRad="38100" dist="38100" dir="2700000" algn="tl">
                  <a:srgbClr val="000000">
                    <a:alpha val="43137"/>
                  </a:srgbClr>
                </a:outerShdw>
              </a:effectLst>
            </a:rPr>
            <a:t>Avoid illegal employment</a:t>
          </a:r>
        </a:p>
      </dgm:t>
    </dgm:pt>
    <dgm:pt modelId="{3F3FEE38-B1FB-42B4-8625-56E44ADB8B33}" type="parTrans" cxnId="{37EC52B7-DD36-4AB2-831D-F39DA819F07B}">
      <dgm:prSet/>
      <dgm:spPr/>
      <dgm:t>
        <a:bodyPr/>
        <a:lstStyle/>
        <a:p>
          <a:endParaRPr lang="zh-CN" altLang="en-US"/>
        </a:p>
      </dgm:t>
    </dgm:pt>
    <dgm:pt modelId="{B4E60641-8D36-4423-8AE0-F3FBCD70B0DC}" type="sibTrans" cxnId="{37EC52B7-DD36-4AB2-831D-F39DA819F07B}">
      <dgm:prSet/>
      <dgm:spPr/>
      <dgm:t>
        <a:bodyPr/>
        <a:lstStyle/>
        <a:p>
          <a:endParaRPr lang="zh-CN" altLang="en-US"/>
        </a:p>
      </dgm:t>
    </dgm:pt>
    <dgm:pt modelId="{514C6A4F-5723-4B4D-A299-8A508669A890}">
      <dgm:prSet phldrT="[文本]" custT="1"/>
      <dgm:spPr/>
      <dgm:t>
        <a:bodyPr/>
        <a:lstStyle/>
        <a:p>
          <a:r>
            <a:rPr lang="en-US" altLang="en-US" sz="1400" b="1" dirty="0" smtClean="0">
              <a:effectLst>
                <a:outerShdw blurRad="38100" dist="38100" dir="2700000" algn="tl">
                  <a:srgbClr val="000000">
                    <a:alpha val="43137"/>
                  </a:srgbClr>
                </a:outerShdw>
              </a:effectLst>
            </a:rPr>
            <a:t>Restricted Military Areas</a:t>
          </a:r>
          <a:endParaRPr lang="zh-CN" altLang="en-US" sz="1400" b="1" dirty="0">
            <a:effectLst>
              <a:outerShdw blurRad="38100" dist="38100" dir="2700000" algn="tl">
                <a:srgbClr val="000000">
                  <a:alpha val="43137"/>
                </a:srgbClr>
              </a:outerShdw>
            </a:effectLst>
          </a:endParaRPr>
        </a:p>
      </dgm:t>
    </dgm:pt>
    <dgm:pt modelId="{EF829C52-8619-46B9-AE4F-5E11DCEAA66B}" type="parTrans" cxnId="{A4688E82-F23A-479F-9307-EB3467E94A06}">
      <dgm:prSet/>
      <dgm:spPr/>
      <dgm:t>
        <a:bodyPr/>
        <a:lstStyle/>
        <a:p>
          <a:endParaRPr lang="zh-CN" altLang="en-US"/>
        </a:p>
      </dgm:t>
    </dgm:pt>
    <dgm:pt modelId="{AEF6687D-BDC4-42D2-A9BE-FC10C8CAEB59}" type="sibTrans" cxnId="{A4688E82-F23A-479F-9307-EB3467E94A06}">
      <dgm:prSet/>
      <dgm:spPr/>
      <dgm:t>
        <a:bodyPr/>
        <a:lstStyle/>
        <a:p>
          <a:endParaRPr lang="zh-CN" altLang="en-US"/>
        </a:p>
      </dgm:t>
    </dgm:pt>
    <dgm:pt modelId="{50A66A69-C022-49FD-9164-D000207E1621}" type="pres">
      <dgm:prSet presAssocID="{1C5A1A8E-C72A-4A49-854B-0854CF8C2E6B}" presName="layout" presStyleCnt="0">
        <dgm:presLayoutVars>
          <dgm:chMax/>
          <dgm:chPref/>
          <dgm:dir/>
          <dgm:resizeHandles/>
        </dgm:presLayoutVars>
      </dgm:prSet>
      <dgm:spPr/>
      <dgm:t>
        <a:bodyPr/>
        <a:lstStyle/>
        <a:p>
          <a:endParaRPr lang="zh-CN" altLang="en-US"/>
        </a:p>
      </dgm:t>
    </dgm:pt>
    <dgm:pt modelId="{BBB29228-D033-401B-A890-F78C213262C6}" type="pres">
      <dgm:prSet presAssocID="{6EB5F972-7933-42B2-AC80-0964E37A8C4E}" presName="root" presStyleCnt="0">
        <dgm:presLayoutVars>
          <dgm:chMax/>
          <dgm:chPref/>
        </dgm:presLayoutVars>
      </dgm:prSet>
      <dgm:spPr/>
    </dgm:pt>
    <dgm:pt modelId="{EB943D4A-7926-4087-BA79-533F4180BA0D}" type="pres">
      <dgm:prSet presAssocID="{6EB5F972-7933-42B2-AC80-0964E37A8C4E}" presName="rootComposite" presStyleCnt="0">
        <dgm:presLayoutVars/>
      </dgm:prSet>
      <dgm:spPr/>
    </dgm:pt>
    <dgm:pt modelId="{4B9DD875-2140-4751-9F49-51F09261F3EE}" type="pres">
      <dgm:prSet presAssocID="{6EB5F972-7933-42B2-AC80-0964E37A8C4E}" presName="ParentAccent" presStyleLbl="alignNode1" presStyleIdx="0" presStyleCnt="2"/>
      <dgm:spPr/>
    </dgm:pt>
    <dgm:pt modelId="{AFEF8F60-63FD-4CCB-9A33-88D8B224CED0}" type="pres">
      <dgm:prSet presAssocID="{6EB5F972-7933-42B2-AC80-0964E37A8C4E}" presName="ParentSmallAccent" presStyleLbl="fgAcc1" presStyleIdx="0" presStyleCnt="2"/>
      <dgm:spPr/>
    </dgm:pt>
    <dgm:pt modelId="{FB89C03F-06ED-40E7-BF00-7B20886952CE}" type="pres">
      <dgm:prSet presAssocID="{6EB5F972-7933-42B2-AC80-0964E37A8C4E}" presName="Parent" presStyleLbl="revTx" presStyleIdx="0" presStyleCnt="9">
        <dgm:presLayoutVars>
          <dgm:chMax/>
          <dgm:chPref val="4"/>
          <dgm:bulletEnabled val="1"/>
        </dgm:presLayoutVars>
      </dgm:prSet>
      <dgm:spPr/>
      <dgm:t>
        <a:bodyPr/>
        <a:lstStyle/>
        <a:p>
          <a:endParaRPr lang="zh-CN" altLang="en-US"/>
        </a:p>
      </dgm:t>
    </dgm:pt>
    <dgm:pt modelId="{4120631C-5382-4E45-A69A-7375DCBC4758}" type="pres">
      <dgm:prSet presAssocID="{6EB5F972-7933-42B2-AC80-0964E37A8C4E}" presName="childShape" presStyleCnt="0">
        <dgm:presLayoutVars>
          <dgm:chMax val="0"/>
          <dgm:chPref val="0"/>
        </dgm:presLayoutVars>
      </dgm:prSet>
      <dgm:spPr/>
    </dgm:pt>
    <dgm:pt modelId="{671A671A-4528-4D9D-A329-D281E44ADF31}" type="pres">
      <dgm:prSet presAssocID="{8C37E3AF-E9F4-4F1D-8047-6D1104BFCDA3}" presName="childComposite" presStyleCnt="0">
        <dgm:presLayoutVars>
          <dgm:chMax val="0"/>
          <dgm:chPref val="0"/>
        </dgm:presLayoutVars>
      </dgm:prSet>
      <dgm:spPr/>
    </dgm:pt>
    <dgm:pt modelId="{C5CF16B3-E860-4221-906E-E880E58F13E6}" type="pres">
      <dgm:prSet presAssocID="{8C37E3AF-E9F4-4F1D-8047-6D1104BFCDA3}" presName="ChildAccent" presStyleLbl="solidFgAcc1" presStyleIdx="0" presStyleCnt="7"/>
      <dgm:spPr/>
    </dgm:pt>
    <dgm:pt modelId="{DA3C94FB-0312-4EBB-ADE5-F7E283D95A0B}" type="pres">
      <dgm:prSet presAssocID="{8C37E3AF-E9F4-4F1D-8047-6D1104BFCDA3}" presName="Child" presStyleLbl="revTx" presStyleIdx="1" presStyleCnt="9">
        <dgm:presLayoutVars>
          <dgm:chMax val="0"/>
          <dgm:chPref val="0"/>
          <dgm:bulletEnabled val="1"/>
        </dgm:presLayoutVars>
      </dgm:prSet>
      <dgm:spPr/>
      <dgm:t>
        <a:bodyPr/>
        <a:lstStyle/>
        <a:p>
          <a:endParaRPr lang="zh-CN" altLang="en-US"/>
        </a:p>
      </dgm:t>
    </dgm:pt>
    <dgm:pt modelId="{396FE33E-29B5-4B2E-84BC-34DFED88FCC5}" type="pres">
      <dgm:prSet presAssocID="{E851401D-7407-4405-BCC9-492267DF7687}" presName="childComposite" presStyleCnt="0">
        <dgm:presLayoutVars>
          <dgm:chMax val="0"/>
          <dgm:chPref val="0"/>
        </dgm:presLayoutVars>
      </dgm:prSet>
      <dgm:spPr/>
    </dgm:pt>
    <dgm:pt modelId="{85056FCD-44E7-4F51-99E8-482466269A38}" type="pres">
      <dgm:prSet presAssocID="{E851401D-7407-4405-BCC9-492267DF7687}" presName="ChildAccent" presStyleLbl="solidFgAcc1" presStyleIdx="1" presStyleCnt="7"/>
      <dgm:spPr/>
    </dgm:pt>
    <dgm:pt modelId="{5BBF1AF2-E4A9-4AB6-B457-93BFFDFD654F}" type="pres">
      <dgm:prSet presAssocID="{E851401D-7407-4405-BCC9-492267DF7687}" presName="Child" presStyleLbl="revTx" presStyleIdx="2" presStyleCnt="9">
        <dgm:presLayoutVars>
          <dgm:chMax val="0"/>
          <dgm:chPref val="0"/>
          <dgm:bulletEnabled val="1"/>
        </dgm:presLayoutVars>
      </dgm:prSet>
      <dgm:spPr/>
      <dgm:t>
        <a:bodyPr/>
        <a:lstStyle/>
        <a:p>
          <a:endParaRPr lang="zh-CN" altLang="en-US"/>
        </a:p>
      </dgm:t>
    </dgm:pt>
    <dgm:pt modelId="{3F314CD7-1FB9-4714-B540-310D14175EB5}" type="pres">
      <dgm:prSet presAssocID="{240B1A60-5590-4808-9BEF-5DAD5AFD7F31}" presName="childComposite" presStyleCnt="0">
        <dgm:presLayoutVars>
          <dgm:chMax val="0"/>
          <dgm:chPref val="0"/>
        </dgm:presLayoutVars>
      </dgm:prSet>
      <dgm:spPr/>
    </dgm:pt>
    <dgm:pt modelId="{875D284F-EBE2-485A-81C4-8A4820C25845}" type="pres">
      <dgm:prSet presAssocID="{240B1A60-5590-4808-9BEF-5DAD5AFD7F31}" presName="ChildAccent" presStyleLbl="solidFgAcc1" presStyleIdx="2" presStyleCnt="7"/>
      <dgm:spPr/>
    </dgm:pt>
    <dgm:pt modelId="{820D9675-2866-440A-8B5A-C3FF2436CE71}" type="pres">
      <dgm:prSet presAssocID="{240B1A60-5590-4808-9BEF-5DAD5AFD7F31}" presName="Child" presStyleLbl="revTx" presStyleIdx="3" presStyleCnt="9">
        <dgm:presLayoutVars>
          <dgm:chMax val="0"/>
          <dgm:chPref val="0"/>
          <dgm:bulletEnabled val="1"/>
        </dgm:presLayoutVars>
      </dgm:prSet>
      <dgm:spPr/>
      <dgm:t>
        <a:bodyPr/>
        <a:lstStyle/>
        <a:p>
          <a:endParaRPr lang="zh-CN" altLang="en-US"/>
        </a:p>
      </dgm:t>
    </dgm:pt>
    <dgm:pt modelId="{024667BB-6643-4866-B8F9-113AEA383AE4}" type="pres">
      <dgm:prSet presAssocID="{514C6A4F-5723-4B4D-A299-8A508669A890}" presName="childComposite" presStyleCnt="0">
        <dgm:presLayoutVars>
          <dgm:chMax val="0"/>
          <dgm:chPref val="0"/>
        </dgm:presLayoutVars>
      </dgm:prSet>
      <dgm:spPr/>
    </dgm:pt>
    <dgm:pt modelId="{340EB7FF-7362-4777-8C24-02FBB2BC5E48}" type="pres">
      <dgm:prSet presAssocID="{514C6A4F-5723-4B4D-A299-8A508669A890}" presName="ChildAccent" presStyleLbl="solidFgAcc1" presStyleIdx="3" presStyleCnt="7"/>
      <dgm:spPr/>
    </dgm:pt>
    <dgm:pt modelId="{B3AD40E2-18BC-4DA0-B549-8ABAFD5FBC43}" type="pres">
      <dgm:prSet presAssocID="{514C6A4F-5723-4B4D-A299-8A508669A890}" presName="Child" presStyleLbl="revTx" presStyleIdx="4" presStyleCnt="9">
        <dgm:presLayoutVars>
          <dgm:chMax val="0"/>
          <dgm:chPref val="0"/>
          <dgm:bulletEnabled val="1"/>
        </dgm:presLayoutVars>
      </dgm:prSet>
      <dgm:spPr/>
      <dgm:t>
        <a:bodyPr/>
        <a:lstStyle/>
        <a:p>
          <a:endParaRPr lang="zh-CN" altLang="en-US"/>
        </a:p>
      </dgm:t>
    </dgm:pt>
    <dgm:pt modelId="{D626718B-4157-4579-AA5A-0DCA56FFCA68}" type="pres">
      <dgm:prSet presAssocID="{D93989B8-33C2-463C-A340-7E6E7F0F0619}" presName="root" presStyleCnt="0">
        <dgm:presLayoutVars>
          <dgm:chMax/>
          <dgm:chPref/>
        </dgm:presLayoutVars>
      </dgm:prSet>
      <dgm:spPr/>
    </dgm:pt>
    <dgm:pt modelId="{795CF74E-0E67-471A-864D-CDF7186AA0A2}" type="pres">
      <dgm:prSet presAssocID="{D93989B8-33C2-463C-A340-7E6E7F0F0619}" presName="rootComposite" presStyleCnt="0">
        <dgm:presLayoutVars/>
      </dgm:prSet>
      <dgm:spPr/>
    </dgm:pt>
    <dgm:pt modelId="{F93E8290-29BD-48A3-8EC6-0B149D22251F}" type="pres">
      <dgm:prSet presAssocID="{D93989B8-33C2-463C-A340-7E6E7F0F0619}" presName="ParentAccent" presStyleLbl="alignNode1" presStyleIdx="1" presStyleCnt="2"/>
      <dgm:spPr/>
    </dgm:pt>
    <dgm:pt modelId="{4AC03FA4-CF6B-4E1F-81AC-972AFDF0A54D}" type="pres">
      <dgm:prSet presAssocID="{D93989B8-33C2-463C-A340-7E6E7F0F0619}" presName="ParentSmallAccent" presStyleLbl="fgAcc1" presStyleIdx="1" presStyleCnt="2"/>
      <dgm:spPr/>
    </dgm:pt>
    <dgm:pt modelId="{29827BE7-6745-4644-81EF-31B905ADCE64}" type="pres">
      <dgm:prSet presAssocID="{D93989B8-33C2-463C-A340-7E6E7F0F0619}" presName="Parent" presStyleLbl="revTx" presStyleIdx="5" presStyleCnt="9">
        <dgm:presLayoutVars>
          <dgm:chMax/>
          <dgm:chPref val="4"/>
          <dgm:bulletEnabled val="1"/>
        </dgm:presLayoutVars>
      </dgm:prSet>
      <dgm:spPr/>
      <dgm:t>
        <a:bodyPr/>
        <a:lstStyle/>
        <a:p>
          <a:endParaRPr lang="zh-CN" altLang="en-US"/>
        </a:p>
      </dgm:t>
    </dgm:pt>
    <dgm:pt modelId="{C5E635EC-675E-430D-9B07-1762FDFE8921}" type="pres">
      <dgm:prSet presAssocID="{D93989B8-33C2-463C-A340-7E6E7F0F0619}" presName="childShape" presStyleCnt="0">
        <dgm:presLayoutVars>
          <dgm:chMax val="0"/>
          <dgm:chPref val="0"/>
        </dgm:presLayoutVars>
      </dgm:prSet>
      <dgm:spPr/>
    </dgm:pt>
    <dgm:pt modelId="{69F2044A-E662-46B7-8649-ECA3A896F0B0}" type="pres">
      <dgm:prSet presAssocID="{B3667EEA-DF7F-4E6A-8839-17D82D03B3AF}" presName="childComposite" presStyleCnt="0">
        <dgm:presLayoutVars>
          <dgm:chMax val="0"/>
          <dgm:chPref val="0"/>
        </dgm:presLayoutVars>
      </dgm:prSet>
      <dgm:spPr/>
    </dgm:pt>
    <dgm:pt modelId="{2369DB1D-BACE-4FFC-9494-E8C6AA1865D5}" type="pres">
      <dgm:prSet presAssocID="{B3667EEA-DF7F-4E6A-8839-17D82D03B3AF}" presName="ChildAccent" presStyleLbl="solidFgAcc1" presStyleIdx="4" presStyleCnt="7"/>
      <dgm:spPr/>
    </dgm:pt>
    <dgm:pt modelId="{65C894BA-D642-4531-8847-AB1E216851BB}" type="pres">
      <dgm:prSet presAssocID="{B3667EEA-DF7F-4E6A-8839-17D82D03B3AF}" presName="Child" presStyleLbl="revTx" presStyleIdx="6" presStyleCnt="9">
        <dgm:presLayoutVars>
          <dgm:chMax val="0"/>
          <dgm:chPref val="0"/>
          <dgm:bulletEnabled val="1"/>
        </dgm:presLayoutVars>
      </dgm:prSet>
      <dgm:spPr/>
      <dgm:t>
        <a:bodyPr/>
        <a:lstStyle/>
        <a:p>
          <a:endParaRPr lang="zh-CN" altLang="en-US"/>
        </a:p>
      </dgm:t>
    </dgm:pt>
    <dgm:pt modelId="{3EC2EB38-2CE0-45DF-9978-AA16E8716BD1}" type="pres">
      <dgm:prSet presAssocID="{1C25EE16-0821-4AF6-BCD6-9E640AB078D2}" presName="childComposite" presStyleCnt="0">
        <dgm:presLayoutVars>
          <dgm:chMax val="0"/>
          <dgm:chPref val="0"/>
        </dgm:presLayoutVars>
      </dgm:prSet>
      <dgm:spPr/>
    </dgm:pt>
    <dgm:pt modelId="{CD58A94C-8BDC-4B39-90EF-3C50C3D5A807}" type="pres">
      <dgm:prSet presAssocID="{1C25EE16-0821-4AF6-BCD6-9E640AB078D2}" presName="ChildAccent" presStyleLbl="solidFgAcc1" presStyleIdx="5" presStyleCnt="7"/>
      <dgm:spPr/>
    </dgm:pt>
    <dgm:pt modelId="{031D2CB2-71F3-4FBC-8ED7-34A07A95FF08}" type="pres">
      <dgm:prSet presAssocID="{1C25EE16-0821-4AF6-BCD6-9E640AB078D2}" presName="Child" presStyleLbl="revTx" presStyleIdx="7" presStyleCnt="9">
        <dgm:presLayoutVars>
          <dgm:chMax val="0"/>
          <dgm:chPref val="0"/>
          <dgm:bulletEnabled val="1"/>
        </dgm:presLayoutVars>
      </dgm:prSet>
      <dgm:spPr/>
      <dgm:t>
        <a:bodyPr/>
        <a:lstStyle/>
        <a:p>
          <a:endParaRPr lang="zh-CN" altLang="en-US"/>
        </a:p>
      </dgm:t>
    </dgm:pt>
    <dgm:pt modelId="{E5BB2027-A412-4B7C-AAC4-19950F8F8D41}" type="pres">
      <dgm:prSet presAssocID="{99C5AF81-928B-4BA1-81EB-A2842AE9C92E}" presName="childComposite" presStyleCnt="0">
        <dgm:presLayoutVars>
          <dgm:chMax val="0"/>
          <dgm:chPref val="0"/>
        </dgm:presLayoutVars>
      </dgm:prSet>
      <dgm:spPr/>
    </dgm:pt>
    <dgm:pt modelId="{CDFD2A93-8EBB-4518-B187-B2DF8F7E4E0F}" type="pres">
      <dgm:prSet presAssocID="{99C5AF81-928B-4BA1-81EB-A2842AE9C92E}" presName="ChildAccent" presStyleLbl="solidFgAcc1" presStyleIdx="6" presStyleCnt="7"/>
      <dgm:spPr/>
    </dgm:pt>
    <dgm:pt modelId="{CECAF2BA-DE7D-4BF9-9ED3-755606608661}" type="pres">
      <dgm:prSet presAssocID="{99C5AF81-928B-4BA1-81EB-A2842AE9C92E}" presName="Child" presStyleLbl="revTx" presStyleIdx="8" presStyleCnt="9">
        <dgm:presLayoutVars>
          <dgm:chMax val="0"/>
          <dgm:chPref val="0"/>
          <dgm:bulletEnabled val="1"/>
        </dgm:presLayoutVars>
      </dgm:prSet>
      <dgm:spPr/>
      <dgm:t>
        <a:bodyPr/>
        <a:lstStyle/>
        <a:p>
          <a:endParaRPr lang="zh-CN" altLang="en-US"/>
        </a:p>
      </dgm:t>
    </dgm:pt>
  </dgm:ptLst>
  <dgm:cxnLst>
    <dgm:cxn modelId="{ED39FEED-CE34-4D22-87A4-EC97FCEE8A5E}" type="presOf" srcId="{E851401D-7407-4405-BCC9-492267DF7687}" destId="{5BBF1AF2-E4A9-4AB6-B457-93BFFDFD654F}" srcOrd="0" destOrd="0" presId="urn:microsoft.com/office/officeart/2008/layout/SquareAccentList#1"/>
    <dgm:cxn modelId="{3030030F-E746-4B07-A1DE-CE99799FE20B}" type="presOf" srcId="{1C25EE16-0821-4AF6-BCD6-9E640AB078D2}" destId="{031D2CB2-71F3-4FBC-8ED7-34A07A95FF08}" srcOrd="0" destOrd="0" presId="urn:microsoft.com/office/officeart/2008/layout/SquareAccentList#1"/>
    <dgm:cxn modelId="{234BB6FC-D297-4C40-BA79-576F995E8E24}" type="presOf" srcId="{B3667EEA-DF7F-4E6A-8839-17D82D03B3AF}" destId="{65C894BA-D642-4531-8847-AB1E216851BB}" srcOrd="0" destOrd="0" presId="urn:microsoft.com/office/officeart/2008/layout/SquareAccentList#1"/>
    <dgm:cxn modelId="{926D7360-AD8C-4B88-8407-190EDA40A5E8}" srcId="{6EB5F972-7933-42B2-AC80-0964E37A8C4E}" destId="{E851401D-7407-4405-BCC9-492267DF7687}" srcOrd="1" destOrd="0" parTransId="{820269D9-6F5E-4836-803F-74810CF7FCD0}" sibTransId="{AB1C6A33-8D0C-414F-8CB0-30F75AE74E24}"/>
    <dgm:cxn modelId="{55AD1E30-D581-40FE-BF84-89669540030D}" srcId="{1C5A1A8E-C72A-4A49-854B-0854CF8C2E6B}" destId="{D93989B8-33C2-463C-A340-7E6E7F0F0619}" srcOrd="1" destOrd="0" parTransId="{A02BF741-27B1-4344-87FF-5BE36C843B46}" sibTransId="{ABD9C029-8859-453B-A6CD-F665ECB4A0EC}"/>
    <dgm:cxn modelId="{3BF970F7-6528-4D4A-AD3B-0821B4207F4F}" type="presOf" srcId="{1C5A1A8E-C72A-4A49-854B-0854CF8C2E6B}" destId="{50A66A69-C022-49FD-9164-D000207E1621}" srcOrd="0" destOrd="0" presId="urn:microsoft.com/office/officeart/2008/layout/SquareAccentList#1"/>
    <dgm:cxn modelId="{DD993A12-258C-4B97-88A4-DDE1AE844132}" srcId="{1C5A1A8E-C72A-4A49-854B-0854CF8C2E6B}" destId="{6EB5F972-7933-42B2-AC80-0964E37A8C4E}" srcOrd="0" destOrd="0" parTransId="{088E5130-4662-4DE2-BD3D-6F57E6E6E4F3}" sibTransId="{CDAB6CE1-8BB4-4280-ABC4-3E7CBC45AAB4}"/>
    <dgm:cxn modelId="{355CFC30-F13B-439D-8641-1E439343868B}" srcId="{D93989B8-33C2-463C-A340-7E6E7F0F0619}" destId="{B3667EEA-DF7F-4E6A-8839-17D82D03B3AF}" srcOrd="0" destOrd="0" parTransId="{360C5D04-9202-494E-A578-A5B41A8D793F}" sibTransId="{7B328FA1-70BB-41C6-B00E-A1D723B60827}"/>
    <dgm:cxn modelId="{67BC4D9C-3410-415E-A5F6-A50728DB18F7}" type="presOf" srcId="{6EB5F972-7933-42B2-AC80-0964E37A8C4E}" destId="{FB89C03F-06ED-40E7-BF00-7B20886952CE}" srcOrd="0" destOrd="0" presId="urn:microsoft.com/office/officeart/2008/layout/SquareAccentList#1"/>
    <dgm:cxn modelId="{EE573D2D-1E85-40A5-B282-C7E817DE44ED}" type="presOf" srcId="{8C37E3AF-E9F4-4F1D-8047-6D1104BFCDA3}" destId="{DA3C94FB-0312-4EBB-ADE5-F7E283D95A0B}" srcOrd="0" destOrd="0" presId="urn:microsoft.com/office/officeart/2008/layout/SquareAccentList#1"/>
    <dgm:cxn modelId="{829F3E52-A677-4380-A11A-5EB62CB27E4E}" type="presOf" srcId="{D93989B8-33C2-463C-A340-7E6E7F0F0619}" destId="{29827BE7-6745-4644-81EF-31B905ADCE64}" srcOrd="0" destOrd="0" presId="urn:microsoft.com/office/officeart/2008/layout/SquareAccentList#1"/>
    <dgm:cxn modelId="{37EC52B7-DD36-4AB2-831D-F39DA819F07B}" srcId="{D93989B8-33C2-463C-A340-7E6E7F0F0619}" destId="{99C5AF81-928B-4BA1-81EB-A2842AE9C92E}" srcOrd="2" destOrd="0" parTransId="{3F3FEE38-B1FB-42B4-8625-56E44ADB8B33}" sibTransId="{B4E60641-8D36-4423-8AE0-F3FBCD70B0DC}"/>
    <dgm:cxn modelId="{964BD398-4903-4103-BAAC-1345E2DBD46C}" type="presOf" srcId="{99C5AF81-928B-4BA1-81EB-A2842AE9C92E}" destId="{CECAF2BA-DE7D-4BF9-9ED3-755606608661}" srcOrd="0" destOrd="0" presId="urn:microsoft.com/office/officeart/2008/layout/SquareAccentList#1"/>
    <dgm:cxn modelId="{2AEFEA04-C1B4-43E1-81A6-C3100512E600}" srcId="{6EB5F972-7933-42B2-AC80-0964E37A8C4E}" destId="{240B1A60-5590-4808-9BEF-5DAD5AFD7F31}" srcOrd="2" destOrd="0" parTransId="{094EC544-CA4A-4D16-9F1A-EAF3E4D6D2BF}" sibTransId="{42306ACD-2B38-4AA8-9D91-1DBD09A76B06}"/>
    <dgm:cxn modelId="{A4688E82-F23A-479F-9307-EB3467E94A06}" srcId="{6EB5F972-7933-42B2-AC80-0964E37A8C4E}" destId="{514C6A4F-5723-4B4D-A299-8A508669A890}" srcOrd="3" destOrd="0" parTransId="{EF829C52-8619-46B9-AE4F-5E11DCEAA66B}" sibTransId="{AEF6687D-BDC4-42D2-A9BE-FC10C8CAEB59}"/>
    <dgm:cxn modelId="{FB497672-44D1-4961-9D2C-F8866638384B}" type="presOf" srcId="{240B1A60-5590-4808-9BEF-5DAD5AFD7F31}" destId="{820D9675-2866-440A-8B5A-C3FF2436CE71}" srcOrd="0" destOrd="0" presId="urn:microsoft.com/office/officeart/2008/layout/SquareAccentList#1"/>
    <dgm:cxn modelId="{5FF2D3FA-470E-4555-8CDF-709EC6D844A9}" srcId="{6EB5F972-7933-42B2-AC80-0964E37A8C4E}" destId="{8C37E3AF-E9F4-4F1D-8047-6D1104BFCDA3}" srcOrd="0" destOrd="0" parTransId="{6F3B2B1E-D87C-47EA-89CA-7C4B1C4BF9E8}" sibTransId="{8D1B9A9B-7EFE-4FEA-9DB6-0E4150D1A44D}"/>
    <dgm:cxn modelId="{6B3A2AE7-E1FE-4055-AA96-61838A3F0415}" type="presOf" srcId="{514C6A4F-5723-4B4D-A299-8A508669A890}" destId="{B3AD40E2-18BC-4DA0-B549-8ABAFD5FBC43}" srcOrd="0" destOrd="0" presId="urn:microsoft.com/office/officeart/2008/layout/SquareAccentList#1"/>
    <dgm:cxn modelId="{47D1D68C-E416-426B-A720-10C5948C6D94}" srcId="{D93989B8-33C2-463C-A340-7E6E7F0F0619}" destId="{1C25EE16-0821-4AF6-BCD6-9E640AB078D2}" srcOrd="1" destOrd="0" parTransId="{58E9201C-F582-467F-98C7-647C377DB6B9}" sibTransId="{57A8A526-A5A7-4496-AC24-159A46C532BE}"/>
    <dgm:cxn modelId="{DB21D3E3-6C19-4A86-B356-35F953D00ACF}" type="presParOf" srcId="{50A66A69-C022-49FD-9164-D000207E1621}" destId="{BBB29228-D033-401B-A890-F78C213262C6}" srcOrd="0" destOrd="0" presId="urn:microsoft.com/office/officeart/2008/layout/SquareAccentList#1"/>
    <dgm:cxn modelId="{C266AC2E-3E46-48F3-AA92-AE83FA8E4E3F}" type="presParOf" srcId="{BBB29228-D033-401B-A890-F78C213262C6}" destId="{EB943D4A-7926-4087-BA79-533F4180BA0D}" srcOrd="0" destOrd="0" presId="urn:microsoft.com/office/officeart/2008/layout/SquareAccentList#1"/>
    <dgm:cxn modelId="{71D09DED-E038-47AD-829D-CFEDABFA9E28}" type="presParOf" srcId="{EB943D4A-7926-4087-BA79-533F4180BA0D}" destId="{4B9DD875-2140-4751-9F49-51F09261F3EE}" srcOrd="0" destOrd="0" presId="urn:microsoft.com/office/officeart/2008/layout/SquareAccentList#1"/>
    <dgm:cxn modelId="{B5DCCC10-3EA9-4EB8-AE9F-D830CDE1321C}" type="presParOf" srcId="{EB943D4A-7926-4087-BA79-533F4180BA0D}" destId="{AFEF8F60-63FD-4CCB-9A33-88D8B224CED0}" srcOrd="1" destOrd="0" presId="urn:microsoft.com/office/officeart/2008/layout/SquareAccentList#1"/>
    <dgm:cxn modelId="{30272F64-FD3D-43A8-B928-4F0753BFEC11}" type="presParOf" srcId="{EB943D4A-7926-4087-BA79-533F4180BA0D}" destId="{FB89C03F-06ED-40E7-BF00-7B20886952CE}" srcOrd="2" destOrd="0" presId="urn:microsoft.com/office/officeart/2008/layout/SquareAccentList#1"/>
    <dgm:cxn modelId="{788EC907-3D45-4AB8-90B5-0AD8F759B7D3}" type="presParOf" srcId="{BBB29228-D033-401B-A890-F78C213262C6}" destId="{4120631C-5382-4E45-A69A-7375DCBC4758}" srcOrd="1" destOrd="0" presId="urn:microsoft.com/office/officeart/2008/layout/SquareAccentList#1"/>
    <dgm:cxn modelId="{7F937B60-1635-4620-BACC-3E760B63A98F}" type="presParOf" srcId="{4120631C-5382-4E45-A69A-7375DCBC4758}" destId="{671A671A-4528-4D9D-A329-D281E44ADF31}" srcOrd="0" destOrd="0" presId="urn:microsoft.com/office/officeart/2008/layout/SquareAccentList#1"/>
    <dgm:cxn modelId="{14BB60D4-4AD3-4463-A481-D1982037539E}" type="presParOf" srcId="{671A671A-4528-4D9D-A329-D281E44ADF31}" destId="{C5CF16B3-E860-4221-906E-E880E58F13E6}" srcOrd="0" destOrd="0" presId="urn:microsoft.com/office/officeart/2008/layout/SquareAccentList#1"/>
    <dgm:cxn modelId="{9BDD2957-BF87-47F5-9116-C19B36E6B290}" type="presParOf" srcId="{671A671A-4528-4D9D-A329-D281E44ADF31}" destId="{DA3C94FB-0312-4EBB-ADE5-F7E283D95A0B}" srcOrd="1" destOrd="0" presId="urn:microsoft.com/office/officeart/2008/layout/SquareAccentList#1"/>
    <dgm:cxn modelId="{B1407CBE-D76D-4888-86BD-962D4C9418EB}" type="presParOf" srcId="{4120631C-5382-4E45-A69A-7375DCBC4758}" destId="{396FE33E-29B5-4B2E-84BC-34DFED88FCC5}" srcOrd="1" destOrd="0" presId="urn:microsoft.com/office/officeart/2008/layout/SquareAccentList#1"/>
    <dgm:cxn modelId="{25354CE5-C92A-4C98-8B0C-B3C4009D880F}" type="presParOf" srcId="{396FE33E-29B5-4B2E-84BC-34DFED88FCC5}" destId="{85056FCD-44E7-4F51-99E8-482466269A38}" srcOrd="0" destOrd="0" presId="urn:microsoft.com/office/officeart/2008/layout/SquareAccentList#1"/>
    <dgm:cxn modelId="{895A5FE5-B9D9-4B47-B671-B2899DAFEE2E}" type="presParOf" srcId="{396FE33E-29B5-4B2E-84BC-34DFED88FCC5}" destId="{5BBF1AF2-E4A9-4AB6-B457-93BFFDFD654F}" srcOrd="1" destOrd="0" presId="urn:microsoft.com/office/officeart/2008/layout/SquareAccentList#1"/>
    <dgm:cxn modelId="{3EC95099-3707-4BF8-AD3C-187670370B51}" type="presParOf" srcId="{4120631C-5382-4E45-A69A-7375DCBC4758}" destId="{3F314CD7-1FB9-4714-B540-310D14175EB5}" srcOrd="2" destOrd="0" presId="urn:microsoft.com/office/officeart/2008/layout/SquareAccentList#1"/>
    <dgm:cxn modelId="{CACA0643-47D3-43CE-BF83-395330DF9508}" type="presParOf" srcId="{3F314CD7-1FB9-4714-B540-310D14175EB5}" destId="{875D284F-EBE2-485A-81C4-8A4820C25845}" srcOrd="0" destOrd="0" presId="urn:microsoft.com/office/officeart/2008/layout/SquareAccentList#1"/>
    <dgm:cxn modelId="{F30AC505-55A7-44C7-82DE-2931B780DABE}" type="presParOf" srcId="{3F314CD7-1FB9-4714-B540-310D14175EB5}" destId="{820D9675-2866-440A-8B5A-C3FF2436CE71}" srcOrd="1" destOrd="0" presId="urn:microsoft.com/office/officeart/2008/layout/SquareAccentList#1"/>
    <dgm:cxn modelId="{33E24E90-1606-4E98-98B2-3B4DCE368BE3}" type="presParOf" srcId="{4120631C-5382-4E45-A69A-7375DCBC4758}" destId="{024667BB-6643-4866-B8F9-113AEA383AE4}" srcOrd="3" destOrd="0" presId="urn:microsoft.com/office/officeart/2008/layout/SquareAccentList#1"/>
    <dgm:cxn modelId="{2FB7F96F-C9C2-4312-972E-E4DEA5007AC1}" type="presParOf" srcId="{024667BB-6643-4866-B8F9-113AEA383AE4}" destId="{340EB7FF-7362-4777-8C24-02FBB2BC5E48}" srcOrd="0" destOrd="0" presId="urn:microsoft.com/office/officeart/2008/layout/SquareAccentList#1"/>
    <dgm:cxn modelId="{D0CEB52D-5C92-474F-8E6A-0DD7CFA13A46}" type="presParOf" srcId="{024667BB-6643-4866-B8F9-113AEA383AE4}" destId="{B3AD40E2-18BC-4DA0-B549-8ABAFD5FBC43}" srcOrd="1" destOrd="0" presId="urn:microsoft.com/office/officeart/2008/layout/SquareAccentList#1"/>
    <dgm:cxn modelId="{99596292-15D1-4980-A17D-628E657BA516}" type="presParOf" srcId="{50A66A69-C022-49FD-9164-D000207E1621}" destId="{D626718B-4157-4579-AA5A-0DCA56FFCA68}" srcOrd="1" destOrd="0" presId="urn:microsoft.com/office/officeart/2008/layout/SquareAccentList#1"/>
    <dgm:cxn modelId="{C4EAA3C3-8041-4A3F-B70B-474E3D6AE7D7}" type="presParOf" srcId="{D626718B-4157-4579-AA5A-0DCA56FFCA68}" destId="{795CF74E-0E67-471A-864D-CDF7186AA0A2}" srcOrd="0" destOrd="0" presId="urn:microsoft.com/office/officeart/2008/layout/SquareAccentList#1"/>
    <dgm:cxn modelId="{C965F532-791C-451B-A635-7A5A03084583}" type="presParOf" srcId="{795CF74E-0E67-471A-864D-CDF7186AA0A2}" destId="{F93E8290-29BD-48A3-8EC6-0B149D22251F}" srcOrd="0" destOrd="0" presId="urn:microsoft.com/office/officeart/2008/layout/SquareAccentList#1"/>
    <dgm:cxn modelId="{F8985760-7D0C-49B4-9077-BDB92ED176DC}" type="presParOf" srcId="{795CF74E-0E67-471A-864D-CDF7186AA0A2}" destId="{4AC03FA4-CF6B-4E1F-81AC-972AFDF0A54D}" srcOrd="1" destOrd="0" presId="urn:microsoft.com/office/officeart/2008/layout/SquareAccentList#1"/>
    <dgm:cxn modelId="{57DC5AF8-F4A8-4B3B-9EA6-EE9E58BB027D}" type="presParOf" srcId="{795CF74E-0E67-471A-864D-CDF7186AA0A2}" destId="{29827BE7-6745-4644-81EF-31B905ADCE64}" srcOrd="2" destOrd="0" presId="urn:microsoft.com/office/officeart/2008/layout/SquareAccentList#1"/>
    <dgm:cxn modelId="{E7F61D7C-6AA6-4174-8685-C28C1B5EB026}" type="presParOf" srcId="{D626718B-4157-4579-AA5A-0DCA56FFCA68}" destId="{C5E635EC-675E-430D-9B07-1762FDFE8921}" srcOrd="1" destOrd="0" presId="urn:microsoft.com/office/officeart/2008/layout/SquareAccentList#1"/>
    <dgm:cxn modelId="{CA6491BD-A62D-47A6-AC62-72C7B0D7F17F}" type="presParOf" srcId="{C5E635EC-675E-430D-9B07-1762FDFE8921}" destId="{69F2044A-E662-46B7-8649-ECA3A896F0B0}" srcOrd="0" destOrd="0" presId="urn:microsoft.com/office/officeart/2008/layout/SquareAccentList#1"/>
    <dgm:cxn modelId="{CE5F087F-0909-4EBC-B518-C677EB44470B}" type="presParOf" srcId="{69F2044A-E662-46B7-8649-ECA3A896F0B0}" destId="{2369DB1D-BACE-4FFC-9494-E8C6AA1865D5}" srcOrd="0" destOrd="0" presId="urn:microsoft.com/office/officeart/2008/layout/SquareAccentList#1"/>
    <dgm:cxn modelId="{8210275F-F4FA-4EF7-BF5B-409CE7F4CE7D}" type="presParOf" srcId="{69F2044A-E662-46B7-8649-ECA3A896F0B0}" destId="{65C894BA-D642-4531-8847-AB1E216851BB}" srcOrd="1" destOrd="0" presId="urn:microsoft.com/office/officeart/2008/layout/SquareAccentList#1"/>
    <dgm:cxn modelId="{2C3EDCC2-C88F-48AC-AAE1-0EF3CFA4B500}" type="presParOf" srcId="{C5E635EC-675E-430D-9B07-1762FDFE8921}" destId="{3EC2EB38-2CE0-45DF-9978-AA16E8716BD1}" srcOrd="1" destOrd="0" presId="urn:microsoft.com/office/officeart/2008/layout/SquareAccentList#1"/>
    <dgm:cxn modelId="{36B85CB9-9F2C-4C53-AC82-727F97168CD1}" type="presParOf" srcId="{3EC2EB38-2CE0-45DF-9978-AA16E8716BD1}" destId="{CD58A94C-8BDC-4B39-90EF-3C50C3D5A807}" srcOrd="0" destOrd="0" presId="urn:microsoft.com/office/officeart/2008/layout/SquareAccentList#1"/>
    <dgm:cxn modelId="{0768DE60-71DE-400F-A103-378B4E719E9A}" type="presParOf" srcId="{3EC2EB38-2CE0-45DF-9978-AA16E8716BD1}" destId="{031D2CB2-71F3-4FBC-8ED7-34A07A95FF08}" srcOrd="1" destOrd="0" presId="urn:microsoft.com/office/officeart/2008/layout/SquareAccentList#1"/>
    <dgm:cxn modelId="{C8FF09EA-4E08-481D-952D-E5F7928A83F5}" type="presParOf" srcId="{C5E635EC-675E-430D-9B07-1762FDFE8921}" destId="{E5BB2027-A412-4B7C-AAC4-19950F8F8D41}" srcOrd="2" destOrd="0" presId="urn:microsoft.com/office/officeart/2008/layout/SquareAccentList#1"/>
    <dgm:cxn modelId="{D1DD8872-5104-4CD0-9C68-2A74ACB3BF71}" type="presParOf" srcId="{E5BB2027-A412-4B7C-AAC4-19950F8F8D41}" destId="{CDFD2A93-8EBB-4518-B187-B2DF8F7E4E0F}" srcOrd="0" destOrd="0" presId="urn:microsoft.com/office/officeart/2008/layout/SquareAccentList#1"/>
    <dgm:cxn modelId="{68BBA50C-912A-4C6C-A620-570F06727A71}" type="presParOf" srcId="{E5BB2027-A412-4B7C-AAC4-19950F8F8D41}" destId="{CECAF2BA-DE7D-4BF9-9ED3-755606608661}" srcOrd="1" destOrd="0" presId="urn:microsoft.com/office/officeart/2008/layout/SquareAccen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5C493A-73DB-46A7-9A36-B30892B951BF}" type="doc">
      <dgm:prSet loTypeId="urn:microsoft.com/office/officeart/2005/8/layout/chevron2" loCatId="process" qsTypeId="urn:microsoft.com/office/officeart/2005/8/quickstyle/simple1#2" qsCatId="simple" csTypeId="urn:microsoft.com/office/officeart/2005/8/colors/colorful4#1" csCatId="colorful" phldr="1"/>
      <dgm:spPr/>
      <dgm:t>
        <a:bodyPr/>
        <a:lstStyle/>
        <a:p>
          <a:endParaRPr lang="zh-CN" altLang="en-US"/>
        </a:p>
      </dgm:t>
    </dgm:pt>
    <dgm:pt modelId="{D4B4D067-2226-4CE2-A2AB-CA19EBDAF04B}">
      <dgm:prSet phldrT="[文本]"/>
      <dgm:spPr/>
      <dgm:t>
        <a:bodyPr/>
        <a:lstStyle/>
        <a:p>
          <a:r>
            <a:rPr lang="en-US" altLang="zh-CN" dirty="0" smtClean="0"/>
            <a:t>  </a:t>
          </a:r>
          <a:endParaRPr lang="zh-CN" altLang="en-US" dirty="0"/>
        </a:p>
      </dgm:t>
    </dgm:pt>
    <dgm:pt modelId="{E4555A07-D878-4A2F-9648-AC5A8644BCF8}" type="parTrans" cxnId="{28197C11-415E-48AE-BF88-0EED59C70BA0}">
      <dgm:prSet/>
      <dgm:spPr/>
      <dgm:t>
        <a:bodyPr/>
        <a:lstStyle/>
        <a:p>
          <a:endParaRPr lang="zh-CN" altLang="en-US"/>
        </a:p>
      </dgm:t>
    </dgm:pt>
    <dgm:pt modelId="{0DADE5D7-D200-4639-9B5C-3E49A71BDBE6}" type="sibTrans" cxnId="{28197C11-415E-48AE-BF88-0EED59C70BA0}">
      <dgm:prSet/>
      <dgm:spPr/>
      <dgm:t>
        <a:bodyPr/>
        <a:lstStyle/>
        <a:p>
          <a:endParaRPr lang="zh-CN" altLang="en-US"/>
        </a:p>
      </dgm:t>
    </dgm:pt>
    <dgm:pt modelId="{C8FEA34C-3929-410F-B461-5B9B1F38B2F9}">
      <dgm:prSet phldrT="[文本]" custT="1"/>
      <dgm:spPr/>
      <dgm:t>
        <a:bodyPr/>
        <a:lstStyle/>
        <a:p>
          <a:r>
            <a:rPr lang="en-US" altLang="en-US" sz="1600" dirty="0" smtClean="0"/>
            <a:t>Work in China without obtaining work permits or work-type residence permits in accordance with relevant regulations.</a:t>
          </a:r>
          <a:endParaRPr lang="zh-CN" altLang="en-US" sz="1600" dirty="0"/>
        </a:p>
      </dgm:t>
    </dgm:pt>
    <dgm:pt modelId="{34C38E71-1B78-4E6F-9C5A-D60AFA75E1CD}" type="parTrans" cxnId="{D78F1323-4BA1-4DD7-BF80-38A5E9A946DA}">
      <dgm:prSet/>
      <dgm:spPr/>
      <dgm:t>
        <a:bodyPr/>
        <a:lstStyle/>
        <a:p>
          <a:endParaRPr lang="zh-CN" altLang="en-US"/>
        </a:p>
      </dgm:t>
    </dgm:pt>
    <dgm:pt modelId="{EDE354F1-DD7A-475F-A8A7-C6B01FCE2F31}" type="sibTrans" cxnId="{D78F1323-4BA1-4DD7-BF80-38A5E9A946DA}">
      <dgm:prSet/>
      <dgm:spPr/>
      <dgm:t>
        <a:bodyPr/>
        <a:lstStyle/>
        <a:p>
          <a:endParaRPr lang="zh-CN" altLang="en-US"/>
        </a:p>
      </dgm:t>
    </dgm:pt>
    <dgm:pt modelId="{984D8123-63F6-43DE-B182-AB6A15D55EFD}">
      <dgm:prSet phldrT="[文本]"/>
      <dgm:spPr/>
      <dgm:t>
        <a:bodyPr/>
        <a:lstStyle/>
        <a:p>
          <a:r>
            <a:rPr lang="en-US" altLang="zh-CN" dirty="0" smtClean="0"/>
            <a:t>  </a:t>
          </a:r>
          <a:endParaRPr lang="zh-CN" altLang="en-US" dirty="0"/>
        </a:p>
      </dgm:t>
    </dgm:pt>
    <dgm:pt modelId="{1E504AF6-D0BB-41F8-A44C-23954D25C9F3}" type="parTrans" cxnId="{E8AACA96-48CC-4BE7-B912-444DB52FAB70}">
      <dgm:prSet/>
      <dgm:spPr/>
      <dgm:t>
        <a:bodyPr/>
        <a:lstStyle/>
        <a:p>
          <a:endParaRPr lang="zh-CN" altLang="en-US"/>
        </a:p>
      </dgm:t>
    </dgm:pt>
    <dgm:pt modelId="{8E24B2F1-D517-42B6-A764-79EC3215A15E}" type="sibTrans" cxnId="{E8AACA96-48CC-4BE7-B912-444DB52FAB70}">
      <dgm:prSet/>
      <dgm:spPr/>
      <dgm:t>
        <a:bodyPr/>
        <a:lstStyle/>
        <a:p>
          <a:endParaRPr lang="zh-CN" altLang="en-US"/>
        </a:p>
      </dgm:t>
    </dgm:pt>
    <dgm:pt modelId="{2ECAC3B6-1A06-4906-876E-97E12B1597A0}">
      <dgm:prSet phldrT="[文本]" custT="1"/>
      <dgm:spPr/>
      <dgm:t>
        <a:bodyPr/>
        <a:lstStyle/>
        <a:p>
          <a:r>
            <a:rPr lang="en-US" altLang="en-US" sz="1600" dirty="0" smtClean="0"/>
            <a:t>Work in China beyond the scope prescribed in the work permits.</a:t>
          </a:r>
          <a:endParaRPr lang="zh-CN" altLang="en-US" sz="1600" dirty="0"/>
        </a:p>
      </dgm:t>
    </dgm:pt>
    <dgm:pt modelId="{3A5A1AD7-FB89-4D2D-97C4-1108DE55B3B2}" type="parTrans" cxnId="{7C09BEB9-3A66-4577-8BE7-B698EE4DA7C9}">
      <dgm:prSet/>
      <dgm:spPr/>
      <dgm:t>
        <a:bodyPr/>
        <a:lstStyle/>
        <a:p>
          <a:endParaRPr lang="zh-CN" altLang="en-US"/>
        </a:p>
      </dgm:t>
    </dgm:pt>
    <dgm:pt modelId="{3213B99A-4636-40EC-A782-AE296D69CC83}" type="sibTrans" cxnId="{7C09BEB9-3A66-4577-8BE7-B698EE4DA7C9}">
      <dgm:prSet/>
      <dgm:spPr/>
      <dgm:t>
        <a:bodyPr/>
        <a:lstStyle/>
        <a:p>
          <a:endParaRPr lang="zh-CN" altLang="en-US"/>
        </a:p>
      </dgm:t>
    </dgm:pt>
    <dgm:pt modelId="{2C384CD4-E5E8-4D8F-99C6-E8EAAFCAFDA0}">
      <dgm:prSet phldrT="[文本]"/>
      <dgm:spPr/>
      <dgm:t>
        <a:bodyPr/>
        <a:lstStyle/>
        <a:p>
          <a:r>
            <a:rPr lang="en-US" altLang="zh-CN" dirty="0" smtClean="0"/>
            <a:t>   </a:t>
          </a:r>
          <a:endParaRPr lang="zh-CN" altLang="en-US" dirty="0"/>
        </a:p>
      </dgm:t>
    </dgm:pt>
    <dgm:pt modelId="{6DC2ABDE-6A53-415C-8605-F79BFE956BF8}" type="parTrans" cxnId="{CF3811FE-1922-4BBE-A2CD-9561E37F4D2C}">
      <dgm:prSet/>
      <dgm:spPr/>
      <dgm:t>
        <a:bodyPr/>
        <a:lstStyle/>
        <a:p>
          <a:endParaRPr lang="zh-CN" altLang="en-US"/>
        </a:p>
      </dgm:t>
    </dgm:pt>
    <dgm:pt modelId="{02F1B4A0-6C64-4C66-B047-ACCB8CFDB9B4}" type="sibTrans" cxnId="{CF3811FE-1922-4BBE-A2CD-9561E37F4D2C}">
      <dgm:prSet/>
      <dgm:spPr/>
      <dgm:t>
        <a:bodyPr/>
        <a:lstStyle/>
        <a:p>
          <a:endParaRPr lang="zh-CN" altLang="en-US"/>
        </a:p>
      </dgm:t>
    </dgm:pt>
    <dgm:pt modelId="{402BD29D-1775-4A24-B073-5295AAD4D7C6}">
      <dgm:prSet custT="1"/>
      <dgm:spPr/>
      <dgm:t>
        <a:bodyPr/>
        <a:lstStyle/>
        <a:p>
          <a:endParaRPr lang="zh-CN" altLang="en-US" sz="1600" dirty="0"/>
        </a:p>
      </dgm:t>
    </dgm:pt>
    <dgm:pt modelId="{C9A917DE-2C20-4AEA-826F-7796945FA0B9}" type="parTrans" cxnId="{9EB45D51-93E6-4EB0-A21D-B165293DA29A}">
      <dgm:prSet/>
      <dgm:spPr/>
      <dgm:t>
        <a:bodyPr/>
        <a:lstStyle/>
        <a:p>
          <a:endParaRPr lang="zh-CN" altLang="en-US"/>
        </a:p>
      </dgm:t>
    </dgm:pt>
    <dgm:pt modelId="{632F80BE-AFB3-486E-A846-6A038D942918}" type="sibTrans" cxnId="{9EB45D51-93E6-4EB0-A21D-B165293DA29A}">
      <dgm:prSet/>
      <dgm:spPr/>
      <dgm:t>
        <a:bodyPr/>
        <a:lstStyle/>
        <a:p>
          <a:endParaRPr lang="zh-CN" altLang="en-US"/>
        </a:p>
      </dgm:t>
    </dgm:pt>
    <dgm:pt modelId="{7423BFF5-B04E-4B61-8420-95A24AFFFDB0}">
      <dgm:prSet custT="1"/>
      <dgm:spPr/>
      <dgm:t>
        <a:bodyPr/>
        <a:lstStyle/>
        <a:p>
          <a:r>
            <a:rPr lang="en-US" altLang="en-US" sz="1400" dirty="0" smtClean="0"/>
            <a:t>Foreign students work in violation of the regulations on the administration of foreign students working to support their study in China and work beyond the prescribed scope of jobs or prescribed time limit. </a:t>
          </a:r>
          <a:endParaRPr lang="zh-CN" altLang="en-US" sz="1400" dirty="0"/>
        </a:p>
      </dgm:t>
    </dgm:pt>
    <dgm:pt modelId="{365F51FE-CB57-42EC-A7BB-5CBAC49A92E6}" type="parTrans" cxnId="{E6114BF8-7DA7-496A-8CD7-A18BF9125DE6}">
      <dgm:prSet/>
      <dgm:spPr/>
      <dgm:t>
        <a:bodyPr/>
        <a:lstStyle/>
        <a:p>
          <a:endParaRPr lang="zh-CN" altLang="en-US"/>
        </a:p>
      </dgm:t>
    </dgm:pt>
    <dgm:pt modelId="{5E28BB5F-A399-40B5-BC5E-D1BED7DEBD81}" type="sibTrans" cxnId="{E6114BF8-7DA7-496A-8CD7-A18BF9125DE6}">
      <dgm:prSet/>
      <dgm:spPr/>
      <dgm:t>
        <a:bodyPr/>
        <a:lstStyle/>
        <a:p>
          <a:endParaRPr lang="zh-CN" altLang="en-US"/>
        </a:p>
      </dgm:t>
    </dgm:pt>
    <dgm:pt modelId="{116D0216-9987-4149-948E-282ED98FE459}">
      <dgm:prSet custT="1"/>
      <dgm:spPr/>
      <dgm:t>
        <a:bodyPr/>
        <a:lstStyle/>
        <a:p>
          <a:endParaRPr lang="zh-CN" altLang="en-US" sz="1400" dirty="0"/>
        </a:p>
      </dgm:t>
    </dgm:pt>
    <dgm:pt modelId="{0108B6A3-3ED4-47E3-AC2C-24B3EC959B75}" type="parTrans" cxnId="{0CEA7562-48AD-48C1-8B69-64936EB3CE65}">
      <dgm:prSet/>
      <dgm:spPr/>
      <dgm:t>
        <a:bodyPr/>
        <a:lstStyle/>
        <a:p>
          <a:endParaRPr lang="zh-CN" altLang="en-US"/>
        </a:p>
      </dgm:t>
    </dgm:pt>
    <dgm:pt modelId="{6B87245A-F08E-4FB1-8208-59BD8E02A20B}" type="sibTrans" cxnId="{0CEA7562-48AD-48C1-8B69-64936EB3CE65}">
      <dgm:prSet/>
      <dgm:spPr/>
      <dgm:t>
        <a:bodyPr/>
        <a:lstStyle/>
        <a:p>
          <a:endParaRPr lang="zh-CN" altLang="en-US"/>
        </a:p>
      </dgm:t>
    </dgm:pt>
    <dgm:pt modelId="{E7475768-5E2B-4E31-B164-5A51676C7009}">
      <dgm:prSet custT="1"/>
      <dgm:spPr/>
      <dgm:t>
        <a:bodyPr/>
        <a:lstStyle/>
        <a:p>
          <a:endParaRPr lang="zh-CN" altLang="en-US" sz="1400" dirty="0"/>
        </a:p>
      </dgm:t>
    </dgm:pt>
    <dgm:pt modelId="{2207AD66-9431-4E22-9A22-658D565E24E7}" type="parTrans" cxnId="{B90D1345-EC53-4E04-BFCB-1C1400B4C5AF}">
      <dgm:prSet/>
      <dgm:spPr/>
      <dgm:t>
        <a:bodyPr/>
        <a:lstStyle/>
        <a:p>
          <a:endParaRPr lang="zh-CN" altLang="en-US"/>
        </a:p>
      </dgm:t>
    </dgm:pt>
    <dgm:pt modelId="{BFDF2719-05CA-432A-A1AE-1300CAD736C8}" type="sibTrans" cxnId="{B90D1345-EC53-4E04-BFCB-1C1400B4C5AF}">
      <dgm:prSet/>
      <dgm:spPr/>
      <dgm:t>
        <a:bodyPr/>
        <a:lstStyle/>
        <a:p>
          <a:endParaRPr lang="zh-CN" altLang="en-US"/>
        </a:p>
      </dgm:t>
    </dgm:pt>
    <dgm:pt modelId="{10A3AE15-3CD5-4F3F-84EC-5AD179BD4819}" type="pres">
      <dgm:prSet presAssocID="{CD5C493A-73DB-46A7-9A36-B30892B951BF}" presName="linearFlow" presStyleCnt="0">
        <dgm:presLayoutVars>
          <dgm:dir/>
          <dgm:animLvl val="lvl"/>
          <dgm:resizeHandles val="exact"/>
        </dgm:presLayoutVars>
      </dgm:prSet>
      <dgm:spPr/>
      <dgm:t>
        <a:bodyPr/>
        <a:lstStyle/>
        <a:p>
          <a:endParaRPr lang="zh-CN" altLang="en-US"/>
        </a:p>
      </dgm:t>
    </dgm:pt>
    <dgm:pt modelId="{CB75C637-2082-42EB-882E-D474EFB755D2}" type="pres">
      <dgm:prSet presAssocID="{D4B4D067-2226-4CE2-A2AB-CA19EBDAF04B}" presName="composite" presStyleCnt="0"/>
      <dgm:spPr/>
    </dgm:pt>
    <dgm:pt modelId="{5DEBAD67-138A-4D3A-BB0A-93F8D0DC9CC0}" type="pres">
      <dgm:prSet presAssocID="{D4B4D067-2226-4CE2-A2AB-CA19EBDAF04B}" presName="parentText" presStyleLbl="alignNode1" presStyleIdx="0" presStyleCnt="3">
        <dgm:presLayoutVars>
          <dgm:chMax val="1"/>
          <dgm:bulletEnabled val="1"/>
        </dgm:presLayoutVars>
      </dgm:prSet>
      <dgm:spPr/>
      <dgm:t>
        <a:bodyPr/>
        <a:lstStyle/>
        <a:p>
          <a:endParaRPr lang="zh-CN" altLang="en-US"/>
        </a:p>
      </dgm:t>
    </dgm:pt>
    <dgm:pt modelId="{CD2221A9-1B02-4E3C-A513-5A9E0D97EEB4}" type="pres">
      <dgm:prSet presAssocID="{D4B4D067-2226-4CE2-A2AB-CA19EBDAF04B}" presName="descendantText" presStyleLbl="alignAcc1" presStyleIdx="0" presStyleCnt="3">
        <dgm:presLayoutVars>
          <dgm:bulletEnabled val="1"/>
        </dgm:presLayoutVars>
      </dgm:prSet>
      <dgm:spPr/>
      <dgm:t>
        <a:bodyPr/>
        <a:lstStyle/>
        <a:p>
          <a:endParaRPr lang="zh-CN" altLang="en-US"/>
        </a:p>
      </dgm:t>
    </dgm:pt>
    <dgm:pt modelId="{5F0C3C80-EB14-4E4C-BE38-D0A8E6907E38}" type="pres">
      <dgm:prSet presAssocID="{0DADE5D7-D200-4639-9B5C-3E49A71BDBE6}" presName="sp" presStyleCnt="0"/>
      <dgm:spPr/>
    </dgm:pt>
    <dgm:pt modelId="{2FD8D005-1D82-4F03-84F9-03922D54DDA6}" type="pres">
      <dgm:prSet presAssocID="{984D8123-63F6-43DE-B182-AB6A15D55EFD}" presName="composite" presStyleCnt="0"/>
      <dgm:spPr/>
    </dgm:pt>
    <dgm:pt modelId="{1DFD05FB-367C-48DA-9548-32191AD167DB}" type="pres">
      <dgm:prSet presAssocID="{984D8123-63F6-43DE-B182-AB6A15D55EFD}" presName="parentText" presStyleLbl="alignNode1" presStyleIdx="1" presStyleCnt="3">
        <dgm:presLayoutVars>
          <dgm:chMax val="1"/>
          <dgm:bulletEnabled val="1"/>
        </dgm:presLayoutVars>
      </dgm:prSet>
      <dgm:spPr/>
      <dgm:t>
        <a:bodyPr/>
        <a:lstStyle/>
        <a:p>
          <a:endParaRPr lang="zh-CN" altLang="en-US"/>
        </a:p>
      </dgm:t>
    </dgm:pt>
    <dgm:pt modelId="{7C344530-D4E8-4356-B088-170DA3C7C777}" type="pres">
      <dgm:prSet presAssocID="{984D8123-63F6-43DE-B182-AB6A15D55EFD}" presName="descendantText" presStyleLbl="alignAcc1" presStyleIdx="1" presStyleCnt="3">
        <dgm:presLayoutVars>
          <dgm:bulletEnabled val="1"/>
        </dgm:presLayoutVars>
      </dgm:prSet>
      <dgm:spPr/>
      <dgm:t>
        <a:bodyPr/>
        <a:lstStyle/>
        <a:p>
          <a:endParaRPr lang="zh-CN" altLang="en-US"/>
        </a:p>
      </dgm:t>
    </dgm:pt>
    <dgm:pt modelId="{846EB5E1-B022-46D2-B07F-CDB9E299C09A}" type="pres">
      <dgm:prSet presAssocID="{8E24B2F1-D517-42B6-A764-79EC3215A15E}" presName="sp" presStyleCnt="0"/>
      <dgm:spPr/>
    </dgm:pt>
    <dgm:pt modelId="{70DB3332-94C6-4C0C-B2A9-49C3F057347C}" type="pres">
      <dgm:prSet presAssocID="{2C384CD4-E5E8-4D8F-99C6-E8EAAFCAFDA0}" presName="composite" presStyleCnt="0"/>
      <dgm:spPr/>
    </dgm:pt>
    <dgm:pt modelId="{4C1DB571-69BA-4D01-B8FF-1CB179605983}" type="pres">
      <dgm:prSet presAssocID="{2C384CD4-E5E8-4D8F-99C6-E8EAAFCAFDA0}" presName="parentText" presStyleLbl="alignNode1" presStyleIdx="2" presStyleCnt="3">
        <dgm:presLayoutVars>
          <dgm:chMax val="1"/>
          <dgm:bulletEnabled val="1"/>
        </dgm:presLayoutVars>
      </dgm:prSet>
      <dgm:spPr/>
      <dgm:t>
        <a:bodyPr/>
        <a:lstStyle/>
        <a:p>
          <a:endParaRPr lang="zh-CN" altLang="en-US"/>
        </a:p>
      </dgm:t>
    </dgm:pt>
    <dgm:pt modelId="{D10F8E8B-41B0-4BE7-89FC-A30919B113D5}" type="pres">
      <dgm:prSet presAssocID="{2C384CD4-E5E8-4D8F-99C6-E8EAAFCAFDA0}" presName="descendantText" presStyleLbl="alignAcc1" presStyleIdx="2" presStyleCnt="3">
        <dgm:presLayoutVars>
          <dgm:bulletEnabled val="1"/>
        </dgm:presLayoutVars>
      </dgm:prSet>
      <dgm:spPr/>
      <dgm:t>
        <a:bodyPr/>
        <a:lstStyle/>
        <a:p>
          <a:endParaRPr lang="zh-CN" altLang="en-US"/>
        </a:p>
      </dgm:t>
    </dgm:pt>
  </dgm:ptLst>
  <dgm:cxnLst>
    <dgm:cxn modelId="{660A00F0-7C68-48AB-ACD3-2506F8644101}" type="presOf" srcId="{CD5C493A-73DB-46A7-9A36-B30892B951BF}" destId="{10A3AE15-3CD5-4F3F-84EC-5AD179BD4819}" srcOrd="0" destOrd="0" presId="urn:microsoft.com/office/officeart/2005/8/layout/chevron2"/>
    <dgm:cxn modelId="{A42DD22C-2145-4982-A4C5-43C020AB8316}" type="presOf" srcId="{7423BFF5-B04E-4B61-8420-95A24AFFFDB0}" destId="{D10F8E8B-41B0-4BE7-89FC-A30919B113D5}" srcOrd="0" destOrd="1" presId="urn:microsoft.com/office/officeart/2005/8/layout/chevron2"/>
    <dgm:cxn modelId="{E8AACA96-48CC-4BE7-B912-444DB52FAB70}" srcId="{CD5C493A-73DB-46A7-9A36-B30892B951BF}" destId="{984D8123-63F6-43DE-B182-AB6A15D55EFD}" srcOrd="1" destOrd="0" parTransId="{1E504AF6-D0BB-41F8-A44C-23954D25C9F3}" sibTransId="{8E24B2F1-D517-42B6-A764-79EC3215A15E}"/>
    <dgm:cxn modelId="{F0A91CE0-091C-4FD0-BFF4-31030556DF7D}" type="presOf" srcId="{2ECAC3B6-1A06-4906-876E-97E12B1597A0}" destId="{7C344530-D4E8-4356-B088-170DA3C7C777}" srcOrd="0" destOrd="0" presId="urn:microsoft.com/office/officeart/2005/8/layout/chevron2"/>
    <dgm:cxn modelId="{D78F1323-4BA1-4DD7-BF80-38A5E9A946DA}" srcId="{D4B4D067-2226-4CE2-A2AB-CA19EBDAF04B}" destId="{C8FEA34C-3929-410F-B461-5B9B1F38B2F9}" srcOrd="0" destOrd="0" parTransId="{34C38E71-1B78-4E6F-9C5A-D60AFA75E1CD}" sibTransId="{EDE354F1-DD7A-475F-A8A7-C6B01FCE2F31}"/>
    <dgm:cxn modelId="{7C09BEB9-3A66-4577-8BE7-B698EE4DA7C9}" srcId="{984D8123-63F6-43DE-B182-AB6A15D55EFD}" destId="{2ECAC3B6-1A06-4906-876E-97E12B1597A0}" srcOrd="0" destOrd="0" parTransId="{3A5A1AD7-FB89-4D2D-97C4-1108DE55B3B2}" sibTransId="{3213B99A-4636-40EC-A782-AE296D69CC83}"/>
    <dgm:cxn modelId="{80E3CCC7-2EC3-484C-ADD7-A3DEEBABBB90}" type="presOf" srcId="{E7475768-5E2B-4E31-B164-5A51676C7009}" destId="{D10F8E8B-41B0-4BE7-89FC-A30919B113D5}" srcOrd="0" destOrd="0" presId="urn:microsoft.com/office/officeart/2005/8/layout/chevron2"/>
    <dgm:cxn modelId="{B90D1345-EC53-4E04-BFCB-1C1400B4C5AF}" srcId="{2C384CD4-E5E8-4D8F-99C6-E8EAAFCAFDA0}" destId="{E7475768-5E2B-4E31-B164-5A51676C7009}" srcOrd="0" destOrd="0" parTransId="{2207AD66-9431-4E22-9A22-658D565E24E7}" sibTransId="{BFDF2719-05CA-432A-A1AE-1300CAD736C8}"/>
    <dgm:cxn modelId="{28197C11-415E-48AE-BF88-0EED59C70BA0}" srcId="{CD5C493A-73DB-46A7-9A36-B30892B951BF}" destId="{D4B4D067-2226-4CE2-A2AB-CA19EBDAF04B}" srcOrd="0" destOrd="0" parTransId="{E4555A07-D878-4A2F-9648-AC5A8644BCF8}" sibTransId="{0DADE5D7-D200-4639-9B5C-3E49A71BDBE6}"/>
    <dgm:cxn modelId="{0CEA7562-48AD-48C1-8B69-64936EB3CE65}" srcId="{2C384CD4-E5E8-4D8F-99C6-E8EAAFCAFDA0}" destId="{116D0216-9987-4149-948E-282ED98FE459}" srcOrd="2" destOrd="0" parTransId="{0108B6A3-3ED4-47E3-AC2C-24B3EC959B75}" sibTransId="{6B87245A-F08E-4FB1-8208-59BD8E02A20B}"/>
    <dgm:cxn modelId="{9EB45D51-93E6-4EB0-A21D-B165293DA29A}" srcId="{984D8123-63F6-43DE-B182-AB6A15D55EFD}" destId="{402BD29D-1775-4A24-B073-5295AAD4D7C6}" srcOrd="1" destOrd="0" parTransId="{C9A917DE-2C20-4AEA-826F-7796945FA0B9}" sibTransId="{632F80BE-AFB3-486E-A846-6A038D942918}"/>
    <dgm:cxn modelId="{D6A75ABB-8398-49DE-8815-C8284B9AF6B3}" type="presOf" srcId="{2C384CD4-E5E8-4D8F-99C6-E8EAAFCAFDA0}" destId="{4C1DB571-69BA-4D01-B8FF-1CB179605983}" srcOrd="0" destOrd="0" presId="urn:microsoft.com/office/officeart/2005/8/layout/chevron2"/>
    <dgm:cxn modelId="{27B32AB2-A041-4D21-B00F-6410A8C787FA}" type="presOf" srcId="{116D0216-9987-4149-948E-282ED98FE459}" destId="{D10F8E8B-41B0-4BE7-89FC-A30919B113D5}" srcOrd="0" destOrd="2" presId="urn:microsoft.com/office/officeart/2005/8/layout/chevron2"/>
    <dgm:cxn modelId="{E6114BF8-7DA7-496A-8CD7-A18BF9125DE6}" srcId="{2C384CD4-E5E8-4D8F-99C6-E8EAAFCAFDA0}" destId="{7423BFF5-B04E-4B61-8420-95A24AFFFDB0}" srcOrd="1" destOrd="0" parTransId="{365F51FE-CB57-42EC-A7BB-5CBAC49A92E6}" sibTransId="{5E28BB5F-A399-40B5-BC5E-D1BED7DEBD81}"/>
    <dgm:cxn modelId="{952A0385-C94A-4BA0-B923-01124C5A8549}" type="presOf" srcId="{D4B4D067-2226-4CE2-A2AB-CA19EBDAF04B}" destId="{5DEBAD67-138A-4D3A-BB0A-93F8D0DC9CC0}" srcOrd="0" destOrd="0" presId="urn:microsoft.com/office/officeart/2005/8/layout/chevron2"/>
    <dgm:cxn modelId="{5A9E2C39-FFDE-47F4-A53F-24F6EA19C2DC}" type="presOf" srcId="{C8FEA34C-3929-410F-B461-5B9B1F38B2F9}" destId="{CD2221A9-1B02-4E3C-A513-5A9E0D97EEB4}" srcOrd="0" destOrd="0" presId="urn:microsoft.com/office/officeart/2005/8/layout/chevron2"/>
    <dgm:cxn modelId="{CF3811FE-1922-4BBE-A2CD-9561E37F4D2C}" srcId="{CD5C493A-73DB-46A7-9A36-B30892B951BF}" destId="{2C384CD4-E5E8-4D8F-99C6-E8EAAFCAFDA0}" srcOrd="2" destOrd="0" parTransId="{6DC2ABDE-6A53-415C-8605-F79BFE956BF8}" sibTransId="{02F1B4A0-6C64-4C66-B047-ACCB8CFDB9B4}"/>
    <dgm:cxn modelId="{05319807-F635-4CCA-B1CD-47727173571A}" type="presOf" srcId="{402BD29D-1775-4A24-B073-5295AAD4D7C6}" destId="{7C344530-D4E8-4356-B088-170DA3C7C777}" srcOrd="0" destOrd="1" presId="urn:microsoft.com/office/officeart/2005/8/layout/chevron2"/>
    <dgm:cxn modelId="{193AF30D-2C39-49B8-8627-1C7F75A1BA87}" type="presOf" srcId="{984D8123-63F6-43DE-B182-AB6A15D55EFD}" destId="{1DFD05FB-367C-48DA-9548-32191AD167DB}" srcOrd="0" destOrd="0" presId="urn:microsoft.com/office/officeart/2005/8/layout/chevron2"/>
    <dgm:cxn modelId="{AD4D3DCB-B070-4DC1-8C5F-5BDEC149360B}" type="presParOf" srcId="{10A3AE15-3CD5-4F3F-84EC-5AD179BD4819}" destId="{CB75C637-2082-42EB-882E-D474EFB755D2}" srcOrd="0" destOrd="0" presId="urn:microsoft.com/office/officeart/2005/8/layout/chevron2"/>
    <dgm:cxn modelId="{47E0C195-5F38-412A-B6F8-10D1F35EB35C}" type="presParOf" srcId="{CB75C637-2082-42EB-882E-D474EFB755D2}" destId="{5DEBAD67-138A-4D3A-BB0A-93F8D0DC9CC0}" srcOrd="0" destOrd="0" presId="urn:microsoft.com/office/officeart/2005/8/layout/chevron2"/>
    <dgm:cxn modelId="{9A50E362-F17F-4AA1-948D-7C4D2412874C}" type="presParOf" srcId="{CB75C637-2082-42EB-882E-D474EFB755D2}" destId="{CD2221A9-1B02-4E3C-A513-5A9E0D97EEB4}" srcOrd="1" destOrd="0" presId="urn:microsoft.com/office/officeart/2005/8/layout/chevron2"/>
    <dgm:cxn modelId="{88F7D74A-2496-4B8F-9ED0-C72927A252DF}" type="presParOf" srcId="{10A3AE15-3CD5-4F3F-84EC-5AD179BD4819}" destId="{5F0C3C80-EB14-4E4C-BE38-D0A8E6907E38}" srcOrd="1" destOrd="0" presId="urn:microsoft.com/office/officeart/2005/8/layout/chevron2"/>
    <dgm:cxn modelId="{07D2FD6B-AD7E-4141-9A30-947E4D8658A4}" type="presParOf" srcId="{10A3AE15-3CD5-4F3F-84EC-5AD179BD4819}" destId="{2FD8D005-1D82-4F03-84F9-03922D54DDA6}" srcOrd="2" destOrd="0" presId="urn:microsoft.com/office/officeart/2005/8/layout/chevron2"/>
    <dgm:cxn modelId="{9CB748D8-A763-4028-A8DC-E217EAAB30DB}" type="presParOf" srcId="{2FD8D005-1D82-4F03-84F9-03922D54DDA6}" destId="{1DFD05FB-367C-48DA-9548-32191AD167DB}" srcOrd="0" destOrd="0" presId="urn:microsoft.com/office/officeart/2005/8/layout/chevron2"/>
    <dgm:cxn modelId="{01773F34-0E41-4997-A8FA-469BFA0777E8}" type="presParOf" srcId="{2FD8D005-1D82-4F03-84F9-03922D54DDA6}" destId="{7C344530-D4E8-4356-B088-170DA3C7C777}" srcOrd="1" destOrd="0" presId="urn:microsoft.com/office/officeart/2005/8/layout/chevron2"/>
    <dgm:cxn modelId="{7374362C-FC62-4326-B025-009C6C673534}" type="presParOf" srcId="{10A3AE15-3CD5-4F3F-84EC-5AD179BD4819}" destId="{846EB5E1-B022-46D2-B07F-CDB9E299C09A}" srcOrd="3" destOrd="0" presId="urn:microsoft.com/office/officeart/2005/8/layout/chevron2"/>
    <dgm:cxn modelId="{5E7A2303-3FA8-4406-9CEC-4900F87FF0B3}" type="presParOf" srcId="{10A3AE15-3CD5-4F3F-84EC-5AD179BD4819}" destId="{70DB3332-94C6-4C0C-B2A9-49C3F057347C}" srcOrd="4" destOrd="0" presId="urn:microsoft.com/office/officeart/2005/8/layout/chevron2"/>
    <dgm:cxn modelId="{E9F65896-DE5A-4C08-9343-FCC0D85416F3}" type="presParOf" srcId="{70DB3332-94C6-4C0C-B2A9-49C3F057347C}" destId="{4C1DB571-69BA-4D01-B8FF-1CB179605983}" srcOrd="0" destOrd="0" presId="urn:microsoft.com/office/officeart/2005/8/layout/chevron2"/>
    <dgm:cxn modelId="{7E338C1C-BB36-4292-B0A0-70CA506F6BC6}" type="presParOf" srcId="{70DB3332-94C6-4C0C-B2A9-49C3F057347C}" destId="{D10F8E8B-41B0-4BE7-89FC-A30919B113D5}"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AB1574-C407-4CD6-BB66-5232F905652D}">
      <dsp:nvSpPr>
        <dsp:cNvPr id="0" name=""/>
        <dsp:cNvSpPr/>
      </dsp:nvSpPr>
      <dsp:spPr>
        <a:xfrm>
          <a:off x="-4593403" y="-704407"/>
          <a:ext cx="5472816" cy="5472816"/>
        </a:xfrm>
        <a:prstGeom prst="blockArc">
          <a:avLst>
            <a:gd name="adj1" fmla="val 18900000"/>
            <a:gd name="adj2" fmla="val 2700000"/>
            <a:gd name="adj3" fmla="val 395"/>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0AA8CF-53FE-4276-927A-E3CBA07015D0}">
      <dsp:nvSpPr>
        <dsp:cNvPr id="0" name=""/>
        <dsp:cNvSpPr/>
      </dsp:nvSpPr>
      <dsp:spPr>
        <a:xfrm>
          <a:off x="285089" y="184749"/>
          <a:ext cx="5756655"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students</a:t>
          </a:r>
          <a:endParaRPr lang="zh-CN" altLang="en-US" sz="1900" kern="1200" dirty="0"/>
        </a:p>
      </dsp:txBody>
      <dsp:txXfrm>
        <a:off x="285089" y="184749"/>
        <a:ext cx="5756655" cy="369336"/>
      </dsp:txXfrm>
    </dsp:sp>
    <dsp:sp modelId="{80073D20-8974-4D2B-832B-F09B78726068}">
      <dsp:nvSpPr>
        <dsp:cNvPr id="0" name=""/>
        <dsp:cNvSpPr/>
      </dsp:nvSpPr>
      <dsp:spPr>
        <a:xfrm>
          <a:off x="54254" y="138582"/>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12449B41-AAC9-4386-B8E9-482BD5EAE7AC}">
      <dsp:nvSpPr>
        <dsp:cNvPr id="0" name=""/>
        <dsp:cNvSpPr/>
      </dsp:nvSpPr>
      <dsp:spPr>
        <a:xfrm>
          <a:off x="619556" y="739079"/>
          <a:ext cx="5422188"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employees</a:t>
          </a:r>
          <a:endParaRPr lang="zh-CN" altLang="en-US" sz="1900" kern="1200" dirty="0"/>
        </a:p>
      </dsp:txBody>
      <dsp:txXfrm>
        <a:off x="619556" y="739079"/>
        <a:ext cx="5422188" cy="369336"/>
      </dsp:txXfrm>
    </dsp:sp>
    <dsp:sp modelId="{84090BBD-54EA-46FC-B494-B69552093E17}">
      <dsp:nvSpPr>
        <dsp:cNvPr id="0" name=""/>
        <dsp:cNvSpPr/>
      </dsp:nvSpPr>
      <dsp:spPr>
        <a:xfrm>
          <a:off x="388721" y="692911"/>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C1F0B1DA-2A6B-4588-BA9C-B7C38BE834A4}">
      <dsp:nvSpPr>
        <dsp:cNvPr id="0" name=""/>
        <dsp:cNvSpPr/>
      </dsp:nvSpPr>
      <dsp:spPr>
        <a:xfrm>
          <a:off x="802843" y="1293002"/>
          <a:ext cx="5238902"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families</a:t>
          </a:r>
          <a:endParaRPr lang="zh-CN" altLang="en-US" sz="1900" kern="1200" dirty="0"/>
        </a:p>
      </dsp:txBody>
      <dsp:txXfrm>
        <a:off x="802843" y="1293002"/>
        <a:ext cx="5238902" cy="369336"/>
      </dsp:txXfrm>
    </dsp:sp>
    <dsp:sp modelId="{10B75B49-DDF1-4D39-A5A0-1E69CD0905B8}">
      <dsp:nvSpPr>
        <dsp:cNvPr id="0" name=""/>
        <dsp:cNvSpPr/>
      </dsp:nvSpPr>
      <dsp:spPr>
        <a:xfrm>
          <a:off x="572007" y="1246835"/>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6DF8765-8630-4ADF-8837-C8DFE4E2F9A1}">
      <dsp:nvSpPr>
        <dsp:cNvPr id="0" name=""/>
        <dsp:cNvSpPr/>
      </dsp:nvSpPr>
      <dsp:spPr>
        <a:xfrm>
          <a:off x="861364" y="1847331"/>
          <a:ext cx="5180380"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reporters</a:t>
          </a:r>
          <a:endParaRPr lang="zh-CN" altLang="en-US" sz="1900" kern="1200" dirty="0"/>
        </a:p>
      </dsp:txBody>
      <dsp:txXfrm>
        <a:off x="861364" y="1847331"/>
        <a:ext cx="5180380" cy="369336"/>
      </dsp:txXfrm>
    </dsp:sp>
    <dsp:sp modelId="{DD687DC3-ED82-4CAB-A663-0CB132303E1D}">
      <dsp:nvSpPr>
        <dsp:cNvPr id="0" name=""/>
        <dsp:cNvSpPr/>
      </dsp:nvSpPr>
      <dsp:spPr>
        <a:xfrm>
          <a:off x="630529" y="1801164"/>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F53D03D1-B800-45C8-9451-87178E0EF3CF}">
      <dsp:nvSpPr>
        <dsp:cNvPr id="0" name=""/>
        <dsp:cNvSpPr/>
      </dsp:nvSpPr>
      <dsp:spPr>
        <a:xfrm>
          <a:off x="802843" y="2401661"/>
          <a:ext cx="5238902"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high-level talents</a:t>
          </a:r>
          <a:endParaRPr lang="zh-CN" altLang="en-US" sz="1900" kern="1200" dirty="0"/>
        </a:p>
      </dsp:txBody>
      <dsp:txXfrm>
        <a:off x="802843" y="2401661"/>
        <a:ext cx="5238902" cy="369336"/>
      </dsp:txXfrm>
    </dsp:sp>
    <dsp:sp modelId="{AF8A0567-8CF3-47B8-BAC4-921B1F552533}">
      <dsp:nvSpPr>
        <dsp:cNvPr id="0" name=""/>
        <dsp:cNvSpPr/>
      </dsp:nvSpPr>
      <dsp:spPr>
        <a:xfrm>
          <a:off x="572007" y="2355494"/>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89720630-8BE5-4EDF-AEF8-79FEFB14BC20}">
      <dsp:nvSpPr>
        <dsp:cNvPr id="0" name=""/>
        <dsp:cNvSpPr/>
      </dsp:nvSpPr>
      <dsp:spPr>
        <a:xfrm>
          <a:off x="619556" y="2955584"/>
          <a:ext cx="5422188"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Visa for tourists</a:t>
          </a:r>
          <a:endParaRPr lang="zh-CN" altLang="en-US" sz="1900" kern="1200" dirty="0"/>
        </a:p>
      </dsp:txBody>
      <dsp:txXfrm>
        <a:off x="619556" y="2955584"/>
        <a:ext cx="5422188" cy="369336"/>
      </dsp:txXfrm>
    </dsp:sp>
    <dsp:sp modelId="{89AEA704-A867-4491-A200-D143475A73CD}">
      <dsp:nvSpPr>
        <dsp:cNvPr id="0" name=""/>
        <dsp:cNvSpPr/>
      </dsp:nvSpPr>
      <dsp:spPr>
        <a:xfrm>
          <a:off x="388721" y="2909417"/>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0078BE14-8006-4EC3-92CD-8366B60C06D9}">
      <dsp:nvSpPr>
        <dsp:cNvPr id="0" name=""/>
        <dsp:cNvSpPr/>
      </dsp:nvSpPr>
      <dsp:spPr>
        <a:xfrm>
          <a:off x="285089" y="3509914"/>
          <a:ext cx="5756655" cy="36933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93161" tIns="48260" rIns="48260" bIns="48260" numCol="1" spcCol="1270" anchor="ctr" anchorCtr="0">
          <a:noAutofit/>
        </a:bodyPr>
        <a:lstStyle/>
        <a:p>
          <a:pPr lvl="0" algn="l" defTabSz="844550">
            <a:lnSpc>
              <a:spcPct val="90000"/>
            </a:lnSpc>
            <a:spcBef>
              <a:spcPct val="0"/>
            </a:spcBef>
            <a:spcAft>
              <a:spcPct val="35000"/>
            </a:spcAft>
          </a:pPr>
          <a:r>
            <a:rPr lang="en-US" altLang="zh-CN" sz="1900" kern="1200" dirty="0" smtClean="0"/>
            <a:t>Others</a:t>
          </a:r>
          <a:endParaRPr lang="zh-CN" altLang="en-US" sz="1900" kern="1200" dirty="0"/>
        </a:p>
      </dsp:txBody>
      <dsp:txXfrm>
        <a:off x="285089" y="3509914"/>
        <a:ext cx="5756655" cy="369336"/>
      </dsp:txXfrm>
    </dsp:sp>
    <dsp:sp modelId="{DBDD02E0-D655-45BB-8445-C5ED514FF06F}">
      <dsp:nvSpPr>
        <dsp:cNvPr id="0" name=""/>
        <dsp:cNvSpPr/>
      </dsp:nvSpPr>
      <dsp:spPr>
        <a:xfrm>
          <a:off x="54254" y="3463747"/>
          <a:ext cx="461670" cy="461670"/>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9DD875-2140-4751-9F49-51F09261F3EE}">
      <dsp:nvSpPr>
        <dsp:cNvPr id="0" name=""/>
        <dsp:cNvSpPr/>
      </dsp:nvSpPr>
      <dsp:spPr>
        <a:xfrm>
          <a:off x="28" y="628457"/>
          <a:ext cx="2973631" cy="34983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EF8F60-63FD-4CCB-9A33-88D8B224CED0}">
      <dsp:nvSpPr>
        <dsp:cNvPr id="0" name=""/>
        <dsp:cNvSpPr/>
      </dsp:nvSpPr>
      <dsp:spPr>
        <a:xfrm>
          <a:off x="28" y="759843"/>
          <a:ext cx="218453" cy="21845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89C03F-06ED-40E7-BF00-7B20886952CE}">
      <dsp:nvSpPr>
        <dsp:cNvPr id="0" name=""/>
        <dsp:cNvSpPr/>
      </dsp:nvSpPr>
      <dsp:spPr>
        <a:xfrm>
          <a:off x="28" y="0"/>
          <a:ext cx="2973631" cy="62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l" defTabSz="1066800">
            <a:lnSpc>
              <a:spcPct val="90000"/>
            </a:lnSpc>
            <a:spcBef>
              <a:spcPct val="0"/>
            </a:spcBef>
            <a:spcAft>
              <a:spcPct val="35000"/>
            </a:spcAft>
          </a:pPr>
          <a:r>
            <a:rPr lang="en-US" altLang="zh-CN" sz="2400" b="1" kern="1200" dirty="0" smtClean="0">
              <a:effectLst>
                <a:outerShdw blurRad="38100" dist="38100" dir="2700000" algn="tl">
                  <a:srgbClr val="000000">
                    <a:alpha val="43137"/>
                  </a:srgbClr>
                </a:outerShdw>
              </a:effectLst>
            </a:rPr>
            <a:t>Stay and Residence</a:t>
          </a:r>
          <a:endParaRPr lang="zh-CN" altLang="en-US" sz="2400" b="1" kern="1200" dirty="0">
            <a:effectLst>
              <a:outerShdw blurRad="38100" dist="38100" dir="2700000" algn="tl">
                <a:srgbClr val="000000">
                  <a:alpha val="43137"/>
                </a:srgbClr>
              </a:outerShdw>
            </a:effectLst>
          </a:endParaRPr>
        </a:p>
      </dsp:txBody>
      <dsp:txXfrm>
        <a:off x="28" y="0"/>
        <a:ext cx="2973631" cy="628457"/>
      </dsp:txXfrm>
    </dsp:sp>
    <dsp:sp modelId="{C5CF16B3-E860-4221-906E-E880E58F13E6}">
      <dsp:nvSpPr>
        <dsp:cNvPr id="0" name=""/>
        <dsp:cNvSpPr/>
      </dsp:nvSpPr>
      <dsp:spPr>
        <a:xfrm>
          <a:off x="28" y="1269052"/>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3C94FB-0312-4EBB-ADE5-F7E283D95A0B}">
      <dsp:nvSpPr>
        <dsp:cNvPr id="0" name=""/>
        <dsp:cNvSpPr/>
      </dsp:nvSpPr>
      <dsp:spPr>
        <a:xfrm>
          <a:off x="208182" y="1123674"/>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b="1" kern="1200" dirty="0" smtClean="0">
              <a:effectLst>
                <a:outerShdw blurRad="38100" dist="38100" dir="2700000" algn="tl">
                  <a:srgbClr val="000000">
                    <a:alpha val="43137"/>
                  </a:srgbClr>
                </a:outerShdw>
              </a:effectLst>
            </a:rPr>
            <a:t>Carry your passport all the time</a:t>
          </a:r>
          <a:endParaRPr lang="zh-CN" altLang="en-US" sz="1400" b="1" kern="1200" dirty="0">
            <a:effectLst>
              <a:outerShdw blurRad="38100" dist="38100" dir="2700000" algn="tl">
                <a:srgbClr val="000000">
                  <a:alpha val="43137"/>
                </a:srgbClr>
              </a:outerShdw>
            </a:effectLst>
          </a:endParaRPr>
        </a:p>
      </dsp:txBody>
      <dsp:txXfrm>
        <a:off x="208182" y="1123674"/>
        <a:ext cx="2765476" cy="509203"/>
      </dsp:txXfrm>
    </dsp:sp>
    <dsp:sp modelId="{85056FCD-44E7-4F51-99E8-482466269A38}">
      <dsp:nvSpPr>
        <dsp:cNvPr id="0" name=""/>
        <dsp:cNvSpPr/>
      </dsp:nvSpPr>
      <dsp:spPr>
        <a:xfrm>
          <a:off x="28" y="1778255"/>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BF1AF2-E4A9-4AB6-B457-93BFFDFD654F}">
      <dsp:nvSpPr>
        <dsp:cNvPr id="0" name=""/>
        <dsp:cNvSpPr/>
      </dsp:nvSpPr>
      <dsp:spPr>
        <a:xfrm>
          <a:off x="208182" y="1632878"/>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en-US" sz="1400" b="1" kern="1200" dirty="0" smtClean="0">
              <a:effectLst>
                <a:outerShdw blurRad="38100" dist="38100" dir="2700000" algn="tl">
                  <a:srgbClr val="000000">
                    <a:alpha val="43137"/>
                  </a:srgbClr>
                </a:outerShdw>
              </a:effectLst>
            </a:rPr>
            <a:t>Register your Place of Residence within 24 Hours</a:t>
          </a:r>
          <a:endParaRPr lang="zh-CN" altLang="en-US" sz="1400" b="1" kern="1200" dirty="0">
            <a:effectLst>
              <a:outerShdw blurRad="38100" dist="38100" dir="2700000" algn="tl">
                <a:srgbClr val="000000">
                  <a:alpha val="43137"/>
                </a:srgbClr>
              </a:outerShdw>
            </a:effectLst>
          </a:endParaRPr>
        </a:p>
      </dsp:txBody>
      <dsp:txXfrm>
        <a:off x="208182" y="1632878"/>
        <a:ext cx="2765476" cy="509203"/>
      </dsp:txXfrm>
    </dsp:sp>
    <dsp:sp modelId="{875D284F-EBE2-485A-81C4-8A4820C25845}">
      <dsp:nvSpPr>
        <dsp:cNvPr id="0" name=""/>
        <dsp:cNvSpPr/>
      </dsp:nvSpPr>
      <dsp:spPr>
        <a:xfrm>
          <a:off x="28" y="2287459"/>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0D9675-2866-440A-8B5A-C3FF2436CE71}">
      <dsp:nvSpPr>
        <dsp:cNvPr id="0" name=""/>
        <dsp:cNvSpPr/>
      </dsp:nvSpPr>
      <dsp:spPr>
        <a:xfrm>
          <a:off x="208182" y="2142081"/>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en-US" sz="1400" b="1" kern="1200" dirty="0" smtClean="0">
              <a:effectLst>
                <a:outerShdw blurRad="38100" dist="38100" dir="2700000" algn="tl">
                  <a:srgbClr val="000000">
                    <a:alpha val="43137"/>
                  </a:srgbClr>
                </a:outerShdw>
              </a:effectLst>
            </a:rPr>
            <a:t>Do not Let your Residence Permit Expire</a:t>
          </a:r>
          <a:endParaRPr lang="zh-CN" altLang="en-US" sz="1400" b="1" kern="1200" dirty="0">
            <a:effectLst>
              <a:outerShdw blurRad="38100" dist="38100" dir="2700000" algn="tl">
                <a:srgbClr val="000000">
                  <a:alpha val="43137"/>
                </a:srgbClr>
              </a:outerShdw>
            </a:effectLst>
          </a:endParaRPr>
        </a:p>
      </dsp:txBody>
      <dsp:txXfrm>
        <a:off x="208182" y="2142081"/>
        <a:ext cx="2765476" cy="509203"/>
      </dsp:txXfrm>
    </dsp:sp>
    <dsp:sp modelId="{340EB7FF-7362-4777-8C24-02FBB2BC5E48}">
      <dsp:nvSpPr>
        <dsp:cNvPr id="0" name=""/>
        <dsp:cNvSpPr/>
      </dsp:nvSpPr>
      <dsp:spPr>
        <a:xfrm>
          <a:off x="28" y="2796662"/>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AD40E2-18BC-4DA0-B549-8ABAFD5FBC43}">
      <dsp:nvSpPr>
        <dsp:cNvPr id="0" name=""/>
        <dsp:cNvSpPr/>
      </dsp:nvSpPr>
      <dsp:spPr>
        <a:xfrm>
          <a:off x="208182" y="2651285"/>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en-US" sz="1400" b="1" kern="1200" dirty="0" smtClean="0">
              <a:effectLst>
                <a:outerShdw blurRad="38100" dist="38100" dir="2700000" algn="tl">
                  <a:srgbClr val="000000">
                    <a:alpha val="43137"/>
                  </a:srgbClr>
                </a:outerShdw>
              </a:effectLst>
            </a:rPr>
            <a:t>Restricted Military Areas</a:t>
          </a:r>
          <a:endParaRPr lang="zh-CN" altLang="en-US" sz="1400" b="1" kern="1200" dirty="0">
            <a:effectLst>
              <a:outerShdw blurRad="38100" dist="38100" dir="2700000" algn="tl">
                <a:srgbClr val="000000">
                  <a:alpha val="43137"/>
                </a:srgbClr>
              </a:outerShdw>
            </a:effectLst>
          </a:endParaRPr>
        </a:p>
      </dsp:txBody>
      <dsp:txXfrm>
        <a:off x="208182" y="2651285"/>
        <a:ext cx="2765476" cy="509203"/>
      </dsp:txXfrm>
    </dsp:sp>
    <dsp:sp modelId="{F93E8290-29BD-48A3-8EC6-0B149D22251F}">
      <dsp:nvSpPr>
        <dsp:cNvPr id="0" name=""/>
        <dsp:cNvSpPr/>
      </dsp:nvSpPr>
      <dsp:spPr>
        <a:xfrm>
          <a:off x="3122340" y="628457"/>
          <a:ext cx="2973631" cy="349838"/>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C03FA4-CF6B-4E1F-81AC-972AFDF0A54D}">
      <dsp:nvSpPr>
        <dsp:cNvPr id="0" name=""/>
        <dsp:cNvSpPr/>
      </dsp:nvSpPr>
      <dsp:spPr>
        <a:xfrm>
          <a:off x="3122340" y="759843"/>
          <a:ext cx="218453" cy="21845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827BE7-6745-4644-81EF-31B905ADCE64}">
      <dsp:nvSpPr>
        <dsp:cNvPr id="0" name=""/>
        <dsp:cNvSpPr/>
      </dsp:nvSpPr>
      <dsp:spPr>
        <a:xfrm>
          <a:off x="3122340" y="0"/>
          <a:ext cx="2973631" cy="628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48260" rIns="72390" bIns="48260" numCol="1" spcCol="1270" anchor="ctr" anchorCtr="0">
          <a:noAutofit/>
        </a:bodyPr>
        <a:lstStyle/>
        <a:p>
          <a:pPr lvl="0" algn="l" defTabSz="1689100">
            <a:lnSpc>
              <a:spcPct val="90000"/>
            </a:lnSpc>
            <a:spcBef>
              <a:spcPct val="0"/>
            </a:spcBef>
            <a:spcAft>
              <a:spcPct val="35000"/>
            </a:spcAft>
          </a:pPr>
          <a:r>
            <a:rPr lang="en-US" altLang="zh-CN" sz="3800" kern="1200" dirty="0" smtClean="0"/>
            <a:t>     </a:t>
          </a:r>
          <a:endParaRPr lang="zh-CN" altLang="en-US" sz="3800" kern="1200" dirty="0"/>
        </a:p>
      </dsp:txBody>
      <dsp:txXfrm>
        <a:off x="3122340" y="0"/>
        <a:ext cx="2973631" cy="628457"/>
      </dsp:txXfrm>
    </dsp:sp>
    <dsp:sp modelId="{2369DB1D-BACE-4FFC-9494-E8C6AA1865D5}">
      <dsp:nvSpPr>
        <dsp:cNvPr id="0" name=""/>
        <dsp:cNvSpPr/>
      </dsp:nvSpPr>
      <dsp:spPr>
        <a:xfrm>
          <a:off x="3122340" y="1269052"/>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C894BA-D642-4531-8847-AB1E216851BB}">
      <dsp:nvSpPr>
        <dsp:cNvPr id="0" name=""/>
        <dsp:cNvSpPr/>
      </dsp:nvSpPr>
      <dsp:spPr>
        <a:xfrm>
          <a:off x="3330494" y="1123674"/>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b="1" kern="1200" dirty="0" smtClean="0">
              <a:effectLst>
                <a:outerShdw blurRad="38100" dist="38100" dir="2700000" algn="tl">
                  <a:srgbClr val="000000">
                    <a:alpha val="43137"/>
                  </a:srgbClr>
                </a:outerShdw>
              </a:effectLst>
            </a:rPr>
            <a:t>Change your Information within 10 days</a:t>
          </a:r>
          <a:endParaRPr lang="zh-CN" altLang="en-US" sz="1400" b="1" kern="1200" dirty="0">
            <a:effectLst>
              <a:outerShdw blurRad="38100" dist="38100" dir="2700000" algn="tl">
                <a:srgbClr val="000000">
                  <a:alpha val="43137"/>
                </a:srgbClr>
              </a:outerShdw>
            </a:effectLst>
          </a:endParaRPr>
        </a:p>
      </dsp:txBody>
      <dsp:txXfrm>
        <a:off x="3330494" y="1123674"/>
        <a:ext cx="2765476" cy="509203"/>
      </dsp:txXfrm>
    </dsp:sp>
    <dsp:sp modelId="{CD58A94C-8BDC-4B39-90EF-3C50C3D5A807}">
      <dsp:nvSpPr>
        <dsp:cNvPr id="0" name=""/>
        <dsp:cNvSpPr/>
      </dsp:nvSpPr>
      <dsp:spPr>
        <a:xfrm>
          <a:off x="3122340" y="1778255"/>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1D2CB2-71F3-4FBC-8ED7-34A07A95FF08}">
      <dsp:nvSpPr>
        <dsp:cNvPr id="0" name=""/>
        <dsp:cNvSpPr/>
      </dsp:nvSpPr>
      <dsp:spPr>
        <a:xfrm>
          <a:off x="3330494" y="1632878"/>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b="1" kern="1200" dirty="0" smtClean="0">
              <a:effectLst>
                <a:outerShdw blurRad="38100" dist="38100" dir="2700000" algn="tl">
                  <a:srgbClr val="000000">
                    <a:alpha val="43137"/>
                  </a:srgbClr>
                </a:outerShdw>
              </a:effectLst>
            </a:rPr>
            <a:t>Register the birth of your infants within 60 days</a:t>
          </a:r>
          <a:endParaRPr lang="zh-CN" altLang="en-US" sz="1400" b="1" kern="1200" dirty="0">
            <a:effectLst>
              <a:outerShdw blurRad="38100" dist="38100" dir="2700000" algn="tl">
                <a:srgbClr val="000000">
                  <a:alpha val="43137"/>
                </a:srgbClr>
              </a:outerShdw>
            </a:effectLst>
          </a:endParaRPr>
        </a:p>
      </dsp:txBody>
      <dsp:txXfrm>
        <a:off x="3330494" y="1632878"/>
        <a:ext cx="2765476" cy="509203"/>
      </dsp:txXfrm>
    </dsp:sp>
    <dsp:sp modelId="{CDFD2A93-8EBB-4518-B187-B2DF8F7E4E0F}">
      <dsp:nvSpPr>
        <dsp:cNvPr id="0" name=""/>
        <dsp:cNvSpPr/>
      </dsp:nvSpPr>
      <dsp:spPr>
        <a:xfrm>
          <a:off x="3122340" y="2287459"/>
          <a:ext cx="218448" cy="21844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CAF2BA-DE7D-4BF9-9ED3-755606608661}">
      <dsp:nvSpPr>
        <dsp:cNvPr id="0" name=""/>
        <dsp:cNvSpPr/>
      </dsp:nvSpPr>
      <dsp:spPr>
        <a:xfrm>
          <a:off x="3330494" y="2142081"/>
          <a:ext cx="2765476" cy="5092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l" defTabSz="622300">
            <a:lnSpc>
              <a:spcPct val="90000"/>
            </a:lnSpc>
            <a:spcBef>
              <a:spcPct val="0"/>
            </a:spcBef>
            <a:spcAft>
              <a:spcPct val="35000"/>
            </a:spcAft>
          </a:pPr>
          <a:r>
            <a:rPr lang="en-US" altLang="zh-CN" sz="1400" b="1" kern="1200" dirty="0" smtClean="0">
              <a:effectLst>
                <a:outerShdw blurRad="38100" dist="38100" dir="2700000" algn="tl">
                  <a:srgbClr val="000000">
                    <a:alpha val="43137"/>
                  </a:srgbClr>
                </a:outerShdw>
              </a:effectLst>
            </a:rPr>
            <a:t>Avoid illegal employment</a:t>
          </a:r>
        </a:p>
      </dsp:txBody>
      <dsp:txXfrm>
        <a:off x="3330494" y="2142081"/>
        <a:ext cx="2765476" cy="50920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DEBAD67-138A-4D3A-BB0A-93F8D0DC9CC0}">
      <dsp:nvSpPr>
        <dsp:cNvPr id="0" name=""/>
        <dsp:cNvSpPr/>
      </dsp:nvSpPr>
      <dsp:spPr>
        <a:xfrm rot="5400000">
          <a:off x="-196830" y="198938"/>
          <a:ext cx="1312204" cy="918543"/>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altLang="zh-CN" sz="2500" kern="1200" dirty="0" smtClean="0"/>
            <a:t>  </a:t>
          </a:r>
          <a:endParaRPr lang="zh-CN" altLang="en-US" sz="2500" kern="1200" dirty="0"/>
        </a:p>
      </dsp:txBody>
      <dsp:txXfrm rot="5400000">
        <a:off x="-196830" y="198938"/>
        <a:ext cx="1312204" cy="918543"/>
      </dsp:txXfrm>
    </dsp:sp>
    <dsp:sp modelId="{CD2221A9-1B02-4E3C-A513-5A9E0D97EEB4}">
      <dsp:nvSpPr>
        <dsp:cNvPr id="0" name=""/>
        <dsp:cNvSpPr/>
      </dsp:nvSpPr>
      <dsp:spPr>
        <a:xfrm rot="5400000">
          <a:off x="2744937" y="-1824285"/>
          <a:ext cx="852933" cy="4505720"/>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altLang="en-US" sz="1600" kern="1200" dirty="0" smtClean="0"/>
            <a:t>Work in China without obtaining work permits or work-type residence permits in accordance with relevant regulations.</a:t>
          </a:r>
          <a:endParaRPr lang="zh-CN" altLang="en-US" sz="1600" kern="1200" dirty="0"/>
        </a:p>
      </dsp:txBody>
      <dsp:txXfrm rot="5400000">
        <a:off x="2744937" y="-1824285"/>
        <a:ext cx="852933" cy="4505720"/>
      </dsp:txXfrm>
    </dsp:sp>
    <dsp:sp modelId="{1DFD05FB-367C-48DA-9548-32191AD167DB}">
      <dsp:nvSpPr>
        <dsp:cNvPr id="0" name=""/>
        <dsp:cNvSpPr/>
      </dsp:nvSpPr>
      <dsp:spPr>
        <a:xfrm rot="5400000">
          <a:off x="-196830" y="1312811"/>
          <a:ext cx="1312204" cy="918543"/>
        </a:xfrm>
        <a:prstGeom prst="chevron">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altLang="zh-CN" sz="2500" kern="1200" dirty="0" smtClean="0"/>
            <a:t>  </a:t>
          </a:r>
          <a:endParaRPr lang="zh-CN" altLang="en-US" sz="2500" kern="1200" dirty="0"/>
        </a:p>
      </dsp:txBody>
      <dsp:txXfrm rot="5400000">
        <a:off x="-196830" y="1312811"/>
        <a:ext cx="1312204" cy="918543"/>
      </dsp:txXfrm>
    </dsp:sp>
    <dsp:sp modelId="{7C344530-D4E8-4356-B088-170DA3C7C777}">
      <dsp:nvSpPr>
        <dsp:cNvPr id="0" name=""/>
        <dsp:cNvSpPr/>
      </dsp:nvSpPr>
      <dsp:spPr>
        <a:xfrm rot="5400000">
          <a:off x="2744937" y="-710412"/>
          <a:ext cx="852933" cy="4505720"/>
        </a:xfrm>
        <a:prstGeom prst="round2Same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altLang="en-US" sz="1600" kern="1200" dirty="0" smtClean="0"/>
            <a:t>Work in China beyond the scope prescribed in the work permits.</a:t>
          </a:r>
          <a:endParaRPr lang="zh-CN" altLang="en-US" sz="1600" kern="1200" dirty="0"/>
        </a:p>
        <a:p>
          <a:pPr marL="171450" lvl="1" indent="-171450" algn="l" defTabSz="711200">
            <a:lnSpc>
              <a:spcPct val="90000"/>
            </a:lnSpc>
            <a:spcBef>
              <a:spcPct val="0"/>
            </a:spcBef>
            <a:spcAft>
              <a:spcPct val="15000"/>
            </a:spcAft>
            <a:buChar char="••"/>
          </a:pPr>
          <a:endParaRPr lang="zh-CN" altLang="en-US" sz="1600" kern="1200" dirty="0"/>
        </a:p>
      </dsp:txBody>
      <dsp:txXfrm rot="5400000">
        <a:off x="2744937" y="-710412"/>
        <a:ext cx="852933" cy="4505720"/>
      </dsp:txXfrm>
    </dsp:sp>
    <dsp:sp modelId="{4C1DB571-69BA-4D01-B8FF-1CB179605983}">
      <dsp:nvSpPr>
        <dsp:cNvPr id="0" name=""/>
        <dsp:cNvSpPr/>
      </dsp:nvSpPr>
      <dsp:spPr>
        <a:xfrm rot="5400000">
          <a:off x="-196830" y="2426684"/>
          <a:ext cx="1312204" cy="918543"/>
        </a:xfrm>
        <a:prstGeom prst="chevron">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altLang="zh-CN" sz="2500" kern="1200" dirty="0" smtClean="0"/>
            <a:t>   </a:t>
          </a:r>
          <a:endParaRPr lang="zh-CN" altLang="en-US" sz="2500" kern="1200" dirty="0"/>
        </a:p>
      </dsp:txBody>
      <dsp:txXfrm rot="5400000">
        <a:off x="-196830" y="2426684"/>
        <a:ext cx="1312204" cy="918543"/>
      </dsp:txXfrm>
    </dsp:sp>
    <dsp:sp modelId="{D10F8E8B-41B0-4BE7-89FC-A30919B113D5}">
      <dsp:nvSpPr>
        <dsp:cNvPr id="0" name=""/>
        <dsp:cNvSpPr/>
      </dsp:nvSpPr>
      <dsp:spPr>
        <a:xfrm rot="5400000">
          <a:off x="2744937" y="403460"/>
          <a:ext cx="852933" cy="4505720"/>
        </a:xfrm>
        <a:prstGeom prst="round2Same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zh-CN" altLang="en-US" sz="1400" kern="1200" dirty="0"/>
        </a:p>
        <a:p>
          <a:pPr marL="114300" lvl="1" indent="-114300" algn="l" defTabSz="622300">
            <a:lnSpc>
              <a:spcPct val="90000"/>
            </a:lnSpc>
            <a:spcBef>
              <a:spcPct val="0"/>
            </a:spcBef>
            <a:spcAft>
              <a:spcPct val="15000"/>
            </a:spcAft>
            <a:buChar char="••"/>
          </a:pPr>
          <a:r>
            <a:rPr lang="en-US" altLang="en-US" sz="1400" kern="1200" dirty="0" smtClean="0"/>
            <a:t>Foreign students work in violation of the regulations on the administration of foreign students working to support their study in China and work beyond the prescribed scope of jobs or prescribed time limit. </a:t>
          </a:r>
          <a:endParaRPr lang="zh-CN" altLang="en-US" sz="1400" kern="1200" dirty="0"/>
        </a:p>
        <a:p>
          <a:pPr marL="114300" lvl="1" indent="-114300" algn="l" defTabSz="622300">
            <a:lnSpc>
              <a:spcPct val="90000"/>
            </a:lnSpc>
            <a:spcBef>
              <a:spcPct val="0"/>
            </a:spcBef>
            <a:spcAft>
              <a:spcPct val="15000"/>
            </a:spcAft>
            <a:buChar char="••"/>
          </a:pPr>
          <a:endParaRPr lang="zh-CN" altLang="en-US" sz="1400" kern="1200" dirty="0"/>
        </a:p>
      </dsp:txBody>
      <dsp:txXfrm rot="5400000">
        <a:off x="2744937" y="403460"/>
        <a:ext cx="852933" cy="450572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SquareAccentList#1">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horzAlign" val="ctr"/>
          <dgm:param type="vertAlign" val="t"/>
          <dgm:param type="nodeVertAlign" val="t"/>
          <dgm:param type="fallback" val="1D"/>
        </dgm:alg>
      </dgm:if>
      <dgm:else name="Name2">
        <dgm:alg type="hierChild">
          <dgm:param type="linDir" val="fromR"/>
          <dgm:param type="horzAlign" val="ctr"/>
          <dgm:param type="vertAlign" val="t"/>
          <dgm:param type="nodeVertAlign" val="t"/>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parTxLTRAlign" val="l"/>
                    <dgm:param type="txAnchorVertCh" val="mid"/>
                  </dgm:alg>
                </dgm:if>
                <dgm:else name="Name10">
                  <dgm:alg type="tx">
                    <dgm:param type="parTxLTRAlign" val="r"/>
                    <dgm:param type="txAnchorVertCh" val="mid"/>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linDir" val="fromT"/>
              <dgm:param type="chAlign" val="r"/>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parTxLTRAlign" val="l"/>
                          <dgm:param type="txAnchorVertCh" val="mid"/>
                        </dgm:alg>
                      </dgm:if>
                      <dgm:else name="Name18">
                        <dgm:alg type="tx">
                          <dgm:param type="parTxLTRAlign" val="r"/>
                          <dgm:param type="txAnchorVertCh" val="mid"/>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1">
  <dgm:title val=""/>
  <dgm:desc val=""/>
  <dgm:catLst>
    <dgm:cat type="simple" pri="103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buFontTx/>
              <a:buNone/>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buFontTx/>
              <a:buNone/>
              <a:defRPr sz="1200">
                <a:latin typeface="+mn-lt"/>
                <a:ea typeface="+mn-ea"/>
              </a:defRPr>
            </a:lvl1pPr>
          </a:lstStyle>
          <a:p>
            <a:pPr>
              <a:defRPr/>
            </a:pPr>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buFontTx/>
              <a:buNone/>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buFont typeface="Arial" pitchFamily="34" charset="0"/>
              <a:buNone/>
              <a:defRPr sz="1200" smtClean="0">
                <a:ea typeface="宋体" pitchFamily="2" charset="-122"/>
              </a:defRPr>
            </a:lvl1pPr>
          </a:lstStyle>
          <a:p>
            <a:pPr>
              <a:defRPr/>
            </a:pPr>
            <a:fld id="{33E64535-1363-4EE1-BA44-7BCD7CEE4BA8}"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1"/>
            <a:ext cx="7772400" cy="1102519"/>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BF3CDCE3-7B39-4819-9BAB-46E3CF847B3D}"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02A70B3-9A72-4678-92C3-84CDC0250A8B}"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B889371-90CB-4308-AEB2-9ADDDCAE829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F77DC4D-63D6-4D8F-A95B-29A5FC25C6D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E731B32-0649-4C73-B560-6005456B150E}"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457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900114"/>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DDFD66B-7D3C-45FE-AA2E-8E100D98A696}"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78C22259-A6A5-4E52-B929-EEEBDE5FC662}"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DD43D6C7-D549-46F0-8D97-FF91B1CDBCE2}"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787DEF7-9904-4442-B134-661234BAAF37}"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CB9A373-FE29-4FA4-95D2-5A849F73A8D3}"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FCB1CA2-9774-42D2-89FA-43EF60FC8CF5}"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email"/>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noChangeArrowheads="1"/>
          </p:cNvSpPr>
          <p:nvPr>
            <p:ph type="body" idx="4294967295"/>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buFontTx/>
              <a:buNone/>
              <a:defRPr sz="1200">
                <a:solidFill>
                  <a:schemeClr val="tx1">
                    <a:tint val="75000"/>
                  </a:schemeClr>
                </a:solidFill>
                <a:latin typeface="+mn-lt"/>
                <a:ea typeface="+mn-ea"/>
              </a:defRPr>
            </a:lvl1pPr>
          </a:lstStyle>
          <a:p>
            <a:pPr>
              <a:defRPr/>
            </a:pPr>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buFontTx/>
              <a:buNone/>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buFont typeface="Arial" pitchFamily="34" charset="0"/>
              <a:buNone/>
              <a:defRPr sz="1200" smtClean="0">
                <a:solidFill>
                  <a:srgbClr val="898989"/>
                </a:solidFill>
                <a:ea typeface="宋体" pitchFamily="2" charset="-122"/>
              </a:defRPr>
            </a:lvl1pPr>
          </a:lstStyle>
          <a:p>
            <a:pPr>
              <a:defRPr/>
            </a:pPr>
            <a:fld id="{4F247055-270A-496E-AEBE-1BA449BA367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jpe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2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pic>
        <p:nvPicPr>
          <p:cNvPr id="2050" name="Picture 2" descr="C:\Users\lidan\Desktop\未标题-3.png"/>
          <p:cNvPicPr>
            <a:picLocks noChangeAspect="1" noChangeArrowheads="1"/>
          </p:cNvPicPr>
          <p:nvPr/>
        </p:nvPicPr>
        <p:blipFill>
          <a:blip r:embed="rId3" cstate="email"/>
          <a:srcRect/>
          <a:stretch>
            <a:fillRect/>
          </a:stretch>
        </p:blipFill>
        <p:spPr bwMode="auto">
          <a:xfrm>
            <a:off x="0" y="3929063"/>
            <a:ext cx="9144000" cy="963612"/>
          </a:xfrm>
          <a:prstGeom prst="rect">
            <a:avLst/>
          </a:prstGeom>
          <a:noFill/>
          <a:ln w="9525">
            <a:noFill/>
            <a:miter lim="800000"/>
            <a:headEnd/>
            <a:tailEnd/>
          </a:ln>
        </p:spPr>
      </p:pic>
      <p:sp>
        <p:nvSpPr>
          <p:cNvPr id="2051" name="矩形 5"/>
          <p:cNvSpPr>
            <a:spLocks noChangeArrowheads="1"/>
          </p:cNvSpPr>
          <p:nvPr/>
        </p:nvSpPr>
        <p:spPr bwMode="auto">
          <a:xfrm>
            <a:off x="0" y="644525"/>
            <a:ext cx="661988" cy="230188"/>
          </a:xfrm>
          <a:prstGeom prst="rect">
            <a:avLst/>
          </a:prstGeom>
          <a:noFill/>
          <a:ln w="9525">
            <a:noFill/>
            <a:miter lim="800000"/>
            <a:headEnd/>
            <a:tailEnd/>
          </a:ln>
        </p:spPr>
        <p:txBody>
          <a:bodyPr>
            <a:spAutoFit/>
          </a:bodyPr>
          <a:lstStyle/>
          <a:p>
            <a:r>
              <a:rPr lang="en-US" altLang="zh-CN" sz="100">
                <a:solidFill>
                  <a:schemeClr val="bg1"/>
                </a:solidFill>
              </a:rPr>
              <a:t>PPT</a:t>
            </a:r>
            <a:r>
              <a:rPr lang="zh-CN" altLang="en-US" sz="100">
                <a:solidFill>
                  <a:schemeClr val="bg1"/>
                </a:solidFill>
              </a:rPr>
              <a:t>模板下载：</a:t>
            </a:r>
            <a:r>
              <a:rPr lang="en-US" altLang="zh-CN" sz="100">
                <a:solidFill>
                  <a:schemeClr val="bg1"/>
                </a:solidFill>
              </a:rPr>
              <a:t>www.1ppt.com/moban/     </a:t>
            </a:r>
            <a:r>
              <a:rPr lang="zh-CN" altLang="en-US" sz="100">
                <a:solidFill>
                  <a:schemeClr val="bg1"/>
                </a:solidFill>
              </a:rPr>
              <a:t>行业</a:t>
            </a:r>
            <a:r>
              <a:rPr lang="en-US" altLang="zh-CN" sz="100">
                <a:solidFill>
                  <a:schemeClr val="bg1"/>
                </a:solidFill>
              </a:rPr>
              <a:t>PPT</a:t>
            </a:r>
            <a:r>
              <a:rPr lang="zh-CN" altLang="en-US" sz="100">
                <a:solidFill>
                  <a:schemeClr val="bg1"/>
                </a:solidFill>
              </a:rPr>
              <a:t>模板：</a:t>
            </a:r>
            <a:r>
              <a:rPr lang="en-US" altLang="zh-CN" sz="100">
                <a:solidFill>
                  <a:schemeClr val="bg1"/>
                </a:solidFill>
              </a:rPr>
              <a:t>www.1ppt.com/hangye/ </a:t>
            </a:r>
          </a:p>
          <a:p>
            <a:r>
              <a:rPr lang="zh-CN" altLang="en-US" sz="100">
                <a:solidFill>
                  <a:schemeClr val="bg1"/>
                </a:solidFill>
              </a:rPr>
              <a:t>节日</a:t>
            </a:r>
            <a:r>
              <a:rPr lang="en-US" altLang="zh-CN" sz="100">
                <a:solidFill>
                  <a:schemeClr val="bg1"/>
                </a:solidFill>
              </a:rPr>
              <a:t>PPT</a:t>
            </a:r>
            <a:r>
              <a:rPr lang="zh-CN" altLang="en-US" sz="100">
                <a:solidFill>
                  <a:schemeClr val="bg1"/>
                </a:solidFill>
              </a:rPr>
              <a:t>模板：</a:t>
            </a:r>
            <a:r>
              <a:rPr lang="en-US" altLang="zh-CN" sz="100">
                <a:solidFill>
                  <a:schemeClr val="bg1"/>
                </a:solidFill>
              </a:rPr>
              <a:t>www.1ppt.com/jieri/           PPT</a:t>
            </a:r>
            <a:r>
              <a:rPr lang="zh-CN" altLang="en-US" sz="100">
                <a:solidFill>
                  <a:schemeClr val="bg1"/>
                </a:solidFill>
              </a:rPr>
              <a:t>素材下载：</a:t>
            </a:r>
            <a:r>
              <a:rPr lang="en-US" altLang="zh-CN" sz="100">
                <a:solidFill>
                  <a:schemeClr val="bg1"/>
                </a:solidFill>
              </a:rPr>
              <a:t>www.1ppt.com/sucai/</a:t>
            </a:r>
          </a:p>
          <a:p>
            <a:r>
              <a:rPr lang="en-US" altLang="zh-CN" sz="100">
                <a:solidFill>
                  <a:schemeClr val="bg1"/>
                </a:solidFill>
              </a:rPr>
              <a:t>PPT</a:t>
            </a:r>
            <a:r>
              <a:rPr lang="zh-CN" altLang="en-US" sz="100">
                <a:solidFill>
                  <a:schemeClr val="bg1"/>
                </a:solidFill>
              </a:rPr>
              <a:t>背景图片：</a:t>
            </a:r>
            <a:r>
              <a:rPr lang="en-US" altLang="zh-CN" sz="100">
                <a:solidFill>
                  <a:schemeClr val="bg1"/>
                </a:solidFill>
              </a:rPr>
              <a:t>www.1ppt.com/beijing/      PPT</a:t>
            </a:r>
            <a:r>
              <a:rPr lang="zh-CN" altLang="en-US" sz="100">
                <a:solidFill>
                  <a:schemeClr val="bg1"/>
                </a:solidFill>
              </a:rPr>
              <a:t>图表下载：</a:t>
            </a:r>
            <a:r>
              <a:rPr lang="en-US" altLang="zh-CN" sz="100">
                <a:solidFill>
                  <a:schemeClr val="bg1"/>
                </a:solidFill>
              </a:rPr>
              <a:t>www.1ppt.com/tubiao/      </a:t>
            </a:r>
          </a:p>
          <a:p>
            <a:r>
              <a:rPr lang="zh-CN" altLang="en-US" sz="100">
                <a:solidFill>
                  <a:schemeClr val="bg1"/>
                </a:solidFill>
              </a:rPr>
              <a:t>优秀</a:t>
            </a:r>
            <a:r>
              <a:rPr lang="en-US" altLang="zh-CN" sz="100">
                <a:solidFill>
                  <a:schemeClr val="bg1"/>
                </a:solidFill>
              </a:rPr>
              <a:t>PPT</a:t>
            </a:r>
            <a:r>
              <a:rPr lang="zh-CN" altLang="en-US" sz="100">
                <a:solidFill>
                  <a:schemeClr val="bg1"/>
                </a:solidFill>
              </a:rPr>
              <a:t>下载：</a:t>
            </a:r>
            <a:r>
              <a:rPr lang="en-US" altLang="zh-CN" sz="100">
                <a:solidFill>
                  <a:schemeClr val="bg1"/>
                </a:solidFill>
              </a:rPr>
              <a:t>www.1ppt.com/xiazai/        PPT</a:t>
            </a:r>
            <a:r>
              <a:rPr lang="zh-CN" altLang="en-US" sz="100">
                <a:solidFill>
                  <a:schemeClr val="bg1"/>
                </a:solidFill>
              </a:rPr>
              <a:t>教程： </a:t>
            </a:r>
            <a:r>
              <a:rPr lang="en-US" altLang="zh-CN" sz="100">
                <a:solidFill>
                  <a:schemeClr val="bg1"/>
                </a:solidFill>
              </a:rPr>
              <a:t>www.1ppt.com/powerpoint/      </a:t>
            </a:r>
          </a:p>
          <a:p>
            <a:r>
              <a:rPr lang="en-US" altLang="zh-CN" sz="100">
                <a:solidFill>
                  <a:schemeClr val="bg1"/>
                </a:solidFill>
              </a:rPr>
              <a:t>Word</a:t>
            </a:r>
            <a:r>
              <a:rPr lang="zh-CN" altLang="en-US" sz="100">
                <a:solidFill>
                  <a:schemeClr val="bg1"/>
                </a:solidFill>
              </a:rPr>
              <a:t>教程： </a:t>
            </a:r>
            <a:r>
              <a:rPr lang="en-US" altLang="zh-CN" sz="100">
                <a:solidFill>
                  <a:schemeClr val="bg1"/>
                </a:solidFill>
              </a:rPr>
              <a:t>www.1ppt.com/word/              Excel</a:t>
            </a:r>
            <a:r>
              <a:rPr lang="zh-CN" altLang="en-US" sz="100">
                <a:solidFill>
                  <a:schemeClr val="bg1"/>
                </a:solidFill>
              </a:rPr>
              <a:t>教程：</a:t>
            </a:r>
            <a:r>
              <a:rPr lang="en-US" altLang="zh-CN" sz="100">
                <a:solidFill>
                  <a:schemeClr val="bg1"/>
                </a:solidFill>
              </a:rPr>
              <a:t>www.1ppt.com/excel/  </a:t>
            </a:r>
          </a:p>
          <a:p>
            <a:r>
              <a:rPr lang="zh-CN" altLang="en-US" sz="100">
                <a:solidFill>
                  <a:schemeClr val="bg1"/>
                </a:solidFill>
              </a:rPr>
              <a:t>资料下载：</a:t>
            </a:r>
            <a:r>
              <a:rPr lang="en-US" altLang="zh-CN" sz="100">
                <a:solidFill>
                  <a:schemeClr val="bg1"/>
                </a:solidFill>
              </a:rPr>
              <a:t>www.1ppt.com/ziliao/                PPT</a:t>
            </a:r>
            <a:r>
              <a:rPr lang="zh-CN" altLang="en-US" sz="100">
                <a:solidFill>
                  <a:schemeClr val="bg1"/>
                </a:solidFill>
              </a:rPr>
              <a:t>课件下载：</a:t>
            </a:r>
            <a:r>
              <a:rPr lang="en-US" altLang="zh-CN" sz="100">
                <a:solidFill>
                  <a:schemeClr val="bg1"/>
                </a:solidFill>
              </a:rPr>
              <a:t>www.1ppt.com/kejian/ </a:t>
            </a:r>
          </a:p>
          <a:p>
            <a:r>
              <a:rPr lang="zh-CN" altLang="en-US" sz="100">
                <a:solidFill>
                  <a:schemeClr val="bg1"/>
                </a:solidFill>
              </a:rPr>
              <a:t>范文下载：</a:t>
            </a:r>
            <a:r>
              <a:rPr lang="en-US" altLang="zh-CN" sz="100">
                <a:solidFill>
                  <a:schemeClr val="bg1"/>
                </a:solidFill>
              </a:rPr>
              <a:t>www.1ppt.com/fanwen/             </a:t>
            </a:r>
            <a:r>
              <a:rPr lang="zh-CN" altLang="en-US" sz="100">
                <a:solidFill>
                  <a:schemeClr val="bg1"/>
                </a:solidFill>
              </a:rPr>
              <a:t>试卷下载：</a:t>
            </a:r>
            <a:r>
              <a:rPr lang="en-US" altLang="zh-CN" sz="100">
                <a:solidFill>
                  <a:schemeClr val="bg1"/>
                </a:solidFill>
              </a:rPr>
              <a:t>www.1ppt.com/shiti/  </a:t>
            </a:r>
          </a:p>
          <a:p>
            <a:r>
              <a:rPr lang="zh-CN" altLang="en-US" sz="100">
                <a:solidFill>
                  <a:schemeClr val="bg1"/>
                </a:solidFill>
              </a:rPr>
              <a:t>教案下载：</a:t>
            </a:r>
            <a:r>
              <a:rPr lang="en-US" altLang="zh-CN" sz="100">
                <a:solidFill>
                  <a:schemeClr val="bg1"/>
                </a:solidFill>
              </a:rPr>
              <a:t>www.1ppt.com/jiaoan/  </a:t>
            </a:r>
          </a:p>
          <a:p>
            <a:r>
              <a:rPr lang="en-US" altLang="zh-CN" sz="100">
                <a:solidFill>
                  <a:schemeClr val="bg1"/>
                </a:solidFill>
              </a:rPr>
              <a:t> </a:t>
            </a:r>
            <a:endParaRPr lang="zh-CN" altLang="en-US" sz="100">
              <a:solidFill>
                <a:schemeClr val="bg1"/>
              </a:solidFill>
            </a:endParaRPr>
          </a:p>
        </p:txBody>
      </p:sp>
      <p:sp>
        <p:nvSpPr>
          <p:cNvPr id="2052" name="TextBox 2"/>
          <p:cNvSpPr txBox="1">
            <a:spLocks noChangeArrowheads="1"/>
          </p:cNvSpPr>
          <p:nvPr/>
        </p:nvSpPr>
        <p:spPr bwMode="auto">
          <a:xfrm>
            <a:off x="684213" y="771525"/>
            <a:ext cx="7848600" cy="708025"/>
          </a:xfrm>
          <a:prstGeom prst="rect">
            <a:avLst/>
          </a:prstGeom>
          <a:noFill/>
          <a:ln w="9525">
            <a:noFill/>
            <a:miter lim="800000"/>
            <a:headEnd/>
            <a:tailEnd/>
          </a:ln>
        </p:spPr>
        <p:txBody>
          <a:bodyPr>
            <a:spAutoFit/>
          </a:bodyPr>
          <a:lstStyle/>
          <a:p>
            <a:r>
              <a:rPr lang="en-US" altLang="zh-CN" sz="4000" b="1">
                <a:solidFill>
                  <a:srgbClr val="000000"/>
                </a:solidFill>
              </a:rPr>
              <a:t>Brief  Introduction on Chinese  Law</a:t>
            </a:r>
            <a:r>
              <a:rPr lang="en-US" altLang="zh-CN" sz="4000"/>
              <a:t> </a:t>
            </a:r>
            <a:endParaRPr lang="zh-CN" altLang="en-US" sz="4000"/>
          </a:p>
        </p:txBody>
      </p:sp>
      <p:sp>
        <p:nvSpPr>
          <p:cNvPr id="2053" name="Rectangle 3"/>
          <p:cNvSpPr txBox="1">
            <a:spLocks noChangeArrowheads="1"/>
          </p:cNvSpPr>
          <p:nvPr/>
        </p:nvSpPr>
        <p:spPr bwMode="auto">
          <a:xfrm>
            <a:off x="1065213" y="4156075"/>
            <a:ext cx="6819900" cy="1331913"/>
          </a:xfrm>
          <a:prstGeom prst="rect">
            <a:avLst/>
          </a:prstGeom>
          <a:noFill/>
          <a:ln w="9525">
            <a:noFill/>
            <a:miter lim="800000"/>
            <a:headEnd/>
            <a:tailEnd/>
          </a:ln>
        </p:spPr>
        <p:txBody>
          <a:bodyPr/>
          <a:lstStyle/>
          <a:p>
            <a:pPr algn="ctr">
              <a:spcBef>
                <a:spcPct val="20000"/>
              </a:spcBef>
              <a:buFont typeface="Wingdings" pitchFamily="2" charset="2"/>
              <a:buNone/>
            </a:pPr>
            <a:r>
              <a:rPr lang="en-US" altLang="zh-CN" sz="2400" b="1"/>
              <a:t>Wuhan Exit-Entry Administration Bureau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571500" y="214313"/>
            <a:ext cx="1617663" cy="369887"/>
          </a:xfrm>
          <a:prstGeom prst="rect">
            <a:avLst/>
          </a:prstGeom>
          <a:noFill/>
          <a:ln w="9525">
            <a:noFill/>
            <a:miter lim="800000"/>
            <a:headEnd/>
            <a:tailEnd/>
          </a:ln>
        </p:spPr>
        <p:txBody>
          <a:bodyPr wrap="none">
            <a:spAutoFit/>
          </a:bodyPr>
          <a:lstStyle/>
          <a:p>
            <a:r>
              <a:rPr lang="en-US" altLang="zh-CN" b="1">
                <a:solidFill>
                  <a:srgbClr val="17375E"/>
                </a:solidFill>
                <a:latin typeface="微软雅黑" pitchFamily="34" charset="-122"/>
                <a:ea typeface="微软雅黑" pitchFamily="34" charset="-122"/>
              </a:rPr>
              <a:t>General Law</a:t>
            </a:r>
          </a:p>
        </p:txBody>
      </p:sp>
      <p:grpSp>
        <p:nvGrpSpPr>
          <p:cNvPr id="11267" name="组合 66"/>
          <p:cNvGrpSpPr>
            <a:grpSpLocks/>
          </p:cNvGrpSpPr>
          <p:nvPr/>
        </p:nvGrpSpPr>
        <p:grpSpPr bwMode="auto">
          <a:xfrm>
            <a:off x="323850" y="771525"/>
            <a:ext cx="1655763" cy="1296988"/>
            <a:chOff x="0" y="0"/>
            <a:chExt cx="1444479" cy="1440160"/>
          </a:xfrm>
        </p:grpSpPr>
        <p:sp>
          <p:nvSpPr>
            <p:cNvPr id="11276" name="椭圆 67"/>
            <p:cNvSpPr>
              <a:spLocks noChangeArrowheads="1"/>
            </p:cNvSpPr>
            <p:nvPr/>
          </p:nvSpPr>
          <p:spPr bwMode="auto">
            <a:xfrm rot="1252953">
              <a:off x="0" y="0"/>
              <a:ext cx="1439557" cy="1440160"/>
            </a:xfrm>
            <a:prstGeom prst="ellipse">
              <a:avLst/>
            </a:prstGeom>
            <a:solidFill>
              <a:srgbClr val="2A79FF"/>
            </a:solidFill>
            <a:ln w="9525">
              <a:noFill/>
              <a:round/>
              <a:headEnd/>
              <a:tailEnd/>
            </a:ln>
          </p:spPr>
          <p:txBody>
            <a:bodyPr anchor="ctr"/>
            <a:lstStyle/>
            <a:p>
              <a:pPr algn="ctr"/>
              <a:endParaRPr lang="zh-CN" altLang="en-US">
                <a:solidFill>
                  <a:srgbClr val="FFFFFF"/>
                </a:solidFill>
              </a:endParaRPr>
            </a:p>
          </p:txBody>
        </p:sp>
        <p:sp>
          <p:nvSpPr>
            <p:cNvPr id="11277" name="椭圆 3"/>
            <p:cNvSpPr>
              <a:spLocks noChangeArrowheads="1"/>
            </p:cNvSpPr>
            <p:nvPr/>
          </p:nvSpPr>
          <p:spPr bwMode="auto">
            <a:xfrm>
              <a:off x="4922" y="2460"/>
              <a:ext cx="1439557" cy="1138846"/>
            </a:xfrm>
            <a:custGeom>
              <a:avLst/>
              <a:gdLst>
                <a:gd name="T0" fmla="*/ 719779 w 1440160"/>
                <a:gd name="T1" fmla="*/ 0 h 1138436"/>
                <a:gd name="T2" fmla="*/ 1439557 w 1440160"/>
                <a:gd name="T3" fmla="*/ 720339 h 1138436"/>
                <a:gd name="T4" fmla="*/ 1435912 w 1440160"/>
                <a:gd name="T5" fmla="*/ 792590 h 1138436"/>
                <a:gd name="T6" fmla="*/ 719779 w 1440160"/>
                <a:gd name="T7" fmla="*/ 1138846 h 1138436"/>
                <a:gd name="T8" fmla="*/ 3645 w 1440160"/>
                <a:gd name="T9" fmla="*/ 792590 h 1138436"/>
                <a:gd name="T10" fmla="*/ 0 w 1440160"/>
                <a:gd name="T11" fmla="*/ 720339 h 1138436"/>
                <a:gd name="T12" fmla="*/ 719779 w 1440160"/>
                <a:gd name="T13" fmla="*/ 0 h 11384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0160" h="1138436">
                  <a:moveTo>
                    <a:pt x="720080" y="0"/>
                  </a:moveTo>
                  <a:cubicBezTo>
                    <a:pt x="1117769" y="0"/>
                    <a:pt x="1440160" y="322391"/>
                    <a:pt x="1440160" y="720080"/>
                  </a:cubicBezTo>
                  <a:lnTo>
                    <a:pt x="1436513" y="792305"/>
                  </a:lnTo>
                  <a:cubicBezTo>
                    <a:pt x="1274763" y="1003324"/>
                    <a:pt x="1013858" y="1138436"/>
                    <a:pt x="720080" y="1138436"/>
                  </a:cubicBezTo>
                  <a:cubicBezTo>
                    <a:pt x="426303" y="1138436"/>
                    <a:pt x="165397" y="1003324"/>
                    <a:pt x="3647" y="792305"/>
                  </a:cubicBezTo>
                  <a:cubicBezTo>
                    <a:pt x="1212" y="768556"/>
                    <a:pt x="0" y="744459"/>
                    <a:pt x="0" y="720080"/>
                  </a:cubicBezTo>
                  <a:cubicBezTo>
                    <a:pt x="0" y="322391"/>
                    <a:pt x="322391" y="0"/>
                    <a:pt x="720080" y="0"/>
                  </a:cubicBezTo>
                  <a:close/>
                </a:path>
              </a:pathLst>
            </a:custGeom>
            <a:gradFill rotWithShape="1">
              <a:gsLst>
                <a:gs pos="0">
                  <a:srgbClr val="AAC9FF"/>
                </a:gs>
                <a:gs pos="100000">
                  <a:srgbClr val="FFFFFF">
                    <a:alpha val="0"/>
                  </a:srgbClr>
                </a:gs>
              </a:gsLst>
              <a:lin ang="5400000"/>
            </a:gradFill>
            <a:ln w="9525">
              <a:noFill/>
              <a:round/>
              <a:headEnd/>
              <a:tailEnd/>
            </a:ln>
          </p:spPr>
          <p:txBody>
            <a:bodyPr/>
            <a:lstStyle/>
            <a:p>
              <a:endParaRPr lang="zh-CN" altLang="en-US"/>
            </a:p>
          </p:txBody>
        </p:sp>
        <p:sp>
          <p:nvSpPr>
            <p:cNvPr id="11278" name="椭圆 69"/>
            <p:cNvSpPr>
              <a:spLocks noChangeArrowheads="1"/>
            </p:cNvSpPr>
            <p:nvPr/>
          </p:nvSpPr>
          <p:spPr bwMode="auto">
            <a:xfrm>
              <a:off x="286681" y="44275"/>
              <a:ext cx="864965" cy="489482"/>
            </a:xfrm>
            <a:prstGeom prst="ellipse">
              <a:avLst/>
            </a:prstGeom>
            <a:gradFill rotWithShape="0">
              <a:gsLst>
                <a:gs pos="0">
                  <a:srgbClr val="D4E4FF">
                    <a:alpha val="48000"/>
                  </a:srgbClr>
                </a:gs>
                <a:gs pos="100000">
                  <a:srgbClr val="FFFFFF">
                    <a:alpha val="0"/>
                  </a:srgbClr>
                </a:gs>
              </a:gsLst>
              <a:lin ang="5400000"/>
            </a:gradFill>
            <a:ln w="9525">
              <a:noFill/>
              <a:round/>
              <a:headEnd/>
              <a:tailEnd/>
            </a:ln>
          </p:spPr>
          <p:txBody>
            <a:bodyPr anchor="ctr"/>
            <a:lstStyle/>
            <a:p>
              <a:pPr algn="ctr"/>
              <a:endParaRPr lang="zh-CN" altLang="en-US">
                <a:solidFill>
                  <a:srgbClr val="FFFFFF"/>
                </a:solidFill>
              </a:endParaRPr>
            </a:p>
          </p:txBody>
        </p:sp>
        <p:sp>
          <p:nvSpPr>
            <p:cNvPr id="43015" name="TextBox 70"/>
            <p:cNvSpPr txBox="1"/>
            <p:nvPr/>
          </p:nvSpPr>
          <p:spPr>
            <a:xfrm>
              <a:off x="105254" y="253835"/>
              <a:ext cx="1224275" cy="712147"/>
            </a:xfrm>
            <a:prstGeom prst="rect">
              <a:avLst/>
            </a:prstGeom>
            <a:noFill/>
            <a:ln w="9525">
              <a:noFill/>
            </a:ln>
          </p:spPr>
          <p:txBody>
            <a:bodyPr>
              <a:spAutoFit/>
            </a:bodyPr>
            <a:lstStyle/>
            <a:p>
              <a:pPr algn="ctr">
                <a:buFont typeface="Arial" pitchFamily="34" charset="0"/>
                <a:buNone/>
                <a:defRPr/>
              </a:pPr>
              <a:r>
                <a:rPr lang="zh-CN" altLang="en-US" b="1" noProof="1">
                  <a:effectLst>
                    <a:outerShdw blurRad="38100" dist="38100" dir="2700000">
                      <a:srgbClr val="FFFFFF"/>
                    </a:outerShdw>
                  </a:effectLst>
                  <a:latin typeface="华文细黑" pitchFamily="2" charset="-122"/>
                  <a:ea typeface="华文细黑" pitchFamily="2" charset="-122"/>
                  <a:cs typeface="+mn-ea"/>
                </a:rPr>
                <a:t>F</a:t>
              </a:r>
              <a:r>
                <a:rPr lang="en-US" altLang="x-none" b="1" noProof="1">
                  <a:effectLst>
                    <a:outerShdw blurRad="38100" dist="38100" dir="2700000">
                      <a:srgbClr val="FFFFFF"/>
                    </a:outerShdw>
                  </a:effectLst>
                  <a:latin typeface="华文细黑" pitchFamily="2" charset="-122"/>
                  <a:ea typeface="华文细黑" pitchFamily="2" charset="-122"/>
                  <a:cs typeface="+mn-ea"/>
                </a:rPr>
                <a:t>orbidden</a:t>
              </a:r>
              <a:r>
                <a:rPr lang="zh-CN" altLang="en-US" b="1" noProof="1">
                  <a:effectLst>
                    <a:outerShdw blurRad="38100" dist="38100" dir="2700000">
                      <a:srgbClr val="FFFFFF"/>
                    </a:outerShdw>
                  </a:effectLst>
                  <a:latin typeface="华文细黑" pitchFamily="2" charset="-122"/>
                  <a:ea typeface="华文细黑" pitchFamily="2" charset="-122"/>
                  <a:cs typeface="+mn-ea"/>
                </a:rPr>
                <a:t> B</a:t>
              </a:r>
              <a:r>
                <a:rPr lang="en-US" altLang="x-none" b="1" noProof="1">
                  <a:effectLst>
                    <a:outerShdw blurRad="38100" dist="38100" dir="2700000">
                      <a:srgbClr val="FFFFFF"/>
                    </a:outerShdw>
                  </a:effectLst>
                  <a:latin typeface="华文细黑" pitchFamily="2" charset="-122"/>
                  <a:ea typeface="华文细黑" pitchFamily="2" charset="-122"/>
                  <a:cs typeface="+mn-ea"/>
                </a:rPr>
                <a:t>ehaviors </a:t>
              </a:r>
              <a:endParaRPr lang="en-US" altLang="x-none" b="1" noProof="1">
                <a:effectLst>
                  <a:outerShdw blurRad="38100" dist="38100" dir="2700000">
                    <a:srgbClr val="FFFFFF"/>
                  </a:outerShdw>
                </a:effectLst>
                <a:latin typeface="华文细黑" pitchFamily="2" charset="-122"/>
                <a:ea typeface="华文细黑" pitchFamily="2" charset="-122"/>
              </a:endParaRPr>
            </a:p>
          </p:txBody>
        </p:sp>
      </p:grpSp>
      <p:pic>
        <p:nvPicPr>
          <p:cNvPr id="11268" name="图片 43015" descr="图片1"/>
          <p:cNvPicPr>
            <a:picLocks noChangeAspect="1" noChangeArrowheads="1"/>
          </p:cNvPicPr>
          <p:nvPr/>
        </p:nvPicPr>
        <p:blipFill>
          <a:blip r:embed="rId2" cstate="email"/>
          <a:srcRect/>
          <a:stretch>
            <a:fillRect/>
          </a:stretch>
        </p:blipFill>
        <p:spPr bwMode="auto">
          <a:xfrm>
            <a:off x="2411413" y="2355850"/>
            <a:ext cx="1944687" cy="2079625"/>
          </a:xfrm>
          <a:prstGeom prst="rect">
            <a:avLst/>
          </a:prstGeom>
          <a:noFill/>
          <a:ln w="9525">
            <a:noFill/>
            <a:miter lim="800000"/>
            <a:headEnd/>
            <a:tailEnd/>
          </a:ln>
        </p:spPr>
      </p:pic>
      <p:sp>
        <p:nvSpPr>
          <p:cNvPr id="11269" name="文本框 43016"/>
          <p:cNvSpPr txBox="1">
            <a:spLocks noChangeArrowheads="1"/>
          </p:cNvSpPr>
          <p:nvPr/>
        </p:nvSpPr>
        <p:spPr bwMode="auto">
          <a:xfrm>
            <a:off x="4427538" y="2932113"/>
            <a:ext cx="1655762" cy="914400"/>
          </a:xfrm>
          <a:prstGeom prst="rect">
            <a:avLst/>
          </a:prstGeom>
          <a:noFill/>
          <a:ln w="9525">
            <a:noFill/>
            <a:miter lim="800000"/>
            <a:headEnd/>
            <a:tailEnd/>
          </a:ln>
        </p:spPr>
        <p:txBody>
          <a:bodyPr>
            <a:spAutoFit/>
          </a:bodyPr>
          <a:lstStyle/>
          <a:p>
            <a:r>
              <a:rPr lang="en-US" altLang="zh-CN" b="1">
                <a:ea typeface="微软雅黑" pitchFamily="34" charset="-122"/>
              </a:rPr>
              <a:t>Distributing pornographic</a:t>
            </a:r>
            <a:r>
              <a:rPr lang="zh-CN" altLang="en-US" b="1">
                <a:ea typeface="微软雅黑" pitchFamily="34" charset="-122"/>
              </a:rPr>
              <a:t> </a:t>
            </a:r>
            <a:r>
              <a:rPr lang="en-US" altLang="zh-CN" b="1">
                <a:ea typeface="微软雅黑" pitchFamily="34" charset="-122"/>
              </a:rPr>
              <a:t>objects</a:t>
            </a:r>
            <a:endParaRPr lang="zh-CN" altLang="en-US"/>
          </a:p>
        </p:txBody>
      </p:sp>
      <p:pic>
        <p:nvPicPr>
          <p:cNvPr id="11270" name="图片 43017" descr="u=185228374,420867933&amp;fm=21&amp;gp=0"/>
          <p:cNvPicPr>
            <a:picLocks noChangeAspect="1" noChangeArrowheads="1"/>
          </p:cNvPicPr>
          <p:nvPr/>
        </p:nvPicPr>
        <p:blipFill>
          <a:blip r:embed="rId3" cstate="email"/>
          <a:srcRect/>
          <a:stretch>
            <a:fillRect/>
          </a:stretch>
        </p:blipFill>
        <p:spPr bwMode="auto">
          <a:xfrm>
            <a:off x="2413000" y="628650"/>
            <a:ext cx="2016125" cy="1584325"/>
          </a:xfrm>
          <a:prstGeom prst="rect">
            <a:avLst/>
          </a:prstGeom>
          <a:noFill/>
          <a:ln w="9525">
            <a:noFill/>
            <a:miter lim="800000"/>
            <a:headEnd/>
            <a:tailEnd/>
          </a:ln>
        </p:spPr>
      </p:pic>
      <p:sp>
        <p:nvSpPr>
          <p:cNvPr id="11271" name="文本框 43018"/>
          <p:cNvSpPr txBox="1">
            <a:spLocks noChangeArrowheads="1"/>
          </p:cNvSpPr>
          <p:nvPr/>
        </p:nvSpPr>
        <p:spPr bwMode="auto">
          <a:xfrm>
            <a:off x="4429125" y="1635125"/>
            <a:ext cx="1654175" cy="641350"/>
          </a:xfrm>
          <a:prstGeom prst="rect">
            <a:avLst/>
          </a:prstGeom>
          <a:noFill/>
          <a:ln w="9525">
            <a:noFill/>
            <a:miter lim="800000"/>
            <a:headEnd/>
            <a:tailEnd/>
          </a:ln>
        </p:spPr>
        <p:txBody>
          <a:bodyPr>
            <a:spAutoFit/>
          </a:bodyPr>
          <a:lstStyle/>
          <a:p>
            <a:r>
              <a:rPr lang="zh-CN" altLang="en-US" b="1"/>
              <a:t>Breaking traffic</a:t>
            </a:r>
          </a:p>
          <a:p>
            <a:r>
              <a:rPr lang="zh-CN" altLang="en-US" b="1"/>
              <a:t>regulations</a:t>
            </a:r>
          </a:p>
        </p:txBody>
      </p:sp>
      <p:pic>
        <p:nvPicPr>
          <p:cNvPr id="11272" name="图片 43019" descr="20120118062236956499"/>
          <p:cNvPicPr>
            <a:picLocks noChangeAspect="1" noChangeArrowheads="1"/>
          </p:cNvPicPr>
          <p:nvPr/>
        </p:nvPicPr>
        <p:blipFill>
          <a:blip r:embed="rId4" cstate="email"/>
          <a:srcRect/>
          <a:stretch>
            <a:fillRect/>
          </a:stretch>
        </p:blipFill>
        <p:spPr bwMode="auto">
          <a:xfrm>
            <a:off x="6227763" y="555625"/>
            <a:ext cx="1563687" cy="1655763"/>
          </a:xfrm>
          <a:prstGeom prst="rect">
            <a:avLst/>
          </a:prstGeom>
          <a:noFill/>
          <a:ln w="9525">
            <a:noFill/>
            <a:miter lim="800000"/>
            <a:headEnd/>
            <a:tailEnd/>
          </a:ln>
        </p:spPr>
      </p:pic>
      <p:sp>
        <p:nvSpPr>
          <p:cNvPr id="11273" name="文本框 43020"/>
          <p:cNvSpPr txBox="1">
            <a:spLocks noChangeArrowheads="1"/>
          </p:cNvSpPr>
          <p:nvPr/>
        </p:nvSpPr>
        <p:spPr bwMode="auto">
          <a:xfrm>
            <a:off x="6588125" y="2139950"/>
            <a:ext cx="1296988" cy="366713"/>
          </a:xfrm>
          <a:prstGeom prst="rect">
            <a:avLst/>
          </a:prstGeom>
          <a:noFill/>
          <a:ln w="9525">
            <a:noFill/>
            <a:miter lim="800000"/>
            <a:headEnd/>
            <a:tailEnd/>
          </a:ln>
        </p:spPr>
        <p:txBody>
          <a:bodyPr>
            <a:spAutoFit/>
          </a:bodyPr>
          <a:lstStyle/>
          <a:p>
            <a:r>
              <a:rPr lang="zh-CN" altLang="en-US" b="1"/>
              <a:t>Setting fire</a:t>
            </a:r>
            <a:endParaRPr lang="zh-CN" altLang="en-US"/>
          </a:p>
        </p:txBody>
      </p:sp>
      <p:pic>
        <p:nvPicPr>
          <p:cNvPr id="11274" name="Picture 2"/>
          <p:cNvPicPr>
            <a:picLocks noChangeAspect="1" noChangeArrowheads="1"/>
          </p:cNvPicPr>
          <p:nvPr/>
        </p:nvPicPr>
        <p:blipFill>
          <a:blip r:embed="rId5" cstate="email"/>
          <a:srcRect/>
          <a:stretch>
            <a:fillRect/>
          </a:stretch>
        </p:blipFill>
        <p:spPr bwMode="auto">
          <a:xfrm>
            <a:off x="6227763" y="2716213"/>
            <a:ext cx="1584325" cy="1611312"/>
          </a:xfrm>
          <a:prstGeom prst="rect">
            <a:avLst/>
          </a:prstGeom>
          <a:noFill/>
          <a:ln w="9525">
            <a:noFill/>
            <a:miter lim="800000"/>
            <a:headEnd/>
            <a:tailEnd/>
          </a:ln>
        </p:spPr>
      </p:pic>
      <p:sp>
        <p:nvSpPr>
          <p:cNvPr id="11275" name="文本框 43022"/>
          <p:cNvSpPr txBox="1">
            <a:spLocks noChangeArrowheads="1"/>
          </p:cNvSpPr>
          <p:nvPr/>
        </p:nvSpPr>
        <p:spPr bwMode="auto">
          <a:xfrm>
            <a:off x="7305675" y="4156075"/>
            <a:ext cx="1603375" cy="639763"/>
          </a:xfrm>
          <a:prstGeom prst="rect">
            <a:avLst/>
          </a:prstGeom>
          <a:noFill/>
          <a:ln w="9525">
            <a:noFill/>
            <a:miter lim="800000"/>
            <a:headEnd/>
            <a:tailEnd/>
          </a:ln>
        </p:spPr>
        <p:txBody>
          <a:bodyPr>
            <a:spAutoFit/>
          </a:bodyPr>
          <a:lstStyle/>
          <a:p>
            <a:r>
              <a:rPr lang="zh-CN" altLang="en-US" b="1"/>
              <a:t>Driving after drinking</a:t>
            </a:r>
            <a:endParaRPr lang="zh-CN" altLang="en-US"/>
          </a:p>
        </p:txBody>
      </p:sp>
    </p:spTree>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9396"/>
          <p:cNvSpPr>
            <a:spLocks noChangeArrowheads="1"/>
          </p:cNvSpPr>
          <p:nvPr/>
        </p:nvSpPr>
        <p:spPr bwMode="auto">
          <a:xfrm>
            <a:off x="2524125" y="3003550"/>
            <a:ext cx="5648325" cy="874713"/>
          </a:xfrm>
          <a:prstGeom prst="rect">
            <a:avLst/>
          </a:prstGeom>
          <a:gradFill rotWithShape="0">
            <a:gsLst>
              <a:gs pos="0">
                <a:srgbClr val="E4F5FE"/>
              </a:gs>
              <a:gs pos="100000">
                <a:srgbClr val="FFFFFF">
                  <a:alpha val="0"/>
                </a:srgbClr>
              </a:gs>
            </a:gsLst>
            <a:lin ang="0"/>
          </a:gradFill>
          <a:ln w="9525">
            <a:noFill/>
            <a:miter lim="800000"/>
            <a:headEnd/>
            <a:tailEnd/>
          </a:ln>
        </p:spPr>
        <p:txBody>
          <a:bodyPr lIns="18288" tIns="18288" rIns="18288" bIns="18288" anchor="ctr" anchorCtr="1"/>
          <a:lstStyle/>
          <a:p>
            <a:pPr algn="ctr">
              <a:lnSpc>
                <a:spcPct val="85000"/>
              </a:lnSpc>
              <a:spcBef>
                <a:spcPct val="20000"/>
              </a:spcBef>
            </a:pPr>
            <a:endParaRPr lang="en-US" altLang="zh-CN" sz="1400" b="1">
              <a:solidFill>
                <a:schemeClr val="bg1"/>
              </a:solidFill>
              <a:latin typeface="Arial Narrow" pitchFamily="34" charset="0"/>
            </a:endParaRPr>
          </a:p>
        </p:txBody>
      </p:sp>
      <p:sp>
        <p:nvSpPr>
          <p:cNvPr id="12291" name="Rectangle 9396"/>
          <p:cNvSpPr>
            <a:spLocks noChangeArrowheads="1"/>
          </p:cNvSpPr>
          <p:nvPr/>
        </p:nvSpPr>
        <p:spPr bwMode="auto">
          <a:xfrm>
            <a:off x="239713" y="852488"/>
            <a:ext cx="5834062" cy="1935162"/>
          </a:xfrm>
          <a:prstGeom prst="rect">
            <a:avLst/>
          </a:prstGeom>
          <a:gradFill rotWithShape="0">
            <a:gsLst>
              <a:gs pos="0">
                <a:srgbClr val="E4F5FE"/>
              </a:gs>
              <a:gs pos="100000">
                <a:srgbClr val="FFFFFF">
                  <a:alpha val="0"/>
                </a:srgbClr>
              </a:gs>
            </a:gsLst>
            <a:lin ang="0"/>
          </a:gradFill>
          <a:ln w="9525">
            <a:noFill/>
            <a:miter lim="800000"/>
            <a:headEnd/>
            <a:tailEnd/>
          </a:ln>
        </p:spPr>
        <p:txBody>
          <a:bodyPr lIns="18288" tIns="18288" rIns="18288" bIns="18288" anchor="ctr" anchorCtr="1"/>
          <a:lstStyle/>
          <a:p>
            <a:pPr algn="ctr">
              <a:lnSpc>
                <a:spcPct val="85000"/>
              </a:lnSpc>
              <a:spcBef>
                <a:spcPct val="20000"/>
              </a:spcBef>
            </a:pPr>
            <a:endParaRPr lang="en-US" altLang="zh-CN" sz="1400" b="1">
              <a:solidFill>
                <a:schemeClr val="bg1"/>
              </a:solidFill>
              <a:latin typeface="Arial Narrow" pitchFamily="34" charset="0"/>
            </a:endParaRPr>
          </a:p>
        </p:txBody>
      </p:sp>
      <p:sp>
        <p:nvSpPr>
          <p:cNvPr id="12292" name="TextBox 333"/>
          <p:cNvSpPr txBox="1">
            <a:spLocks noChangeArrowheads="1"/>
          </p:cNvSpPr>
          <p:nvPr/>
        </p:nvSpPr>
        <p:spPr bwMode="auto">
          <a:xfrm>
            <a:off x="468313" y="896938"/>
            <a:ext cx="5491162" cy="2211387"/>
          </a:xfrm>
          <a:prstGeom prst="rect">
            <a:avLst/>
          </a:prstGeom>
          <a:noFill/>
          <a:ln w="9525">
            <a:noFill/>
            <a:miter lim="800000"/>
            <a:headEnd/>
            <a:tailEnd/>
          </a:ln>
        </p:spPr>
        <p:txBody>
          <a:bodyPr>
            <a:spAutoFit/>
          </a:bodyPr>
          <a:lstStyle/>
          <a:p>
            <a:pPr>
              <a:lnSpc>
                <a:spcPct val="85000"/>
              </a:lnSpc>
            </a:pPr>
            <a:r>
              <a:rPr lang="en-US" altLang="zh-CN" b="1">
                <a:solidFill>
                  <a:srgbClr val="000000"/>
                </a:solidFill>
                <a:latin typeface="Arial Narrow" pitchFamily="34" charset="0"/>
              </a:rPr>
              <a:t>Foreigners should obey traffic regulations.</a:t>
            </a:r>
          </a:p>
          <a:p>
            <a:pPr>
              <a:lnSpc>
                <a:spcPct val="85000"/>
              </a:lnSpc>
            </a:pPr>
            <a:endParaRPr lang="en-US" altLang="zh-CN" sz="1600">
              <a:solidFill>
                <a:srgbClr val="666666"/>
              </a:solidFill>
              <a:latin typeface="Arial Narrow" pitchFamily="34" charset="0"/>
            </a:endParaRPr>
          </a:p>
          <a:p>
            <a:pPr>
              <a:lnSpc>
                <a:spcPct val="85000"/>
              </a:lnSpc>
            </a:pPr>
            <a:r>
              <a:rPr lang="en-US" altLang="zh-CN" sz="1600">
                <a:solidFill>
                  <a:srgbClr val="666666"/>
                </a:solidFill>
                <a:latin typeface="Arial Narrow" pitchFamily="34" charset="0"/>
              </a:rPr>
              <a:t>Whoever holds an overseas motor vehicle driving license may, if meeting the conditions for driving permission as </a:t>
            </a:r>
          </a:p>
          <a:p>
            <a:pPr>
              <a:lnSpc>
                <a:spcPct val="85000"/>
              </a:lnSpc>
            </a:pPr>
            <a:r>
              <a:rPr lang="en-US" altLang="zh-CN" sz="1600">
                <a:solidFill>
                  <a:srgbClr val="666666"/>
                </a:solidFill>
                <a:latin typeface="Arial Narrow" pitchFamily="34" charset="0"/>
              </a:rPr>
              <a:t>prescribed by the public security institution, and assessed by the traffic administrative department of the public security organ to be qualified, be issued a Chinese motor vehicle driving license.</a:t>
            </a:r>
          </a:p>
          <a:p>
            <a:pPr>
              <a:lnSpc>
                <a:spcPct val="85000"/>
              </a:lnSpc>
            </a:pPr>
            <a:endParaRPr lang="en-US" altLang="zh-CN" sz="1600">
              <a:solidFill>
                <a:srgbClr val="666666"/>
              </a:solidFill>
              <a:latin typeface="Arial Narrow" pitchFamily="34" charset="0"/>
            </a:endParaRPr>
          </a:p>
          <a:p>
            <a:pPr>
              <a:lnSpc>
                <a:spcPct val="85000"/>
              </a:lnSpc>
            </a:pPr>
            <a:endParaRPr lang="en-US" altLang="zh-CN" sz="1600">
              <a:solidFill>
                <a:srgbClr val="000000"/>
              </a:solidFill>
              <a:latin typeface="Arial Narrow" pitchFamily="34" charset="0"/>
            </a:endParaRPr>
          </a:p>
        </p:txBody>
      </p:sp>
      <p:sp>
        <p:nvSpPr>
          <p:cNvPr id="10" name="TextBox 9"/>
          <p:cNvSpPr txBox="1"/>
          <p:nvPr/>
        </p:nvSpPr>
        <p:spPr>
          <a:xfrm>
            <a:off x="571500" y="214313"/>
            <a:ext cx="1617663"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General Law</a:t>
            </a:r>
          </a:p>
        </p:txBody>
      </p:sp>
      <p:sp>
        <p:nvSpPr>
          <p:cNvPr id="12294" name="TextBox 333"/>
          <p:cNvSpPr txBox="1">
            <a:spLocks noChangeArrowheads="1"/>
          </p:cNvSpPr>
          <p:nvPr/>
        </p:nvSpPr>
        <p:spPr bwMode="auto">
          <a:xfrm>
            <a:off x="2555875" y="3219450"/>
            <a:ext cx="4749800" cy="538163"/>
          </a:xfrm>
          <a:prstGeom prst="rect">
            <a:avLst/>
          </a:prstGeom>
          <a:noFill/>
          <a:ln w="9525">
            <a:noFill/>
            <a:miter lim="800000"/>
            <a:headEnd/>
            <a:tailEnd/>
          </a:ln>
        </p:spPr>
        <p:txBody>
          <a:bodyPr>
            <a:spAutoFit/>
          </a:bodyPr>
          <a:lstStyle/>
          <a:p>
            <a:pPr>
              <a:lnSpc>
                <a:spcPct val="85000"/>
              </a:lnSpc>
            </a:pPr>
            <a:r>
              <a:rPr lang="en-US" altLang="zh-CN">
                <a:solidFill>
                  <a:srgbClr val="000000"/>
                </a:solidFill>
                <a:latin typeface="Arial Narrow" pitchFamily="34" charset="0"/>
              </a:rPr>
              <a:t>Do not drive other’s motor vehicles without permission. </a:t>
            </a:r>
            <a:endParaRPr lang="en-US" altLang="zh-CN" sz="1600">
              <a:solidFill>
                <a:srgbClr val="666666"/>
              </a:solidFill>
              <a:latin typeface="Arial Narrow" pitchFamily="34" charset="0"/>
            </a:endParaRPr>
          </a:p>
          <a:p>
            <a:pPr>
              <a:lnSpc>
                <a:spcPct val="85000"/>
              </a:lnSpc>
            </a:pPr>
            <a:endParaRPr lang="en-US" altLang="zh-CN" sz="1600">
              <a:solidFill>
                <a:srgbClr val="000000"/>
              </a:solidFill>
              <a:latin typeface="Arial Narrow" pitchFamily="34" charset="0"/>
            </a:endParaRPr>
          </a:p>
        </p:txBody>
      </p:sp>
      <p:sp>
        <p:nvSpPr>
          <p:cNvPr id="12295" name="Rectangle 9396"/>
          <p:cNvSpPr>
            <a:spLocks noChangeArrowheads="1"/>
          </p:cNvSpPr>
          <p:nvPr/>
        </p:nvSpPr>
        <p:spPr bwMode="auto">
          <a:xfrm>
            <a:off x="3027363" y="3940175"/>
            <a:ext cx="5648325" cy="873125"/>
          </a:xfrm>
          <a:prstGeom prst="rect">
            <a:avLst/>
          </a:prstGeom>
          <a:gradFill rotWithShape="0">
            <a:gsLst>
              <a:gs pos="0">
                <a:srgbClr val="E4F5FE"/>
              </a:gs>
              <a:gs pos="100000">
                <a:srgbClr val="FFFFFF">
                  <a:alpha val="0"/>
                </a:srgbClr>
              </a:gs>
            </a:gsLst>
            <a:lin ang="0"/>
          </a:gradFill>
          <a:ln w="9525">
            <a:noFill/>
            <a:miter lim="800000"/>
            <a:headEnd/>
            <a:tailEnd/>
          </a:ln>
        </p:spPr>
        <p:txBody>
          <a:bodyPr lIns="18288" tIns="18288" rIns="18288" bIns="18288" anchor="ctr" anchorCtr="1"/>
          <a:lstStyle/>
          <a:p>
            <a:pPr algn="ctr">
              <a:lnSpc>
                <a:spcPct val="85000"/>
              </a:lnSpc>
              <a:spcBef>
                <a:spcPct val="20000"/>
              </a:spcBef>
            </a:pPr>
            <a:endParaRPr lang="en-US" altLang="zh-CN" sz="1400" b="1">
              <a:solidFill>
                <a:schemeClr val="bg1"/>
              </a:solidFill>
              <a:latin typeface="Arial Narrow" pitchFamily="34" charset="0"/>
            </a:endParaRPr>
          </a:p>
        </p:txBody>
      </p:sp>
      <p:sp>
        <p:nvSpPr>
          <p:cNvPr id="12296" name="TextBox 333"/>
          <p:cNvSpPr txBox="1">
            <a:spLocks noChangeArrowheads="1"/>
          </p:cNvSpPr>
          <p:nvPr/>
        </p:nvSpPr>
        <p:spPr bwMode="auto">
          <a:xfrm>
            <a:off x="3059113" y="4156075"/>
            <a:ext cx="4749800" cy="536575"/>
          </a:xfrm>
          <a:prstGeom prst="rect">
            <a:avLst/>
          </a:prstGeom>
          <a:noFill/>
          <a:ln w="9525">
            <a:noFill/>
            <a:miter lim="800000"/>
            <a:headEnd/>
            <a:tailEnd/>
          </a:ln>
        </p:spPr>
        <p:txBody>
          <a:bodyPr>
            <a:spAutoFit/>
          </a:bodyPr>
          <a:lstStyle/>
          <a:p>
            <a:pPr>
              <a:lnSpc>
                <a:spcPct val="85000"/>
              </a:lnSpc>
            </a:pPr>
            <a:r>
              <a:rPr lang="en-US" altLang="zh-CN">
                <a:solidFill>
                  <a:srgbClr val="000000"/>
                </a:solidFill>
                <a:latin typeface="Arial Narrow" pitchFamily="34" charset="0"/>
              </a:rPr>
              <a:t>Do not drive any vehicles after drinking alcohol.  </a:t>
            </a:r>
            <a:endParaRPr lang="en-US" altLang="zh-CN" sz="1600">
              <a:solidFill>
                <a:srgbClr val="666666"/>
              </a:solidFill>
              <a:latin typeface="Arial Narrow" pitchFamily="34" charset="0"/>
            </a:endParaRPr>
          </a:p>
          <a:p>
            <a:pPr>
              <a:lnSpc>
                <a:spcPct val="85000"/>
              </a:lnSpc>
            </a:pPr>
            <a:endParaRPr lang="en-US" altLang="zh-CN" sz="1600">
              <a:solidFill>
                <a:srgbClr val="000000"/>
              </a:solidFill>
              <a:latin typeface="Arial Narrow" pitchFamily="34" charset="0"/>
            </a:endParaRPr>
          </a:p>
        </p:txBody>
      </p:sp>
      <p:pic>
        <p:nvPicPr>
          <p:cNvPr id="12297" name="Picture 2"/>
          <p:cNvPicPr>
            <a:picLocks noChangeAspect="1" noChangeArrowheads="1"/>
          </p:cNvPicPr>
          <p:nvPr/>
        </p:nvPicPr>
        <p:blipFill>
          <a:blip r:embed="rId2" cstate="email"/>
          <a:srcRect/>
          <a:stretch>
            <a:fillRect/>
          </a:stretch>
        </p:blipFill>
        <p:spPr bwMode="auto">
          <a:xfrm>
            <a:off x="6151563" y="731838"/>
            <a:ext cx="2020887" cy="2055812"/>
          </a:xfrm>
          <a:prstGeom prst="rect">
            <a:avLst/>
          </a:prstGeom>
          <a:noFill/>
          <a:ln w="9525">
            <a:noFill/>
            <a:miter lim="800000"/>
            <a:headEnd/>
            <a:tailEnd/>
          </a:ln>
        </p:spPr>
      </p:pic>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图片 41992" descr="u=919993214,2663651205&amp;fm=21&amp;gp=0"/>
          <p:cNvPicPr>
            <a:picLocks noChangeAspect="1" noChangeArrowheads="1"/>
          </p:cNvPicPr>
          <p:nvPr/>
        </p:nvPicPr>
        <p:blipFill>
          <a:blip r:embed="rId2" cstate="email"/>
          <a:srcRect/>
          <a:stretch>
            <a:fillRect/>
          </a:stretch>
        </p:blipFill>
        <p:spPr bwMode="auto">
          <a:xfrm>
            <a:off x="6318250" y="357188"/>
            <a:ext cx="2303463" cy="1852612"/>
          </a:xfrm>
          <a:prstGeom prst="rect">
            <a:avLst/>
          </a:prstGeom>
          <a:noFill/>
          <a:ln w="9525">
            <a:noFill/>
            <a:miter lim="800000"/>
            <a:headEnd/>
            <a:tailEnd/>
          </a:ln>
        </p:spPr>
      </p:pic>
      <p:sp>
        <p:nvSpPr>
          <p:cNvPr id="13315" name="Rectangle 9396"/>
          <p:cNvSpPr>
            <a:spLocks noChangeArrowheads="1"/>
          </p:cNvSpPr>
          <p:nvPr/>
        </p:nvSpPr>
        <p:spPr bwMode="auto">
          <a:xfrm>
            <a:off x="250825" y="852488"/>
            <a:ext cx="5948363" cy="2403475"/>
          </a:xfrm>
          <a:prstGeom prst="rect">
            <a:avLst/>
          </a:prstGeom>
          <a:gradFill rotWithShape="0">
            <a:gsLst>
              <a:gs pos="0">
                <a:srgbClr val="E4F5FE"/>
              </a:gs>
              <a:gs pos="100000">
                <a:srgbClr val="FFFFFF">
                  <a:alpha val="0"/>
                </a:srgbClr>
              </a:gs>
            </a:gsLst>
            <a:lin ang="0"/>
          </a:gradFill>
          <a:ln w="9525">
            <a:noFill/>
            <a:miter lim="800000"/>
            <a:headEnd/>
            <a:tailEnd/>
          </a:ln>
        </p:spPr>
        <p:txBody>
          <a:bodyPr lIns="18288" tIns="18288" rIns="18288" bIns="18288" anchor="ctr" anchorCtr="1"/>
          <a:lstStyle/>
          <a:p>
            <a:pPr algn="ctr">
              <a:lnSpc>
                <a:spcPct val="85000"/>
              </a:lnSpc>
              <a:spcBef>
                <a:spcPct val="20000"/>
              </a:spcBef>
            </a:pPr>
            <a:endParaRPr lang="en-US" altLang="zh-CN" sz="1400" b="1">
              <a:solidFill>
                <a:schemeClr val="bg1"/>
              </a:solidFill>
              <a:latin typeface="Arial Narrow" pitchFamily="34" charset="0"/>
            </a:endParaRPr>
          </a:p>
        </p:txBody>
      </p:sp>
      <p:sp>
        <p:nvSpPr>
          <p:cNvPr id="13316" name="TextBox 333"/>
          <p:cNvSpPr txBox="1">
            <a:spLocks noChangeArrowheads="1"/>
          </p:cNvSpPr>
          <p:nvPr/>
        </p:nvSpPr>
        <p:spPr bwMode="auto">
          <a:xfrm>
            <a:off x="468313" y="896938"/>
            <a:ext cx="4748212" cy="2651125"/>
          </a:xfrm>
          <a:prstGeom prst="rect">
            <a:avLst/>
          </a:prstGeom>
          <a:noFill/>
          <a:ln w="9525">
            <a:noFill/>
            <a:miter lim="800000"/>
            <a:headEnd/>
            <a:tailEnd/>
          </a:ln>
        </p:spPr>
        <p:txBody>
          <a:bodyPr>
            <a:spAutoFit/>
          </a:bodyPr>
          <a:lstStyle/>
          <a:p>
            <a:pPr>
              <a:lnSpc>
                <a:spcPct val="85000"/>
              </a:lnSpc>
            </a:pPr>
            <a:endParaRPr lang="en-US" altLang="zh-CN" b="1">
              <a:solidFill>
                <a:srgbClr val="000000"/>
              </a:solidFill>
              <a:latin typeface="Arial Narrow" pitchFamily="34" charset="0"/>
            </a:endParaRPr>
          </a:p>
          <a:p>
            <a:pPr>
              <a:lnSpc>
                <a:spcPct val="85000"/>
              </a:lnSpc>
            </a:pPr>
            <a:r>
              <a:rPr lang="en-US" altLang="zh-CN" b="1">
                <a:solidFill>
                  <a:srgbClr val="000000"/>
                </a:solidFill>
                <a:latin typeface="Arial Narrow" pitchFamily="34" charset="0"/>
              </a:rPr>
              <a:t>Drugs are forbidden.</a:t>
            </a:r>
          </a:p>
          <a:p>
            <a:pPr>
              <a:lnSpc>
                <a:spcPct val="85000"/>
              </a:lnSpc>
            </a:pPr>
            <a:endParaRPr lang="en-US" altLang="zh-CN" sz="1600">
              <a:solidFill>
                <a:srgbClr val="666666"/>
              </a:solidFill>
              <a:latin typeface="Arial Narrow" pitchFamily="34" charset="0"/>
            </a:endParaRPr>
          </a:p>
          <a:p>
            <a:pPr>
              <a:lnSpc>
                <a:spcPct val="85000"/>
              </a:lnSpc>
            </a:pPr>
            <a:r>
              <a:rPr lang="en-US" altLang="zh-CN" sz="1600">
                <a:solidFill>
                  <a:srgbClr val="666666"/>
                </a:solidFill>
                <a:latin typeface="Arial Narrow" pitchFamily="34" charset="0"/>
              </a:rPr>
              <a:t>We found a lot of students taking drugs without knowledge. In China, it's illegal to take drugs or carry drugs, including cannabis(hemp), cocaine, opium, methaamfhetamine, heroin, morphie, or any other narcotic forbidden drugs</a:t>
            </a:r>
          </a:p>
          <a:p>
            <a:pPr>
              <a:lnSpc>
                <a:spcPct val="85000"/>
              </a:lnSpc>
            </a:pPr>
            <a:endParaRPr lang="en-US" altLang="zh-CN" sz="1600">
              <a:solidFill>
                <a:srgbClr val="666666"/>
              </a:solidFill>
              <a:latin typeface="Arial Narrow" pitchFamily="34" charset="0"/>
            </a:endParaRPr>
          </a:p>
          <a:p>
            <a:pPr>
              <a:lnSpc>
                <a:spcPct val="85000"/>
              </a:lnSpc>
            </a:pPr>
            <a:r>
              <a:rPr lang="en-US" altLang="zh-CN" sz="1600">
                <a:solidFill>
                  <a:srgbClr val="666666"/>
                </a:solidFill>
                <a:latin typeface="Arial Narrow" pitchFamily="34" charset="0"/>
              </a:rPr>
              <a:t>Illicits and criminals would be deported.</a:t>
            </a:r>
          </a:p>
          <a:p>
            <a:pPr>
              <a:lnSpc>
                <a:spcPct val="85000"/>
              </a:lnSpc>
            </a:pPr>
            <a:endParaRPr lang="en-US" altLang="zh-CN" sz="1600">
              <a:solidFill>
                <a:srgbClr val="666666"/>
              </a:solidFill>
              <a:latin typeface="Arial Narrow" pitchFamily="34" charset="0"/>
            </a:endParaRPr>
          </a:p>
          <a:p>
            <a:pPr>
              <a:lnSpc>
                <a:spcPct val="85000"/>
              </a:lnSpc>
            </a:pPr>
            <a:endParaRPr lang="en-US" altLang="zh-CN" sz="1600">
              <a:solidFill>
                <a:srgbClr val="000000"/>
              </a:solidFill>
              <a:latin typeface="Arial Narrow"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sp>
        <p:nvSpPr>
          <p:cNvPr id="6" name="矩形 5"/>
          <p:cNvSpPr/>
          <p:nvPr/>
        </p:nvSpPr>
        <p:spPr>
          <a:xfrm>
            <a:off x="603250" y="2100263"/>
            <a:ext cx="3032125" cy="460375"/>
          </a:xfrm>
          <a:prstGeom prst="rect">
            <a:avLst/>
          </a:prstGeom>
        </p:spPr>
        <p:txBody>
          <a:bodyPr>
            <a:spAutoFit/>
          </a:bodyPr>
          <a:lstStyle/>
          <a:p>
            <a:pPr fontAlgn="auto">
              <a:spcBef>
                <a:spcPts val="0"/>
              </a:spcBef>
              <a:spcAft>
                <a:spcPts val="0"/>
              </a:spcAft>
              <a:buFontTx/>
              <a:buNone/>
              <a:defRPr/>
            </a:pPr>
            <a:r>
              <a:rPr lang="en-US" altLang="ko-KR" sz="2400" kern="0" dirty="0">
                <a:solidFill>
                  <a:srgbClr val="000000"/>
                </a:solidFill>
                <a:latin typeface="Arial" panose="020B0604020202020204"/>
                <a:ea typeface="宋体" pitchFamily="2" charset="-122"/>
              </a:rPr>
              <a:t>16 Visa Categories</a:t>
            </a:r>
          </a:p>
        </p:txBody>
      </p:sp>
      <p:graphicFrame>
        <p:nvGraphicFramePr>
          <p:cNvPr id="7" name="图示 6"/>
          <p:cNvGraphicFramePr/>
          <p:nvPr/>
        </p:nvGraphicFramePr>
        <p:xfrm>
          <a:off x="2987824" y="5557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graphicFrame>
        <p:nvGraphicFramePr>
          <p:cNvPr id="11" name="内容占位符 9"/>
          <p:cNvGraphicFramePr/>
          <p:nvPr/>
        </p:nvGraphicFramePr>
        <p:xfrm>
          <a:off x="468313" y="627063"/>
          <a:ext cx="8280400" cy="4079874"/>
        </p:xfrm>
        <a:graphic>
          <a:graphicData uri="http://schemas.openxmlformats.org/drawingml/2006/table">
            <a:tbl>
              <a:tblPr firstRow="1" bandRow="1">
                <a:tableStyleId>{7DF18680-E054-41AD-8BC1-D1AEF772440D}</a:tableStyleId>
              </a:tblPr>
              <a:tblGrid>
                <a:gridCol w="1656080"/>
                <a:gridCol w="6624320"/>
              </a:tblGrid>
              <a:tr h="551427">
                <a:tc>
                  <a:txBody>
                    <a:bodyPr/>
                    <a:lstStyle/>
                    <a:p>
                      <a:pPr algn="ctr"/>
                      <a:r>
                        <a:rPr lang="en-US" altLang="zh-CN" sz="1800" b="1" i="0" kern="1200" dirty="0" smtClean="0">
                          <a:solidFill>
                            <a:schemeClr val="lt1"/>
                          </a:solidFill>
                          <a:effectLst/>
                          <a:latin typeface="+mn-lt"/>
                          <a:ea typeface="+mn-ea"/>
                          <a:cs typeface="+mn-cs"/>
                        </a:rPr>
                        <a:t>Visa Categories</a:t>
                      </a:r>
                      <a:endParaRPr lang="zh-CN" altLang="en-US" sz="1800" dirty="0">
                        <a:solidFill>
                          <a:srgbClr val="FFFFFF"/>
                        </a:solidFill>
                      </a:endParaRPr>
                    </a:p>
                  </a:txBody>
                  <a:tcPr marL="91432" marR="91432" marT="45814" marB="45814" anchor="ctr"/>
                </a:tc>
                <a:tc>
                  <a:txBody>
                    <a:bodyPr/>
                    <a:lstStyle/>
                    <a:p>
                      <a:pPr algn="ctr"/>
                      <a:r>
                        <a:rPr lang="en-US" altLang="zh-CN" sz="1800" dirty="0" smtClean="0">
                          <a:solidFill>
                            <a:srgbClr val="FFFFFF"/>
                          </a:solidFill>
                        </a:rPr>
                        <a:t>Description of Visa</a:t>
                      </a:r>
                      <a:endParaRPr lang="zh-CN" altLang="en-US" sz="1800" dirty="0" smtClean="0">
                        <a:solidFill>
                          <a:srgbClr val="FFFFFF"/>
                        </a:solidFill>
                      </a:endParaRPr>
                    </a:p>
                  </a:txBody>
                  <a:tcPr marL="91432" marR="91432" marT="45814" marB="45814" anchor="ctr"/>
                </a:tc>
              </a:tr>
              <a:tr h="946821">
                <a:tc>
                  <a:txBody>
                    <a:bodyPr/>
                    <a:lstStyle/>
                    <a:p>
                      <a:pPr algn="ctr"/>
                      <a:r>
                        <a:rPr lang="en-US" altLang="zh-CN" sz="1600" dirty="0" smtClean="0">
                          <a:solidFill>
                            <a:schemeClr val="dk1"/>
                          </a:solidFill>
                        </a:rPr>
                        <a:t>C</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foreign crew members of means of international transportation, including aircraft, trains and ships, or motor vehicle drivers engaged in cross-border transport activities, or to the accompanying family members of the crew members of the above-mentioned ships.</a:t>
                      </a:r>
                      <a:endParaRPr lang="zh-CN" altLang="en-US" sz="1400" dirty="0">
                        <a:solidFill>
                          <a:srgbClr val="1C1C1C"/>
                        </a:solidFill>
                      </a:endParaRPr>
                    </a:p>
                  </a:txBody>
                  <a:tcPr marL="91432" marR="91432" marT="45814" marB="45814" anchor="ctr"/>
                </a:tc>
              </a:tr>
              <a:tr h="511977">
                <a:tc>
                  <a:txBody>
                    <a:bodyPr/>
                    <a:lstStyle/>
                    <a:p>
                      <a:pPr algn="ctr"/>
                      <a:r>
                        <a:rPr lang="en-US" altLang="zh-CN" sz="1600" dirty="0" smtClean="0">
                          <a:solidFill>
                            <a:schemeClr val="dk1"/>
                          </a:solidFill>
                        </a:rPr>
                        <a:t>D</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those who intend to reside in China permanently.</a:t>
                      </a:r>
                      <a:endParaRPr lang="zh-CN" altLang="en-US" sz="1400" dirty="0">
                        <a:solidFill>
                          <a:srgbClr val="1C1C1C"/>
                        </a:solidFill>
                      </a:endParaRPr>
                    </a:p>
                  </a:txBody>
                  <a:tcPr marL="91432" marR="91432" marT="45814" marB="45814" anchor="ctr"/>
                </a:tc>
              </a:tr>
              <a:tr h="519224">
                <a:tc>
                  <a:txBody>
                    <a:bodyPr/>
                    <a:lstStyle/>
                    <a:p>
                      <a:pPr algn="ctr"/>
                      <a:r>
                        <a:rPr lang="en-US" altLang="zh-CN" sz="1600" dirty="0" smtClean="0">
                          <a:solidFill>
                            <a:schemeClr val="dk1"/>
                          </a:solidFill>
                        </a:rPr>
                        <a:t>F</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those who intend to go to China for exchanges, visits, study </a:t>
                      </a:r>
                      <a:r>
                        <a:rPr lang="en-US" altLang="zh-CN" sz="1400" dirty="0" err="1" smtClean="0">
                          <a:solidFill>
                            <a:srgbClr val="1C1C1C"/>
                          </a:solidFill>
                        </a:rPr>
                        <a:t>toursand</a:t>
                      </a:r>
                      <a:r>
                        <a:rPr lang="en-US" altLang="zh-CN" sz="1400" dirty="0" smtClean="0">
                          <a:solidFill>
                            <a:srgbClr val="1C1C1C"/>
                          </a:solidFill>
                        </a:rPr>
                        <a:t> other activities.</a:t>
                      </a:r>
                      <a:endParaRPr lang="zh-CN" altLang="en-US" sz="1400" dirty="0">
                        <a:solidFill>
                          <a:srgbClr val="1C1C1C"/>
                        </a:solidFill>
                      </a:endParaRPr>
                    </a:p>
                  </a:txBody>
                  <a:tcPr marL="91432" marR="91432" marT="45814" marB="45814" anchor="ctr"/>
                </a:tc>
              </a:tr>
              <a:tr h="511977">
                <a:tc>
                  <a:txBody>
                    <a:bodyPr/>
                    <a:lstStyle/>
                    <a:p>
                      <a:pPr algn="ctr"/>
                      <a:r>
                        <a:rPr lang="en-US" altLang="zh-CN" sz="1600" dirty="0" smtClean="0">
                          <a:solidFill>
                            <a:schemeClr val="dk1"/>
                          </a:solidFill>
                        </a:rPr>
                        <a:t>G</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those who intend to transit through China</a:t>
                      </a:r>
                      <a:endParaRPr lang="zh-CN" altLang="en-US" sz="1400" dirty="0">
                        <a:solidFill>
                          <a:srgbClr val="1C1C1C"/>
                        </a:solidFill>
                      </a:endParaRPr>
                    </a:p>
                  </a:txBody>
                  <a:tcPr marL="91432" marR="91432" marT="45814" marB="45814" anchor="ctr"/>
                </a:tc>
              </a:tr>
              <a:tr h="519224">
                <a:tc>
                  <a:txBody>
                    <a:bodyPr/>
                    <a:lstStyle/>
                    <a:p>
                      <a:pPr algn="ctr"/>
                      <a:r>
                        <a:rPr lang="en-US" altLang="zh-CN" sz="1600" dirty="0" smtClean="0">
                          <a:solidFill>
                            <a:schemeClr val="dk1"/>
                          </a:solidFill>
                        </a:rPr>
                        <a:t>J1</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resident foreign journalists of foreign news organizations stationed in China. The intended duration of stay in China exceeds 180 days.</a:t>
                      </a:r>
                      <a:endParaRPr lang="zh-CN" altLang="en-US" sz="1400" dirty="0">
                        <a:solidFill>
                          <a:srgbClr val="1C1C1C"/>
                        </a:solidFill>
                      </a:endParaRPr>
                    </a:p>
                  </a:txBody>
                  <a:tcPr marL="91432" marR="91432" marT="45814" marB="45814" anchor="ctr"/>
                </a:tc>
              </a:tr>
              <a:tr h="519224">
                <a:tc>
                  <a:txBody>
                    <a:bodyPr/>
                    <a:lstStyle/>
                    <a:p>
                      <a:pPr algn="ctr"/>
                      <a:r>
                        <a:rPr lang="en-US" altLang="zh-CN" sz="1600" dirty="0" smtClean="0">
                          <a:solidFill>
                            <a:schemeClr val="dk1"/>
                          </a:solidFill>
                        </a:rPr>
                        <a:t>J2</a:t>
                      </a:r>
                      <a:endParaRPr lang="zh-CN" altLang="en-US" sz="1600" dirty="0">
                        <a:solidFill>
                          <a:srgbClr val="1C1C1C"/>
                        </a:solidFill>
                      </a:endParaRPr>
                    </a:p>
                  </a:txBody>
                  <a:tcPr marL="91432" marR="91432" marT="45814" marB="45814" anchor="ctr"/>
                </a:tc>
                <a:tc>
                  <a:txBody>
                    <a:bodyPr/>
                    <a:lstStyle/>
                    <a:p>
                      <a:pPr algn="l"/>
                      <a:r>
                        <a:rPr lang="en-US" altLang="zh-CN" sz="1400" dirty="0" smtClean="0">
                          <a:solidFill>
                            <a:srgbClr val="1C1C1C"/>
                          </a:solidFill>
                        </a:rPr>
                        <a:t>Issued to foreign journalists who intend to go to China for short-term news coverage. The intended duration of stay in China is no more than 180 days.</a:t>
                      </a:r>
                      <a:endParaRPr lang="zh-CN" altLang="en-US" sz="1400" dirty="0">
                        <a:solidFill>
                          <a:srgbClr val="1C1C1C"/>
                        </a:solidFill>
                      </a:endParaRPr>
                    </a:p>
                  </a:txBody>
                  <a:tcPr marL="91432" marR="91432" marT="45814" marB="45814" anchor="ctr"/>
                </a:tc>
              </a:tr>
            </a:tbl>
          </a:graphicData>
        </a:graphic>
      </p:graphicFrame>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graphicFrame>
        <p:nvGraphicFramePr>
          <p:cNvPr id="11" name="内容占位符 9"/>
          <p:cNvGraphicFramePr/>
          <p:nvPr/>
        </p:nvGraphicFramePr>
        <p:xfrm>
          <a:off x="467543" y="627534"/>
          <a:ext cx="8281168" cy="3960042"/>
        </p:xfrm>
        <a:graphic>
          <a:graphicData uri="http://schemas.openxmlformats.org/drawingml/2006/table">
            <a:tbl>
              <a:tblPr firstRow="1" bandRow="1">
                <a:tableStyleId>{775DCB02-9BB8-47FD-8907-85C794F793BA}</a:tableStyleId>
              </a:tblPr>
              <a:tblGrid>
                <a:gridCol w="1656234"/>
                <a:gridCol w="6624934"/>
              </a:tblGrid>
              <a:tr h="550296">
                <a:tc>
                  <a:txBody>
                    <a:bodyPr/>
                    <a:lstStyle/>
                    <a:p>
                      <a:pPr algn="ctr"/>
                      <a:r>
                        <a:rPr lang="en-US" altLang="zh-CN" sz="1800" kern="1200" dirty="0" smtClean="0">
                          <a:effectLst/>
                        </a:rPr>
                        <a:t>Visa Categories</a:t>
                      </a:r>
                      <a:endParaRPr lang="zh-CN" altLang="en-US" dirty="0">
                        <a:solidFill>
                          <a:srgbClr val="FFFFFF"/>
                        </a:solidFill>
                      </a:endParaRPr>
                    </a:p>
                  </a:txBody>
                  <a:tcPr anchor="ctr"/>
                </a:tc>
                <a:tc>
                  <a:txBody>
                    <a:bodyPr/>
                    <a:lstStyle/>
                    <a:p>
                      <a:pPr algn="ctr"/>
                      <a:r>
                        <a:rPr lang="en-US" altLang="zh-CN" dirty="0" smtClean="0"/>
                        <a:t>Description of Visa</a:t>
                      </a:r>
                      <a:endParaRPr lang="zh-CN" altLang="en-US" dirty="0" smtClean="0">
                        <a:solidFill>
                          <a:srgbClr val="FFFFFF"/>
                        </a:solidFill>
                      </a:endParaRPr>
                    </a:p>
                  </a:txBody>
                  <a:tcPr anchor="ctr"/>
                </a:tc>
              </a:tr>
              <a:tr h="711492">
                <a:tc>
                  <a:txBody>
                    <a:bodyPr/>
                    <a:lstStyle/>
                    <a:p>
                      <a:pPr algn="ctr"/>
                      <a:r>
                        <a:rPr lang="en-US" altLang="zh-CN" sz="1600" dirty="0" smtClean="0">
                          <a:solidFill>
                            <a:schemeClr val="dk1"/>
                          </a:solidFill>
                        </a:rPr>
                        <a:t>L</a:t>
                      </a:r>
                      <a:endParaRPr lang="zh-CN" altLang="en-US" sz="1600" dirty="0">
                        <a:solidFill>
                          <a:srgbClr val="1C1C1C"/>
                        </a:solidFill>
                      </a:endParaRPr>
                    </a:p>
                  </a:txBody>
                  <a:tcPr anchor="ctr"/>
                </a:tc>
                <a:tc>
                  <a:txBody>
                    <a:bodyPr/>
                    <a:lstStyle/>
                    <a:p>
                      <a:pPr algn="l"/>
                      <a:r>
                        <a:rPr lang="en-US" altLang="zh-CN" sz="1400" dirty="0" smtClean="0"/>
                        <a:t>Issued to those who intend to go to China as a tourist.</a:t>
                      </a:r>
                      <a:endParaRPr lang="zh-CN" altLang="en-US" sz="1400" dirty="0">
                        <a:solidFill>
                          <a:srgbClr val="1C1C1C"/>
                        </a:solidFill>
                      </a:endParaRPr>
                    </a:p>
                  </a:txBody>
                  <a:tcPr anchor="ctr"/>
                </a:tc>
              </a:tr>
              <a:tr h="510927">
                <a:tc>
                  <a:txBody>
                    <a:bodyPr/>
                    <a:lstStyle/>
                    <a:p>
                      <a:pPr algn="ctr"/>
                      <a:r>
                        <a:rPr lang="en-US" altLang="zh-CN" sz="1600" dirty="0" smtClean="0">
                          <a:solidFill>
                            <a:schemeClr val="dk1"/>
                          </a:solidFill>
                        </a:rPr>
                        <a:t>M</a:t>
                      </a:r>
                      <a:endParaRPr lang="zh-CN" altLang="en-US" sz="1600" dirty="0">
                        <a:solidFill>
                          <a:srgbClr val="1C1C1C"/>
                        </a:solidFill>
                      </a:endParaRPr>
                    </a:p>
                  </a:txBody>
                  <a:tcPr anchor="ctr"/>
                </a:tc>
                <a:tc>
                  <a:txBody>
                    <a:bodyPr/>
                    <a:lstStyle/>
                    <a:p>
                      <a:pPr algn="l"/>
                      <a:r>
                        <a:rPr lang="en-US" altLang="zh-CN" sz="1400" smtClean="0"/>
                        <a:t>Issued to those who intend to go to China for commercial and trade activities.</a:t>
                      </a:r>
                      <a:endParaRPr lang="zh-CN" altLang="en-US" sz="1400" dirty="0">
                        <a:solidFill>
                          <a:srgbClr val="1C1C1C"/>
                        </a:solidFill>
                      </a:endParaRPr>
                    </a:p>
                  </a:txBody>
                  <a:tcPr anchor="ctr"/>
                </a:tc>
              </a:tr>
              <a:tr h="510927">
                <a:tc>
                  <a:txBody>
                    <a:bodyPr/>
                    <a:lstStyle/>
                    <a:p>
                      <a:pPr algn="ctr"/>
                      <a:r>
                        <a:rPr lang="en-US" altLang="zh-CN" sz="1600" dirty="0" smtClean="0">
                          <a:solidFill>
                            <a:schemeClr val="dk1"/>
                          </a:solidFill>
                        </a:rPr>
                        <a:t>Q1</a:t>
                      </a:r>
                      <a:endParaRPr lang="zh-CN" altLang="en-US" sz="1600" dirty="0">
                        <a:solidFill>
                          <a:srgbClr val="1C1C1C"/>
                        </a:solidFill>
                      </a:endParaRPr>
                    </a:p>
                  </a:txBody>
                  <a:tcPr anchor="ctr"/>
                </a:tc>
                <a:tc>
                  <a:txBody>
                    <a:bodyPr/>
                    <a:lstStyle/>
                    <a:p>
                      <a:pPr algn="l"/>
                      <a:r>
                        <a:rPr lang="en-US" altLang="zh-CN" sz="1400" dirty="0" smtClean="0"/>
                        <a:t>Issued to those who are family members of Chinese citizens or of foreigners with Chinese permanent residence and intend to go to China for family reunion, or to those who intend to go to China for the purpose of foster care. The intended duration of stay in China exceeds 180 days.</a:t>
                      </a:r>
                      <a:endParaRPr lang="zh-CN" altLang="en-US" sz="1400" dirty="0">
                        <a:solidFill>
                          <a:srgbClr val="1C1C1C"/>
                        </a:solidFill>
                      </a:endParaRPr>
                    </a:p>
                  </a:txBody>
                  <a:tcPr anchor="ctr"/>
                </a:tc>
              </a:tr>
              <a:tr h="510927">
                <a:tc>
                  <a:txBody>
                    <a:bodyPr/>
                    <a:lstStyle/>
                    <a:p>
                      <a:pPr algn="ctr"/>
                      <a:r>
                        <a:rPr lang="en-US" altLang="zh-CN" sz="1600" dirty="0" smtClean="0">
                          <a:solidFill>
                            <a:schemeClr val="dk1"/>
                          </a:solidFill>
                        </a:rPr>
                        <a:t>Q2</a:t>
                      </a:r>
                      <a:endParaRPr lang="zh-CN" altLang="en-US" sz="1600" dirty="0">
                        <a:solidFill>
                          <a:srgbClr val="1C1C1C"/>
                        </a:solidFill>
                      </a:endParaRPr>
                    </a:p>
                  </a:txBody>
                  <a:tcPr anchor="ctr"/>
                </a:tc>
                <a:tc>
                  <a:txBody>
                    <a:bodyPr/>
                    <a:lstStyle/>
                    <a:p>
                      <a:pPr algn="l"/>
                      <a:r>
                        <a:rPr lang="en-US" altLang="zh-CN" sz="1400" dirty="0" smtClean="0"/>
                        <a:t>Issued to those who intend to visit their relatives who are Chinese citizens residing in China or foreigners with permanent residence in China. The intended duration of stay in China is no more than 180 days.</a:t>
                      </a:r>
                      <a:endParaRPr lang="zh-CN" altLang="en-US" sz="1400" dirty="0">
                        <a:solidFill>
                          <a:srgbClr val="1C1C1C"/>
                        </a:solidFill>
                      </a:endParaRPr>
                    </a:p>
                  </a:txBody>
                  <a:tcPr anchor="ctr"/>
                </a:tc>
              </a:tr>
              <a:tr h="510927">
                <a:tc>
                  <a:txBody>
                    <a:bodyPr/>
                    <a:lstStyle/>
                    <a:p>
                      <a:pPr algn="ctr"/>
                      <a:r>
                        <a:rPr lang="en-US" altLang="zh-CN" sz="1600" dirty="0" smtClean="0">
                          <a:solidFill>
                            <a:schemeClr val="dk1"/>
                          </a:solidFill>
                        </a:rPr>
                        <a:t>R</a:t>
                      </a:r>
                      <a:endParaRPr lang="zh-CN" altLang="en-US" sz="1600" dirty="0">
                        <a:solidFill>
                          <a:srgbClr val="1C1C1C"/>
                        </a:solidFill>
                      </a:endParaRPr>
                    </a:p>
                  </a:txBody>
                  <a:tcPr anchor="ctr"/>
                </a:tc>
                <a:tc>
                  <a:txBody>
                    <a:bodyPr/>
                    <a:lstStyle/>
                    <a:p>
                      <a:pPr algn="l"/>
                      <a:r>
                        <a:rPr lang="en-US" altLang="zh-CN" sz="1400" dirty="0" smtClean="0"/>
                        <a:t>Issued to those who are high-level talents or whose skills are urgently needed in China.</a:t>
                      </a:r>
                      <a:endParaRPr lang="zh-CN" altLang="en-US" sz="1400" dirty="0">
                        <a:solidFill>
                          <a:srgbClr val="1C1C1C"/>
                        </a:solidFill>
                      </a:endParaRPr>
                    </a:p>
                  </a:txBody>
                  <a:tcPr anchor="ctr"/>
                </a:tc>
              </a:tr>
            </a:tbl>
          </a:graphicData>
        </a:graphic>
      </p:graphicFrame>
    </p:spTree>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graphicFrame>
        <p:nvGraphicFramePr>
          <p:cNvPr id="11" name="内容占位符 9"/>
          <p:cNvGraphicFramePr/>
          <p:nvPr/>
        </p:nvGraphicFramePr>
        <p:xfrm>
          <a:off x="468313" y="627063"/>
          <a:ext cx="8280400" cy="3763962"/>
        </p:xfrm>
        <a:graphic>
          <a:graphicData uri="http://schemas.openxmlformats.org/drawingml/2006/table">
            <a:tbl>
              <a:tblPr firstRow="1" bandRow="1">
                <a:tableStyleId>{93296810-A885-4BE3-A3E7-6D5BEEA58F35}</a:tableStyleId>
              </a:tblPr>
              <a:tblGrid>
                <a:gridCol w="1656080"/>
                <a:gridCol w="6624320"/>
              </a:tblGrid>
              <a:tr h="550936">
                <a:tc>
                  <a:txBody>
                    <a:bodyPr/>
                    <a:lstStyle/>
                    <a:p>
                      <a:pPr algn="ctr"/>
                      <a:r>
                        <a:rPr lang="en-US" altLang="zh-CN" sz="1800" kern="1200" dirty="0" smtClean="0">
                          <a:effectLst/>
                        </a:rPr>
                        <a:t>Visa Categories</a:t>
                      </a:r>
                      <a:endParaRPr lang="zh-CN" altLang="en-US" sz="1800" dirty="0">
                        <a:solidFill>
                          <a:srgbClr val="FFFFFF"/>
                        </a:solidFill>
                      </a:endParaRPr>
                    </a:p>
                  </a:txBody>
                  <a:tcPr marL="91432" marR="91432" marT="45774" marB="45774" anchor="ctr"/>
                </a:tc>
                <a:tc>
                  <a:txBody>
                    <a:bodyPr/>
                    <a:lstStyle/>
                    <a:p>
                      <a:pPr algn="ctr"/>
                      <a:r>
                        <a:rPr lang="en-US" altLang="zh-CN" sz="1800" dirty="0" smtClean="0"/>
                        <a:t>Description of Visa</a:t>
                      </a:r>
                      <a:endParaRPr lang="zh-CN" altLang="en-US" sz="1800" dirty="0" smtClean="0">
                        <a:solidFill>
                          <a:srgbClr val="FFFFFF"/>
                        </a:solidFill>
                      </a:endParaRPr>
                    </a:p>
                  </a:txBody>
                  <a:tcPr marL="91432" marR="91432" marT="45774" marB="45774" anchor="ctr"/>
                </a:tc>
              </a:tr>
              <a:tr h="946043">
                <a:tc>
                  <a:txBody>
                    <a:bodyPr/>
                    <a:lstStyle/>
                    <a:p>
                      <a:pPr algn="ctr"/>
                      <a:r>
                        <a:rPr lang="en-US" altLang="zh-CN" sz="1600" dirty="0" smtClean="0"/>
                        <a:t>S1</a:t>
                      </a:r>
                      <a:endParaRPr lang="zh-CN" altLang="en-US" sz="1600" dirty="0">
                        <a:solidFill>
                          <a:srgbClr val="1C1C1C"/>
                        </a:solidFill>
                      </a:endParaRPr>
                    </a:p>
                  </a:txBody>
                  <a:tcPr marL="91432" marR="91432" marT="45774" marB="45774" anchor="ctr"/>
                </a:tc>
                <a:tc>
                  <a:txBody>
                    <a:bodyPr/>
                    <a:lstStyle/>
                    <a:p>
                      <a:pPr algn="l"/>
                      <a:r>
                        <a:rPr lang="en-US" altLang="zh-CN" sz="1400" dirty="0" smtClean="0"/>
                        <a:t>Issued to those who intend to go to China to visit the foreigners working or studying in China to whom they are spouses, parents, sons or daughters under the age of 18 or parents-in-law, or to those who intend to go to China for other private affairs. The intended duration of stay in China exceeds 180 days.</a:t>
                      </a:r>
                      <a:endParaRPr lang="zh-CN" altLang="en-US" sz="1400" dirty="0">
                        <a:solidFill>
                          <a:srgbClr val="1C1C1C"/>
                        </a:solidFill>
                      </a:endParaRPr>
                    </a:p>
                  </a:txBody>
                  <a:tcPr marL="91432" marR="91432" marT="45774" marB="45774" anchor="ctr"/>
                </a:tc>
              </a:tr>
              <a:tr h="732419">
                <a:tc>
                  <a:txBody>
                    <a:bodyPr/>
                    <a:lstStyle/>
                    <a:p>
                      <a:pPr algn="ctr"/>
                      <a:r>
                        <a:rPr lang="en-US" altLang="zh-CN" sz="1600" dirty="0" smtClean="0"/>
                        <a:t>S2</a:t>
                      </a:r>
                      <a:endParaRPr lang="zh-CN" altLang="en-US" sz="1600" dirty="0">
                        <a:solidFill>
                          <a:srgbClr val="1C1C1C"/>
                        </a:solidFill>
                      </a:endParaRPr>
                    </a:p>
                  </a:txBody>
                  <a:tcPr marL="91432" marR="91432" marT="45774" marB="45774" anchor="ctr"/>
                </a:tc>
                <a:tc>
                  <a:txBody>
                    <a:bodyPr/>
                    <a:lstStyle/>
                    <a:p>
                      <a:pPr algn="l"/>
                      <a:r>
                        <a:rPr lang="en-US" altLang="zh-CN" sz="1400" dirty="0" smtClean="0"/>
                        <a:t>Issued to those who intend to visit their family members who are foreigners working or studying in China, or to those who intend to go to China for other private matters. The intended duration of stay in China is no more than 180 days.</a:t>
                      </a:r>
                      <a:endParaRPr lang="zh-CN" altLang="en-US" sz="1400" dirty="0">
                        <a:solidFill>
                          <a:srgbClr val="1C1C1C"/>
                        </a:solidFill>
                      </a:endParaRPr>
                    </a:p>
                  </a:txBody>
                  <a:tcPr marL="91432" marR="91432" marT="45774" marB="45774" anchor="ctr"/>
                </a:tc>
              </a:tr>
              <a:tr h="511521">
                <a:tc>
                  <a:txBody>
                    <a:bodyPr/>
                    <a:lstStyle/>
                    <a:p>
                      <a:pPr algn="ctr"/>
                      <a:r>
                        <a:rPr lang="en-US" altLang="zh-CN" sz="1600" dirty="0" smtClean="0"/>
                        <a:t>X1</a:t>
                      </a:r>
                      <a:endParaRPr lang="zh-CN" altLang="en-US" sz="1600" dirty="0">
                        <a:solidFill>
                          <a:srgbClr val="1C1C1C"/>
                        </a:solidFill>
                      </a:endParaRPr>
                    </a:p>
                  </a:txBody>
                  <a:tcPr marL="91432" marR="91432" marT="45774" marB="45774" anchor="ctr"/>
                </a:tc>
                <a:tc>
                  <a:txBody>
                    <a:bodyPr/>
                    <a:lstStyle/>
                    <a:p>
                      <a:pPr algn="l"/>
                      <a:r>
                        <a:rPr lang="en-US" altLang="zh-CN" sz="1400" dirty="0" smtClean="0"/>
                        <a:t>Issued to those who intend to study in China for a period of more than 180 days.</a:t>
                      </a:r>
                      <a:endParaRPr lang="zh-CN" altLang="en-US" sz="1400" dirty="0">
                        <a:solidFill>
                          <a:srgbClr val="1C1C1C"/>
                        </a:solidFill>
                      </a:endParaRPr>
                    </a:p>
                  </a:txBody>
                  <a:tcPr marL="91432" marR="91432" marT="45774" marB="45774" anchor="ctr"/>
                </a:tc>
              </a:tr>
              <a:tr h="511521">
                <a:tc>
                  <a:txBody>
                    <a:bodyPr/>
                    <a:lstStyle/>
                    <a:p>
                      <a:pPr algn="ctr"/>
                      <a:r>
                        <a:rPr lang="en-US" altLang="zh-CN" sz="1600" dirty="0" smtClean="0"/>
                        <a:t>X2</a:t>
                      </a:r>
                      <a:endParaRPr lang="zh-CN" altLang="en-US" sz="1600" dirty="0">
                        <a:solidFill>
                          <a:srgbClr val="1C1C1C"/>
                        </a:solidFill>
                      </a:endParaRPr>
                    </a:p>
                  </a:txBody>
                  <a:tcPr marL="91432" marR="91432" marT="45774" marB="45774" anchor="ctr"/>
                </a:tc>
                <a:tc>
                  <a:txBody>
                    <a:bodyPr/>
                    <a:lstStyle/>
                    <a:p>
                      <a:pPr algn="l"/>
                      <a:r>
                        <a:rPr lang="en-US" altLang="zh-CN" sz="1400" dirty="0" smtClean="0"/>
                        <a:t>Issued to those who intend to study in China for a period of no more than 180 days.</a:t>
                      </a:r>
                      <a:endParaRPr lang="zh-CN" altLang="en-US" sz="1400" dirty="0">
                        <a:solidFill>
                          <a:srgbClr val="1C1C1C"/>
                        </a:solidFill>
                      </a:endParaRPr>
                    </a:p>
                  </a:txBody>
                  <a:tcPr marL="91432" marR="91432" marT="45774" marB="45774" anchor="ctr"/>
                </a:tc>
              </a:tr>
              <a:tr h="511521">
                <a:tc>
                  <a:txBody>
                    <a:bodyPr/>
                    <a:lstStyle/>
                    <a:p>
                      <a:pPr algn="ctr"/>
                      <a:r>
                        <a:rPr lang="en-US" altLang="zh-CN" sz="1600" dirty="0" smtClean="0"/>
                        <a:t>Z</a:t>
                      </a:r>
                      <a:endParaRPr lang="zh-CN" altLang="en-US" sz="1600" dirty="0">
                        <a:solidFill>
                          <a:srgbClr val="1C1C1C"/>
                        </a:solidFill>
                      </a:endParaRPr>
                    </a:p>
                  </a:txBody>
                  <a:tcPr marL="91432" marR="91432" marT="45774" marB="45774" anchor="ctr"/>
                </a:tc>
                <a:tc>
                  <a:txBody>
                    <a:bodyPr/>
                    <a:lstStyle/>
                    <a:p>
                      <a:pPr algn="l"/>
                      <a:r>
                        <a:rPr lang="en-US" altLang="zh-CN" sz="1400" dirty="0" smtClean="0"/>
                        <a:t>Issued to those who intend to work in China.</a:t>
                      </a:r>
                      <a:endParaRPr lang="zh-CN" altLang="en-US" sz="1400" dirty="0">
                        <a:solidFill>
                          <a:srgbClr val="1C1C1C"/>
                        </a:solidFill>
                      </a:endParaRPr>
                    </a:p>
                  </a:txBody>
                  <a:tcPr marL="91432" marR="91432" marT="45774" marB="45774" anchor="ctr"/>
                </a:tc>
              </a:tr>
            </a:tbl>
          </a:graphicData>
        </a:graphic>
      </p:graphicFrame>
    </p:spTree>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sp>
        <p:nvSpPr>
          <p:cNvPr id="3" name="圆角矩形 2"/>
          <p:cNvSpPr/>
          <p:nvPr/>
        </p:nvSpPr>
        <p:spPr bwMode="auto">
          <a:xfrm>
            <a:off x="1529134" y="802688"/>
            <a:ext cx="6427241" cy="3816682"/>
          </a:xfrm>
          <a:prstGeom prst="roundRect">
            <a:avLst>
              <a:gd name="adj" fmla="val 9992"/>
            </a:avLst>
          </a:prstGeom>
          <a:solidFill>
            <a:schemeClr val="bg1">
              <a:alpha val="60000"/>
            </a:schemeClr>
          </a:solidFill>
          <a:ln w="25400">
            <a:noFill/>
          </a:ln>
          <a:effectLst>
            <a:outerShdw blurRad="225425" dist="38100" dir="5220000" algn="ctr">
              <a:srgbClr val="000000">
                <a:alpha val="33000"/>
              </a:srgbClr>
            </a:outerShdw>
          </a:effectLst>
          <a:scene3d>
            <a:camera prst="orthographicFront"/>
            <a:lightRig rig="flat" dir="t"/>
          </a:scene3d>
          <a:sp3d contourW="19050">
            <a:bevelT w="101600" prst="artDeco"/>
            <a:bevelB w="0" h="0"/>
            <a:contourClr>
              <a:schemeClr val="bg1"/>
            </a:contourClr>
          </a:sp3d>
        </p:spPr>
        <p:style>
          <a:lnRef idx="1">
            <a:schemeClr val="accent2"/>
          </a:lnRef>
          <a:fillRef idx="3">
            <a:schemeClr val="accent2"/>
          </a:fillRef>
          <a:effectRef idx="2">
            <a:schemeClr val="accent2"/>
          </a:effectRef>
          <a:fontRef idx="minor">
            <a:schemeClr val="lt1"/>
          </a:fontRef>
        </p:style>
        <p:txBody>
          <a:bodyPr anchor="ctr"/>
          <a:lstStyle/>
          <a:p>
            <a:pPr marL="0" lvl="2" fontAlgn="ctr">
              <a:spcBef>
                <a:spcPts val="0"/>
              </a:spcBef>
              <a:spcAft>
                <a:spcPts val="0"/>
              </a:spcAft>
              <a:buClr>
                <a:srgbClr val="FF0000"/>
              </a:buClr>
              <a:buSzPct val="70000"/>
              <a:buFont typeface="Wingdings" panose="05000000000000000000" pitchFamily="2" charset="2"/>
              <a:buChar char="u"/>
              <a:tabLst>
                <a:tab pos="136525" algn="l"/>
              </a:tabLst>
              <a:defRPr/>
            </a:pPr>
            <a:endParaRPr lang="zh-CN" altLang="en-US" sz="1400" dirty="0">
              <a:solidFill>
                <a:schemeClr val="tx1"/>
              </a:solidFill>
              <a:latin typeface="微软雅黑" panose="020B0503020204020204" pitchFamily="34" charset="-122"/>
              <a:ea typeface="微软雅黑" panose="020B0503020204020204" pitchFamily="34" charset="-122"/>
            </a:endParaRPr>
          </a:p>
        </p:txBody>
      </p:sp>
      <p:grpSp>
        <p:nvGrpSpPr>
          <p:cNvPr id="4" name="组合 67"/>
          <p:cNvGrpSpPr>
            <a:grpSpLocks/>
          </p:cNvGrpSpPr>
          <p:nvPr/>
        </p:nvGrpSpPr>
        <p:grpSpPr bwMode="auto">
          <a:xfrm flipH="1">
            <a:off x="5578475" y="268288"/>
            <a:ext cx="2665413" cy="696912"/>
            <a:chOff x="2650396" y="2023304"/>
            <a:chExt cx="1835928" cy="698002"/>
          </a:xfrm>
        </p:grpSpPr>
        <p:sp>
          <p:nvSpPr>
            <p:cNvPr id="5" name="五边形 4"/>
            <p:cNvSpPr/>
            <p:nvPr/>
          </p:nvSpPr>
          <p:spPr bwMode="auto">
            <a:xfrm>
              <a:off x="2650396" y="2023304"/>
              <a:ext cx="1835928" cy="698002"/>
            </a:xfrm>
            <a:prstGeom prst="homePlate">
              <a:avLst/>
            </a:prstGeom>
            <a:gradFill flip="none" rotWithShape="1">
              <a:gsLst>
                <a:gs pos="0">
                  <a:srgbClr val="FFCF01"/>
                </a:gs>
                <a:gs pos="90000">
                  <a:srgbClr val="E22000"/>
                </a:gs>
              </a:gsLst>
              <a:lin ang="2700000" scaled="1"/>
              <a:tileRect/>
            </a:gradFill>
            <a:ln w="25400">
              <a:noFill/>
            </a:ln>
            <a:effectLst>
              <a:outerShdw blurRad="225425" dist="38100" dir="5220000" algn="ctr">
                <a:srgbClr val="000000">
                  <a:alpha val="33000"/>
                </a:srgbClr>
              </a:outerShdw>
            </a:effectLst>
            <a:scene3d>
              <a:camera prst="orthographicFront"/>
              <a:lightRig rig="flat" dir="t"/>
            </a:scene3d>
            <a:sp3d extrusionH="304800" contourW="19050">
              <a:bevelT w="101600" prst="convex"/>
              <a:bevelB w="0" h="63500"/>
              <a:contourClr>
                <a:srgbClr val="FFE593"/>
              </a:contourClr>
            </a:sp3d>
          </p:spPr>
          <p:style>
            <a:lnRef idx="1">
              <a:schemeClr val="accent2"/>
            </a:lnRef>
            <a:fillRef idx="3">
              <a:schemeClr val="accent2"/>
            </a:fillRef>
            <a:effectRef idx="2">
              <a:schemeClr val="accent2"/>
            </a:effectRef>
            <a:fontRef idx="minor">
              <a:schemeClr val="lt1"/>
            </a:fontRef>
          </p:style>
          <p:txBody>
            <a:bodyPr anchor="ctr"/>
            <a:lstStyle/>
            <a:p>
              <a:pPr fontAlgn="ctr">
                <a:spcBef>
                  <a:spcPts val="0"/>
                </a:spcBef>
                <a:spcAft>
                  <a:spcPts val="0"/>
                </a:spcAft>
                <a:buClr>
                  <a:srgbClr val="FF0000"/>
                </a:buClr>
                <a:buSzPct val="70000"/>
                <a:buFont typeface="Wingdings" panose="05000000000000000000" pitchFamily="2" charset="2"/>
                <a:buChar char="u"/>
                <a:defRPr/>
              </a:pP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6" name="TextBox 22"/>
            <p:cNvSpPr txBox="1">
              <a:spLocks noChangeArrowheads="1"/>
            </p:cNvSpPr>
            <p:nvPr/>
          </p:nvSpPr>
          <p:spPr bwMode="auto">
            <a:xfrm>
              <a:off x="2650396" y="2099623"/>
              <a:ext cx="1534132" cy="461095"/>
            </a:xfrm>
            <a:prstGeom prst="rect">
              <a:avLst/>
            </a:prstGeom>
            <a:noFill/>
            <a:ln w="9525">
              <a:noFill/>
              <a:miter lim="800000"/>
            </a:ln>
          </p:spPr>
          <p:txBody>
            <a:bodyPr>
              <a:spAutoFit/>
            </a:bodyPr>
            <a:lstStyle>
              <a:lvl1pPr>
                <a:defRPr sz="1000" b="1">
                  <a:solidFill>
                    <a:schemeClr val="tx1"/>
                  </a:solidFill>
                  <a:latin typeface="Arial" panose="020B0604020202020204" pitchFamily="34" charset="0"/>
                </a:defRPr>
              </a:lvl1pPr>
              <a:lvl2pPr marL="742950" indent="-285750">
                <a:defRPr sz="1000" b="1">
                  <a:solidFill>
                    <a:schemeClr val="tx1"/>
                  </a:solidFill>
                  <a:latin typeface="Arial" panose="020B0604020202020204" pitchFamily="34" charset="0"/>
                </a:defRPr>
              </a:lvl2pPr>
              <a:lvl3pPr marL="1143000" indent="-228600">
                <a:defRPr sz="1000" b="1">
                  <a:solidFill>
                    <a:schemeClr val="tx1"/>
                  </a:solidFill>
                  <a:latin typeface="Arial" panose="020B0604020202020204" pitchFamily="34" charset="0"/>
                </a:defRPr>
              </a:lvl3pPr>
              <a:lvl4pPr marL="1600200" indent="-228600">
                <a:defRPr sz="1000" b="1">
                  <a:solidFill>
                    <a:schemeClr val="tx1"/>
                  </a:solidFill>
                  <a:latin typeface="Arial" panose="020B0604020202020204" pitchFamily="34" charset="0"/>
                </a:defRPr>
              </a:lvl4pPr>
              <a:lvl5pPr marL="2057400" indent="-228600">
                <a:defRPr sz="1000" b="1">
                  <a:solidFill>
                    <a:schemeClr val="tx1"/>
                  </a:solidFill>
                  <a:latin typeface="Arial" panose="020B0604020202020204" pitchFamily="34" charset="0"/>
                </a:defRPr>
              </a:lvl5pPr>
              <a:lvl6pPr marL="2514600" indent="-228600" algn="ctr" eaLnBrk="0" fontAlgn="base" hangingPunct="0">
                <a:spcBef>
                  <a:spcPct val="50000"/>
                </a:spcBef>
                <a:spcAft>
                  <a:spcPct val="0"/>
                </a:spcAft>
                <a:defRPr sz="1000" b="1">
                  <a:solidFill>
                    <a:schemeClr val="tx1"/>
                  </a:solidFill>
                  <a:latin typeface="Arial" panose="020B0604020202020204" pitchFamily="34" charset="0"/>
                </a:defRPr>
              </a:lvl6pPr>
              <a:lvl7pPr marL="2971800" indent="-228600" algn="ctr" eaLnBrk="0" fontAlgn="base" hangingPunct="0">
                <a:spcBef>
                  <a:spcPct val="50000"/>
                </a:spcBef>
                <a:spcAft>
                  <a:spcPct val="0"/>
                </a:spcAft>
                <a:defRPr sz="1000" b="1">
                  <a:solidFill>
                    <a:schemeClr val="tx1"/>
                  </a:solidFill>
                  <a:latin typeface="Arial" panose="020B0604020202020204" pitchFamily="34" charset="0"/>
                </a:defRPr>
              </a:lvl7pPr>
              <a:lvl8pPr marL="3429000" indent="-228600" algn="ctr" eaLnBrk="0" fontAlgn="base" hangingPunct="0">
                <a:spcBef>
                  <a:spcPct val="50000"/>
                </a:spcBef>
                <a:spcAft>
                  <a:spcPct val="0"/>
                </a:spcAft>
                <a:defRPr sz="1000" b="1">
                  <a:solidFill>
                    <a:schemeClr val="tx1"/>
                  </a:solidFill>
                  <a:latin typeface="Arial" panose="020B0604020202020204" pitchFamily="34" charset="0"/>
                </a:defRPr>
              </a:lvl8pPr>
              <a:lvl9pPr marL="3886200" indent="-228600" algn="ctr" eaLnBrk="0" fontAlgn="base" hangingPunct="0">
                <a:spcBef>
                  <a:spcPct val="50000"/>
                </a:spcBef>
                <a:spcAft>
                  <a:spcPct val="0"/>
                </a:spcAft>
                <a:defRPr sz="1000" b="1">
                  <a:solidFill>
                    <a:schemeClr val="tx1"/>
                  </a:solidFill>
                  <a:latin typeface="Arial" panose="020B0604020202020204" pitchFamily="34" charset="0"/>
                </a:defRPr>
              </a:lvl9pPr>
            </a:lstStyle>
            <a:p>
              <a:pPr algn="ctr" fontAlgn="auto">
                <a:spcBef>
                  <a:spcPts val="0"/>
                </a:spcBef>
                <a:spcAft>
                  <a:spcPts val="0"/>
                </a:spcAft>
                <a:buFontTx/>
                <a:buNone/>
                <a:defRPr/>
              </a:pPr>
              <a:r>
                <a:rPr lang="en-US" altLang="zh-CN" sz="2400" dirty="0" smtClean="0">
                  <a:effectLst>
                    <a:outerShdw blurRad="38100" dist="38100" dir="2700000" algn="tl">
                      <a:srgbClr val="C0C0C0"/>
                    </a:outerShdw>
                  </a:effectLst>
                  <a:ea typeface="宋体" pitchFamily="2" charset="-122"/>
                </a:rPr>
                <a:t>Tips</a:t>
              </a:r>
              <a:endParaRPr lang="zh-CN" altLang="en-US" sz="2400" dirty="0" smtClean="0">
                <a:solidFill>
                  <a:schemeClr val="bg1"/>
                </a:solidFill>
                <a:effectLst>
                  <a:outerShdw blurRad="38100" dist="38100" dir="2700000" algn="tl">
                    <a:srgbClr val="C0C0C0"/>
                  </a:outerShdw>
                </a:effectLst>
                <a:latin typeface="微软雅黑" panose="020B0503020204020204" pitchFamily="34" charset="-122"/>
                <a:ea typeface="微软雅黑" panose="020B0503020204020204" pitchFamily="34" charset="-122"/>
              </a:endParaRPr>
            </a:p>
          </p:txBody>
        </p:sp>
      </p:grpSp>
      <p:sp>
        <p:nvSpPr>
          <p:cNvPr id="18439" name="TextBox 8"/>
          <p:cNvSpPr txBox="1">
            <a:spLocks noChangeArrowheads="1"/>
          </p:cNvSpPr>
          <p:nvPr/>
        </p:nvSpPr>
        <p:spPr bwMode="auto">
          <a:xfrm>
            <a:off x="1692275" y="1131888"/>
            <a:ext cx="5976938" cy="2949575"/>
          </a:xfrm>
          <a:prstGeom prst="rect">
            <a:avLst/>
          </a:prstGeom>
          <a:noFill/>
          <a:ln w="9525">
            <a:noFill/>
            <a:miter lim="800000"/>
            <a:headEnd/>
            <a:tailEnd/>
          </a:ln>
        </p:spPr>
        <p:txBody>
          <a:bodyPr>
            <a:spAutoFit/>
          </a:bodyPr>
          <a:lstStyle/>
          <a:p>
            <a:pPr marL="285750" indent="-285750">
              <a:lnSpc>
                <a:spcPct val="130000"/>
              </a:lnSpc>
              <a:buFont typeface="Arial" charset="0"/>
              <a:buChar char="•"/>
            </a:pPr>
            <a:r>
              <a:rPr lang="en-US" altLang="zh-CN" sz="1600" b="1">
                <a:latin typeface="Arial Narrow" pitchFamily="34" charset="0"/>
                <a:ea typeface="黑体" pitchFamily="49" charset="-122"/>
              </a:rPr>
              <a:t> </a:t>
            </a:r>
            <a:r>
              <a:rPr lang="en-US" altLang="zh-CN" sz="1600" b="1">
                <a:solidFill>
                  <a:srgbClr val="FF0000"/>
                </a:solidFill>
                <a:latin typeface="Arial Narrow" pitchFamily="34" charset="0"/>
                <a:ea typeface="黑体" pitchFamily="49" charset="-122"/>
              </a:rPr>
              <a:t>“Family members” </a:t>
            </a:r>
            <a:r>
              <a:rPr lang="en-US" altLang="zh-CN" sz="1600" b="1">
                <a:latin typeface="Arial Narrow" pitchFamily="34" charset="0"/>
                <a:ea typeface="黑体" pitchFamily="49" charset="-122"/>
              </a:rPr>
              <a:t>refers to spouses, parents, sons, daughters, spouses of sons or daughters, brothers, sisters, grandparents, grandsons, granddaughters and parents-in-law.</a:t>
            </a:r>
          </a:p>
          <a:p>
            <a:pPr marL="285750" indent="-285750">
              <a:lnSpc>
                <a:spcPct val="130000"/>
              </a:lnSpc>
              <a:buFont typeface="Arial" charset="0"/>
              <a:buChar char="•"/>
            </a:pPr>
            <a:r>
              <a:rPr lang="en-US" altLang="zh-CN" sz="1600" b="1">
                <a:latin typeface="Arial Narrow" pitchFamily="34" charset="0"/>
                <a:ea typeface="黑体" pitchFamily="49" charset="-122"/>
              </a:rPr>
              <a:t> </a:t>
            </a:r>
            <a:r>
              <a:rPr lang="en-US" altLang="zh-CN" sz="1600" b="1">
                <a:solidFill>
                  <a:srgbClr val="FF0000"/>
                </a:solidFill>
                <a:latin typeface="Arial Narrow" pitchFamily="34" charset="0"/>
                <a:ea typeface="黑体" pitchFamily="49" charset="-122"/>
              </a:rPr>
              <a:t>The family relationship </a:t>
            </a:r>
            <a:r>
              <a:rPr lang="en-US" altLang="zh-CN" sz="1600" b="1">
                <a:latin typeface="Arial Narrow" pitchFamily="34" charset="0"/>
                <a:ea typeface="黑体" pitchFamily="49" charset="-122"/>
              </a:rPr>
              <a:t>should be certified by embassy or consulate. </a:t>
            </a:r>
          </a:p>
          <a:p>
            <a:pPr marL="285750" indent="-285750">
              <a:lnSpc>
                <a:spcPct val="130000"/>
              </a:lnSpc>
              <a:buFont typeface="Arial" charset="0"/>
              <a:buChar char="•"/>
            </a:pPr>
            <a:r>
              <a:rPr lang="en-US" altLang="zh-CN" sz="1600" b="1">
                <a:latin typeface="Arial Narrow" pitchFamily="34" charset="0"/>
                <a:ea typeface="黑体" pitchFamily="49" charset="-122"/>
              </a:rPr>
              <a:t> Bearers of </a:t>
            </a:r>
            <a:r>
              <a:rPr lang="en-US" altLang="zh-CN" sz="1600" b="1">
                <a:solidFill>
                  <a:srgbClr val="FF0000"/>
                </a:solidFill>
                <a:latin typeface="Arial Narrow" pitchFamily="34" charset="0"/>
                <a:ea typeface="黑体" pitchFamily="49" charset="-122"/>
              </a:rPr>
              <a:t>Z, X, J1 or D visas </a:t>
            </a:r>
            <a:r>
              <a:rPr lang="en-US" altLang="zh-CN" sz="1600" b="1">
                <a:latin typeface="Arial Narrow" pitchFamily="34" charset="0"/>
                <a:ea typeface="黑体" pitchFamily="49" charset="-122"/>
              </a:rPr>
              <a:t>must apply for a resident permit at the local public security authorities within 30 days of entry into China, otherwise their stay in China will be illegal. </a:t>
            </a:r>
          </a:p>
          <a:p>
            <a:pPr marL="285750" indent="-285750">
              <a:lnSpc>
                <a:spcPct val="130000"/>
              </a:lnSpc>
              <a:buFont typeface="Arial" charset="0"/>
              <a:buChar char="•"/>
            </a:pPr>
            <a:r>
              <a:rPr lang="en-US" altLang="zh-CN" sz="1600" b="1">
                <a:solidFill>
                  <a:srgbClr val="FF0000"/>
                </a:solidFill>
                <a:latin typeface="Arial Narrow" pitchFamily="34" charset="0"/>
                <a:ea typeface="黑体" pitchFamily="49" charset="-122"/>
              </a:rPr>
              <a:t>Overstaying a visa </a:t>
            </a:r>
            <a:r>
              <a:rPr lang="en-US" altLang="zh-CN" sz="1600" b="1">
                <a:latin typeface="Arial Narrow" pitchFamily="34" charset="0"/>
                <a:ea typeface="黑体" pitchFamily="49" charset="-122"/>
              </a:rPr>
              <a:t>in China is a violation of Chinese laws and regulations. </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graphicFrame>
        <p:nvGraphicFramePr>
          <p:cNvPr id="3" name="图示 2"/>
          <p:cNvGraphicFramePr/>
          <p:nvPr/>
        </p:nvGraphicFramePr>
        <p:xfrm>
          <a:off x="1524000" y="812005"/>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plit orient="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414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Exit and Entry Administration Law</a:t>
            </a:r>
          </a:p>
        </p:txBody>
      </p:sp>
      <p:graphicFrame>
        <p:nvGraphicFramePr>
          <p:cNvPr id="3" name="图示 2"/>
          <p:cNvGraphicFramePr/>
          <p:nvPr/>
        </p:nvGraphicFramePr>
        <p:xfrm>
          <a:off x="3180184" y="915565"/>
          <a:ext cx="5424264" cy="35441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23850" y="2008188"/>
            <a:ext cx="2519363" cy="708025"/>
          </a:xfrm>
          <a:prstGeom prst="rect">
            <a:avLst/>
          </a:prstGeom>
          <a:noFill/>
        </p:spPr>
        <p:txBody>
          <a:bodyPr>
            <a:spAutoFit/>
          </a:bodyPr>
          <a:lstStyle/>
          <a:p>
            <a:pPr algn="ctr" fontAlgn="auto">
              <a:spcBef>
                <a:spcPts val="0"/>
              </a:spcBef>
              <a:spcAft>
                <a:spcPts val="0"/>
              </a:spcAft>
              <a:buFontTx/>
              <a:buNone/>
              <a:defRPr/>
            </a:pPr>
            <a:r>
              <a:rPr lang="en-US" altLang="zh-CN" sz="20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Concept of illegal employment</a:t>
            </a:r>
            <a:endParaRPr lang="zh-CN" altLang="en-US" sz="20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矩形 61"/>
          <p:cNvSpPr/>
          <p:nvPr/>
        </p:nvSpPr>
        <p:spPr>
          <a:xfrm>
            <a:off x="2857500" y="2286000"/>
            <a:ext cx="4357688" cy="50006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FontTx/>
              <a:buNone/>
              <a:defRPr/>
            </a:pPr>
            <a:r>
              <a:rPr lang="en-US" altLang="zh-CN" sz="1600" b="1" dirty="0">
                <a:latin typeface="微软雅黑" panose="020B0503020204020204" pitchFamily="34" charset="-122"/>
                <a:ea typeface="微软雅黑" panose="020B0503020204020204" pitchFamily="34" charset="-122"/>
              </a:rPr>
              <a:t>Brief Introduction on Chinese Law </a:t>
            </a:r>
            <a:endParaRPr lang="zh-CN" altLang="en-US" sz="1600" b="1" dirty="0">
              <a:latin typeface="微软雅黑" panose="020B0503020204020204" pitchFamily="34" charset="-122"/>
              <a:ea typeface="微软雅黑" panose="020B0503020204020204" pitchFamily="34" charset="-122"/>
            </a:endParaRPr>
          </a:p>
        </p:txBody>
      </p:sp>
      <p:grpSp>
        <p:nvGrpSpPr>
          <p:cNvPr id="3075" name="Group 91"/>
          <p:cNvGrpSpPr>
            <a:grpSpLocks/>
          </p:cNvGrpSpPr>
          <p:nvPr/>
        </p:nvGrpSpPr>
        <p:grpSpPr bwMode="auto">
          <a:xfrm>
            <a:off x="2214563" y="2071688"/>
            <a:ext cx="928687" cy="928687"/>
            <a:chOff x="2971800" y="0"/>
            <a:chExt cx="1549400" cy="1549398"/>
          </a:xfrm>
        </p:grpSpPr>
        <p:grpSp>
          <p:nvGrpSpPr>
            <p:cNvPr id="3086" name="Group 90"/>
            <p:cNvGrpSpPr>
              <a:grpSpLocks/>
            </p:cNvGrpSpPr>
            <p:nvPr/>
          </p:nvGrpSpPr>
          <p:grpSpPr bwMode="auto">
            <a:xfrm>
              <a:off x="2971800" y="0"/>
              <a:ext cx="1549400" cy="1549398"/>
              <a:chOff x="2971800" y="0"/>
              <a:chExt cx="1549400" cy="1549398"/>
            </a:xfrm>
          </p:grpSpPr>
          <p:sp>
            <p:nvSpPr>
              <p:cNvPr id="67" name="Freeform 5"/>
              <p:cNvSpPr>
                <a:spLocks noEditPoints="1"/>
              </p:cNvSpPr>
              <p:nvPr/>
            </p:nvSpPr>
            <p:spPr bwMode="auto">
              <a:xfrm>
                <a:off x="2971800" y="0"/>
                <a:ext cx="1549400" cy="1549398"/>
              </a:xfrm>
              <a:custGeom>
                <a:avLst/>
                <a:gdLst/>
                <a:ahLst/>
                <a:cxnLst>
                  <a:cxn ang="0">
                    <a:pos x="5947" y="2767"/>
                  </a:cxn>
                  <a:cxn ang="0">
                    <a:pos x="5609" y="2511"/>
                  </a:cxn>
                  <a:cxn ang="0">
                    <a:pos x="5840" y="2155"/>
                  </a:cxn>
                  <a:cxn ang="0">
                    <a:pos x="5652" y="1840"/>
                  </a:cxn>
                  <a:cxn ang="0">
                    <a:pos x="5487" y="1659"/>
                  </a:cxn>
                  <a:cxn ang="0">
                    <a:pos x="5431" y="1279"/>
                  </a:cxn>
                  <a:cxn ang="0">
                    <a:pos x="5005" y="1184"/>
                  </a:cxn>
                  <a:cxn ang="0">
                    <a:pos x="5022" y="829"/>
                  </a:cxn>
                  <a:cxn ang="0">
                    <a:pos x="4733" y="587"/>
                  </a:cxn>
                  <a:cxn ang="0">
                    <a:pos x="4385" y="664"/>
                  </a:cxn>
                  <a:cxn ang="0">
                    <a:pos x="4217" y="262"/>
                  </a:cxn>
                  <a:cxn ang="0">
                    <a:pos x="3835" y="274"/>
                  </a:cxn>
                  <a:cxn ang="0">
                    <a:pos x="3627" y="142"/>
                  </a:cxn>
                  <a:cxn ang="0">
                    <a:pos x="3286" y="12"/>
                  </a:cxn>
                  <a:cxn ang="0">
                    <a:pos x="2974" y="303"/>
                  </a:cxn>
                  <a:cxn ang="0">
                    <a:pos x="2664" y="12"/>
                  </a:cxn>
                  <a:cxn ang="0">
                    <a:pos x="2321" y="142"/>
                  </a:cxn>
                  <a:cxn ang="0">
                    <a:pos x="2113" y="274"/>
                  </a:cxn>
                  <a:cxn ang="0">
                    <a:pos x="1731" y="262"/>
                  </a:cxn>
                  <a:cxn ang="0">
                    <a:pos x="1564" y="666"/>
                  </a:cxn>
                  <a:cxn ang="0">
                    <a:pos x="1216" y="587"/>
                  </a:cxn>
                  <a:cxn ang="0">
                    <a:pos x="926" y="829"/>
                  </a:cxn>
                  <a:cxn ang="0">
                    <a:pos x="944" y="1185"/>
                  </a:cxn>
                  <a:cxn ang="0">
                    <a:pos x="517" y="1279"/>
                  </a:cxn>
                  <a:cxn ang="0">
                    <a:pos x="463" y="1659"/>
                  </a:cxn>
                  <a:cxn ang="0">
                    <a:pos x="298" y="1840"/>
                  </a:cxn>
                  <a:cxn ang="0">
                    <a:pos x="110" y="2155"/>
                  </a:cxn>
                  <a:cxn ang="0">
                    <a:pos x="343" y="2511"/>
                  </a:cxn>
                  <a:cxn ang="0">
                    <a:pos x="1" y="2767"/>
                  </a:cxn>
                  <a:cxn ang="0">
                    <a:pos x="71" y="3126"/>
                  </a:cxn>
                  <a:cxn ang="0">
                    <a:pos x="165" y="3354"/>
                  </a:cxn>
                  <a:cxn ang="0">
                    <a:pos x="85" y="3728"/>
                  </a:cxn>
                  <a:cxn ang="0">
                    <a:pos x="453" y="3965"/>
                  </a:cxn>
                  <a:cxn ang="0">
                    <a:pos x="316" y="4292"/>
                  </a:cxn>
                  <a:cxn ang="0">
                    <a:pos x="506" y="4620"/>
                  </a:cxn>
                  <a:cxn ang="0">
                    <a:pos x="857" y="4664"/>
                  </a:cxn>
                  <a:cxn ang="0">
                    <a:pos x="878" y="5101"/>
                  </a:cxn>
                  <a:cxn ang="0">
                    <a:pos x="1241" y="5222"/>
                  </a:cxn>
                  <a:cxn ang="0">
                    <a:pos x="1391" y="5415"/>
                  </a:cxn>
                  <a:cxn ang="0">
                    <a:pos x="1670" y="5655"/>
                  </a:cxn>
                  <a:cxn ang="0">
                    <a:pos x="2059" y="5490"/>
                  </a:cxn>
                  <a:cxn ang="0">
                    <a:pos x="2252" y="5866"/>
                  </a:cxn>
                  <a:cxn ang="0">
                    <a:pos x="2620" y="5861"/>
                  </a:cxn>
                  <a:cxn ang="0">
                    <a:pos x="2859" y="5810"/>
                  </a:cxn>
                  <a:cxn ang="0">
                    <a:pos x="3215" y="5950"/>
                  </a:cxn>
                  <a:cxn ang="0">
                    <a:pos x="3511" y="5634"/>
                  </a:cxn>
                  <a:cxn ang="0">
                    <a:pos x="3810" y="5822"/>
                  </a:cxn>
                  <a:cxn ang="0">
                    <a:pos x="4164" y="5693"/>
                  </a:cxn>
                  <a:cxn ang="0">
                    <a:pos x="4272" y="5357"/>
                  </a:cxn>
                  <a:cxn ang="0">
                    <a:pos x="4704" y="5410"/>
                  </a:cxn>
                  <a:cxn ang="0">
                    <a:pos x="4885" y="5072"/>
                  </a:cxn>
                  <a:cxn ang="0">
                    <a:pos x="5103" y="4958"/>
                  </a:cxn>
                  <a:cxn ang="0">
                    <a:pos x="5386" y="4727"/>
                  </a:cxn>
                  <a:cxn ang="0">
                    <a:pos x="5292" y="4313"/>
                  </a:cxn>
                  <a:cxn ang="0">
                    <a:pos x="5696" y="4189"/>
                  </a:cxn>
                  <a:cxn ang="0">
                    <a:pos x="5755" y="3827"/>
                  </a:cxn>
                  <a:cxn ang="0">
                    <a:pos x="5746" y="3581"/>
                  </a:cxn>
                  <a:cxn ang="0">
                    <a:pos x="5947" y="3256"/>
                  </a:cxn>
                  <a:cxn ang="0">
                    <a:pos x="2671" y="3154"/>
                  </a:cxn>
                  <a:cxn ang="0">
                    <a:pos x="3032" y="2630"/>
                  </a:cxn>
                  <a:cxn ang="0">
                    <a:pos x="3233" y="3222"/>
                  </a:cxn>
                </a:cxnLst>
                <a:rect l="0" t="0" r="r" b="b"/>
                <a:pathLst>
                  <a:path w="5950" h="5950">
                    <a:moveTo>
                      <a:pt x="5840" y="3106"/>
                    </a:moveTo>
                    <a:lnTo>
                      <a:pt x="5840" y="3106"/>
                    </a:lnTo>
                    <a:lnTo>
                      <a:pt x="5808" y="3091"/>
                    </a:lnTo>
                    <a:lnTo>
                      <a:pt x="5780" y="3078"/>
                    </a:lnTo>
                    <a:lnTo>
                      <a:pt x="5727" y="3058"/>
                    </a:lnTo>
                    <a:lnTo>
                      <a:pt x="5685" y="3044"/>
                    </a:lnTo>
                    <a:lnTo>
                      <a:pt x="5650" y="3034"/>
                    </a:lnTo>
                    <a:lnTo>
                      <a:pt x="5650" y="3034"/>
                    </a:lnTo>
                    <a:lnTo>
                      <a:pt x="5650" y="2976"/>
                    </a:lnTo>
                    <a:lnTo>
                      <a:pt x="5650" y="2917"/>
                    </a:lnTo>
                    <a:lnTo>
                      <a:pt x="5650" y="2917"/>
                    </a:lnTo>
                    <a:lnTo>
                      <a:pt x="5685" y="2908"/>
                    </a:lnTo>
                    <a:lnTo>
                      <a:pt x="5727" y="2894"/>
                    </a:lnTo>
                    <a:lnTo>
                      <a:pt x="5780" y="2872"/>
                    </a:lnTo>
                    <a:lnTo>
                      <a:pt x="5808" y="2859"/>
                    </a:lnTo>
                    <a:lnTo>
                      <a:pt x="5840" y="2844"/>
                    </a:lnTo>
                    <a:lnTo>
                      <a:pt x="5840" y="2844"/>
                    </a:lnTo>
                    <a:lnTo>
                      <a:pt x="5879" y="2824"/>
                    </a:lnTo>
                    <a:lnTo>
                      <a:pt x="5907" y="2808"/>
                    </a:lnTo>
                    <a:lnTo>
                      <a:pt x="5927" y="2793"/>
                    </a:lnTo>
                    <a:lnTo>
                      <a:pt x="5935" y="2786"/>
                    </a:lnTo>
                    <a:lnTo>
                      <a:pt x="5940" y="2780"/>
                    </a:lnTo>
                    <a:lnTo>
                      <a:pt x="5945" y="2773"/>
                    </a:lnTo>
                    <a:lnTo>
                      <a:pt x="5947" y="2767"/>
                    </a:lnTo>
                    <a:lnTo>
                      <a:pt x="5950" y="2760"/>
                    </a:lnTo>
                    <a:lnTo>
                      <a:pt x="5950" y="2752"/>
                    </a:lnTo>
                    <a:lnTo>
                      <a:pt x="5950" y="2735"/>
                    </a:lnTo>
                    <a:lnTo>
                      <a:pt x="5948" y="2715"/>
                    </a:lnTo>
                    <a:lnTo>
                      <a:pt x="5948" y="2715"/>
                    </a:lnTo>
                    <a:lnTo>
                      <a:pt x="5947" y="2696"/>
                    </a:lnTo>
                    <a:lnTo>
                      <a:pt x="5943" y="2679"/>
                    </a:lnTo>
                    <a:lnTo>
                      <a:pt x="5942" y="2671"/>
                    </a:lnTo>
                    <a:lnTo>
                      <a:pt x="5938" y="2664"/>
                    </a:lnTo>
                    <a:lnTo>
                      <a:pt x="5935" y="2659"/>
                    </a:lnTo>
                    <a:lnTo>
                      <a:pt x="5929" y="2653"/>
                    </a:lnTo>
                    <a:lnTo>
                      <a:pt x="5922" y="2648"/>
                    </a:lnTo>
                    <a:lnTo>
                      <a:pt x="5914" y="2643"/>
                    </a:lnTo>
                    <a:lnTo>
                      <a:pt x="5892" y="2631"/>
                    </a:lnTo>
                    <a:lnTo>
                      <a:pt x="5861" y="2620"/>
                    </a:lnTo>
                    <a:lnTo>
                      <a:pt x="5818" y="2607"/>
                    </a:lnTo>
                    <a:lnTo>
                      <a:pt x="5818" y="2607"/>
                    </a:lnTo>
                    <a:lnTo>
                      <a:pt x="5785" y="2597"/>
                    </a:lnTo>
                    <a:lnTo>
                      <a:pt x="5755" y="2590"/>
                    </a:lnTo>
                    <a:lnTo>
                      <a:pt x="5699" y="2579"/>
                    </a:lnTo>
                    <a:lnTo>
                      <a:pt x="5655" y="2572"/>
                    </a:lnTo>
                    <a:lnTo>
                      <a:pt x="5619" y="2569"/>
                    </a:lnTo>
                    <a:lnTo>
                      <a:pt x="5619" y="2569"/>
                    </a:lnTo>
                    <a:lnTo>
                      <a:pt x="5609" y="2511"/>
                    </a:lnTo>
                    <a:lnTo>
                      <a:pt x="5599" y="2453"/>
                    </a:lnTo>
                    <a:lnTo>
                      <a:pt x="5599" y="2453"/>
                    </a:lnTo>
                    <a:lnTo>
                      <a:pt x="5630" y="2439"/>
                    </a:lnTo>
                    <a:lnTo>
                      <a:pt x="5671" y="2417"/>
                    </a:lnTo>
                    <a:lnTo>
                      <a:pt x="5719" y="2387"/>
                    </a:lnTo>
                    <a:lnTo>
                      <a:pt x="5746" y="2369"/>
                    </a:lnTo>
                    <a:lnTo>
                      <a:pt x="5774" y="2349"/>
                    </a:lnTo>
                    <a:lnTo>
                      <a:pt x="5774" y="2349"/>
                    </a:lnTo>
                    <a:lnTo>
                      <a:pt x="5808" y="2323"/>
                    </a:lnTo>
                    <a:lnTo>
                      <a:pt x="5833" y="2300"/>
                    </a:lnTo>
                    <a:lnTo>
                      <a:pt x="5851" y="2284"/>
                    </a:lnTo>
                    <a:lnTo>
                      <a:pt x="5858" y="2275"/>
                    </a:lnTo>
                    <a:lnTo>
                      <a:pt x="5861" y="2267"/>
                    </a:lnTo>
                    <a:lnTo>
                      <a:pt x="5864" y="2260"/>
                    </a:lnTo>
                    <a:lnTo>
                      <a:pt x="5866" y="2254"/>
                    </a:lnTo>
                    <a:lnTo>
                      <a:pt x="5866" y="2246"/>
                    </a:lnTo>
                    <a:lnTo>
                      <a:pt x="5866" y="2239"/>
                    </a:lnTo>
                    <a:lnTo>
                      <a:pt x="5863" y="2223"/>
                    </a:lnTo>
                    <a:lnTo>
                      <a:pt x="5858" y="2203"/>
                    </a:lnTo>
                    <a:lnTo>
                      <a:pt x="5858" y="2203"/>
                    </a:lnTo>
                    <a:lnTo>
                      <a:pt x="5853" y="2183"/>
                    </a:lnTo>
                    <a:lnTo>
                      <a:pt x="5848" y="2168"/>
                    </a:lnTo>
                    <a:lnTo>
                      <a:pt x="5843" y="2162"/>
                    </a:lnTo>
                    <a:lnTo>
                      <a:pt x="5840" y="2155"/>
                    </a:lnTo>
                    <a:lnTo>
                      <a:pt x="5835" y="2150"/>
                    </a:lnTo>
                    <a:lnTo>
                      <a:pt x="5828" y="2145"/>
                    </a:lnTo>
                    <a:lnTo>
                      <a:pt x="5821" y="2140"/>
                    </a:lnTo>
                    <a:lnTo>
                      <a:pt x="5812" y="2137"/>
                    </a:lnTo>
                    <a:lnTo>
                      <a:pt x="5788" y="2130"/>
                    </a:lnTo>
                    <a:lnTo>
                      <a:pt x="5755" y="2124"/>
                    </a:lnTo>
                    <a:lnTo>
                      <a:pt x="5711" y="2119"/>
                    </a:lnTo>
                    <a:lnTo>
                      <a:pt x="5711" y="2119"/>
                    </a:lnTo>
                    <a:lnTo>
                      <a:pt x="5676" y="2115"/>
                    </a:lnTo>
                    <a:lnTo>
                      <a:pt x="5645" y="2112"/>
                    </a:lnTo>
                    <a:lnTo>
                      <a:pt x="5589" y="2110"/>
                    </a:lnTo>
                    <a:lnTo>
                      <a:pt x="5543" y="2112"/>
                    </a:lnTo>
                    <a:lnTo>
                      <a:pt x="5508" y="2115"/>
                    </a:lnTo>
                    <a:lnTo>
                      <a:pt x="5508" y="2115"/>
                    </a:lnTo>
                    <a:lnTo>
                      <a:pt x="5488" y="2061"/>
                    </a:lnTo>
                    <a:lnTo>
                      <a:pt x="5467" y="2007"/>
                    </a:lnTo>
                    <a:lnTo>
                      <a:pt x="5467" y="2007"/>
                    </a:lnTo>
                    <a:lnTo>
                      <a:pt x="5497" y="1987"/>
                    </a:lnTo>
                    <a:lnTo>
                      <a:pt x="5533" y="1957"/>
                    </a:lnTo>
                    <a:lnTo>
                      <a:pt x="5574" y="1921"/>
                    </a:lnTo>
                    <a:lnTo>
                      <a:pt x="5597" y="1898"/>
                    </a:lnTo>
                    <a:lnTo>
                      <a:pt x="5622" y="1873"/>
                    </a:lnTo>
                    <a:lnTo>
                      <a:pt x="5622" y="1873"/>
                    </a:lnTo>
                    <a:lnTo>
                      <a:pt x="5652" y="1840"/>
                    </a:lnTo>
                    <a:lnTo>
                      <a:pt x="5673" y="1815"/>
                    </a:lnTo>
                    <a:lnTo>
                      <a:pt x="5688" y="1794"/>
                    </a:lnTo>
                    <a:lnTo>
                      <a:pt x="5691" y="1786"/>
                    </a:lnTo>
                    <a:lnTo>
                      <a:pt x="5694" y="1777"/>
                    </a:lnTo>
                    <a:lnTo>
                      <a:pt x="5696" y="1769"/>
                    </a:lnTo>
                    <a:lnTo>
                      <a:pt x="5696" y="1763"/>
                    </a:lnTo>
                    <a:lnTo>
                      <a:pt x="5696" y="1756"/>
                    </a:lnTo>
                    <a:lnTo>
                      <a:pt x="5694" y="1748"/>
                    </a:lnTo>
                    <a:lnTo>
                      <a:pt x="5688" y="1733"/>
                    </a:lnTo>
                    <a:lnTo>
                      <a:pt x="5680" y="1715"/>
                    </a:lnTo>
                    <a:lnTo>
                      <a:pt x="5680" y="1715"/>
                    </a:lnTo>
                    <a:lnTo>
                      <a:pt x="5671" y="1695"/>
                    </a:lnTo>
                    <a:lnTo>
                      <a:pt x="5663" y="1682"/>
                    </a:lnTo>
                    <a:lnTo>
                      <a:pt x="5658" y="1675"/>
                    </a:lnTo>
                    <a:lnTo>
                      <a:pt x="5653" y="1670"/>
                    </a:lnTo>
                    <a:lnTo>
                      <a:pt x="5648" y="1665"/>
                    </a:lnTo>
                    <a:lnTo>
                      <a:pt x="5642" y="1662"/>
                    </a:lnTo>
                    <a:lnTo>
                      <a:pt x="5633" y="1659"/>
                    </a:lnTo>
                    <a:lnTo>
                      <a:pt x="5624" y="1657"/>
                    </a:lnTo>
                    <a:lnTo>
                      <a:pt x="5599" y="1655"/>
                    </a:lnTo>
                    <a:lnTo>
                      <a:pt x="5566" y="1654"/>
                    </a:lnTo>
                    <a:lnTo>
                      <a:pt x="5521" y="1657"/>
                    </a:lnTo>
                    <a:lnTo>
                      <a:pt x="5521" y="1657"/>
                    </a:lnTo>
                    <a:lnTo>
                      <a:pt x="5487" y="1659"/>
                    </a:lnTo>
                    <a:lnTo>
                      <a:pt x="5454" y="1662"/>
                    </a:lnTo>
                    <a:lnTo>
                      <a:pt x="5398" y="1670"/>
                    </a:lnTo>
                    <a:lnTo>
                      <a:pt x="5353" y="1680"/>
                    </a:lnTo>
                    <a:lnTo>
                      <a:pt x="5319" y="1690"/>
                    </a:lnTo>
                    <a:lnTo>
                      <a:pt x="5319" y="1690"/>
                    </a:lnTo>
                    <a:lnTo>
                      <a:pt x="5290" y="1639"/>
                    </a:lnTo>
                    <a:lnTo>
                      <a:pt x="5261" y="1589"/>
                    </a:lnTo>
                    <a:lnTo>
                      <a:pt x="5261" y="1589"/>
                    </a:lnTo>
                    <a:lnTo>
                      <a:pt x="5286" y="1563"/>
                    </a:lnTo>
                    <a:lnTo>
                      <a:pt x="5317" y="1530"/>
                    </a:lnTo>
                    <a:lnTo>
                      <a:pt x="5352" y="1486"/>
                    </a:lnTo>
                    <a:lnTo>
                      <a:pt x="5371" y="1459"/>
                    </a:lnTo>
                    <a:lnTo>
                      <a:pt x="5391" y="1429"/>
                    </a:lnTo>
                    <a:lnTo>
                      <a:pt x="5391" y="1429"/>
                    </a:lnTo>
                    <a:lnTo>
                      <a:pt x="5414" y="1393"/>
                    </a:lnTo>
                    <a:lnTo>
                      <a:pt x="5431" y="1364"/>
                    </a:lnTo>
                    <a:lnTo>
                      <a:pt x="5441" y="1340"/>
                    </a:lnTo>
                    <a:lnTo>
                      <a:pt x="5444" y="1332"/>
                    </a:lnTo>
                    <a:lnTo>
                      <a:pt x="5445" y="1322"/>
                    </a:lnTo>
                    <a:lnTo>
                      <a:pt x="5445" y="1316"/>
                    </a:lnTo>
                    <a:lnTo>
                      <a:pt x="5444" y="1307"/>
                    </a:lnTo>
                    <a:lnTo>
                      <a:pt x="5442" y="1301"/>
                    </a:lnTo>
                    <a:lnTo>
                      <a:pt x="5441" y="1294"/>
                    </a:lnTo>
                    <a:lnTo>
                      <a:pt x="5431" y="1279"/>
                    </a:lnTo>
                    <a:lnTo>
                      <a:pt x="5419" y="1263"/>
                    </a:lnTo>
                    <a:lnTo>
                      <a:pt x="5419" y="1263"/>
                    </a:lnTo>
                    <a:lnTo>
                      <a:pt x="5408" y="1246"/>
                    </a:lnTo>
                    <a:lnTo>
                      <a:pt x="5398" y="1233"/>
                    </a:lnTo>
                    <a:lnTo>
                      <a:pt x="5393" y="1228"/>
                    </a:lnTo>
                    <a:lnTo>
                      <a:pt x="5386" y="1225"/>
                    </a:lnTo>
                    <a:lnTo>
                      <a:pt x="5380" y="1222"/>
                    </a:lnTo>
                    <a:lnTo>
                      <a:pt x="5373" y="1218"/>
                    </a:lnTo>
                    <a:lnTo>
                      <a:pt x="5363" y="1218"/>
                    </a:lnTo>
                    <a:lnTo>
                      <a:pt x="5355" y="1217"/>
                    </a:lnTo>
                    <a:lnTo>
                      <a:pt x="5330" y="1218"/>
                    </a:lnTo>
                    <a:lnTo>
                      <a:pt x="5297" y="1225"/>
                    </a:lnTo>
                    <a:lnTo>
                      <a:pt x="5253" y="1235"/>
                    </a:lnTo>
                    <a:lnTo>
                      <a:pt x="5253" y="1235"/>
                    </a:lnTo>
                    <a:lnTo>
                      <a:pt x="5220" y="1243"/>
                    </a:lnTo>
                    <a:lnTo>
                      <a:pt x="5188" y="1251"/>
                    </a:lnTo>
                    <a:lnTo>
                      <a:pt x="5134" y="1270"/>
                    </a:lnTo>
                    <a:lnTo>
                      <a:pt x="5091" y="1286"/>
                    </a:lnTo>
                    <a:lnTo>
                      <a:pt x="5060" y="1303"/>
                    </a:lnTo>
                    <a:lnTo>
                      <a:pt x="5060" y="1303"/>
                    </a:lnTo>
                    <a:lnTo>
                      <a:pt x="5022" y="1256"/>
                    </a:lnTo>
                    <a:lnTo>
                      <a:pt x="4985" y="1213"/>
                    </a:lnTo>
                    <a:lnTo>
                      <a:pt x="4985" y="1213"/>
                    </a:lnTo>
                    <a:lnTo>
                      <a:pt x="5005" y="1184"/>
                    </a:lnTo>
                    <a:lnTo>
                      <a:pt x="5030" y="1144"/>
                    </a:lnTo>
                    <a:lnTo>
                      <a:pt x="5056" y="1095"/>
                    </a:lnTo>
                    <a:lnTo>
                      <a:pt x="5071" y="1065"/>
                    </a:lnTo>
                    <a:lnTo>
                      <a:pt x="5084" y="1034"/>
                    </a:lnTo>
                    <a:lnTo>
                      <a:pt x="5084" y="1034"/>
                    </a:lnTo>
                    <a:lnTo>
                      <a:pt x="5103" y="993"/>
                    </a:lnTo>
                    <a:lnTo>
                      <a:pt x="5114" y="961"/>
                    </a:lnTo>
                    <a:lnTo>
                      <a:pt x="5119" y="938"/>
                    </a:lnTo>
                    <a:lnTo>
                      <a:pt x="5121" y="928"/>
                    </a:lnTo>
                    <a:lnTo>
                      <a:pt x="5121" y="918"/>
                    </a:lnTo>
                    <a:lnTo>
                      <a:pt x="5119" y="912"/>
                    </a:lnTo>
                    <a:lnTo>
                      <a:pt x="5117" y="905"/>
                    </a:lnTo>
                    <a:lnTo>
                      <a:pt x="5114" y="899"/>
                    </a:lnTo>
                    <a:lnTo>
                      <a:pt x="5111" y="892"/>
                    </a:lnTo>
                    <a:lnTo>
                      <a:pt x="5099" y="879"/>
                    </a:lnTo>
                    <a:lnTo>
                      <a:pt x="5084" y="866"/>
                    </a:lnTo>
                    <a:lnTo>
                      <a:pt x="5084" y="866"/>
                    </a:lnTo>
                    <a:lnTo>
                      <a:pt x="5071" y="851"/>
                    </a:lnTo>
                    <a:lnTo>
                      <a:pt x="5058" y="839"/>
                    </a:lnTo>
                    <a:lnTo>
                      <a:pt x="5051" y="836"/>
                    </a:lnTo>
                    <a:lnTo>
                      <a:pt x="5045" y="833"/>
                    </a:lnTo>
                    <a:lnTo>
                      <a:pt x="5038" y="831"/>
                    </a:lnTo>
                    <a:lnTo>
                      <a:pt x="5032" y="829"/>
                    </a:lnTo>
                    <a:lnTo>
                      <a:pt x="5022" y="829"/>
                    </a:lnTo>
                    <a:lnTo>
                      <a:pt x="5012" y="831"/>
                    </a:lnTo>
                    <a:lnTo>
                      <a:pt x="4989" y="838"/>
                    </a:lnTo>
                    <a:lnTo>
                      <a:pt x="4957" y="847"/>
                    </a:lnTo>
                    <a:lnTo>
                      <a:pt x="4916" y="866"/>
                    </a:lnTo>
                    <a:lnTo>
                      <a:pt x="4916" y="866"/>
                    </a:lnTo>
                    <a:lnTo>
                      <a:pt x="4885" y="879"/>
                    </a:lnTo>
                    <a:lnTo>
                      <a:pt x="4855" y="894"/>
                    </a:lnTo>
                    <a:lnTo>
                      <a:pt x="4806" y="920"/>
                    </a:lnTo>
                    <a:lnTo>
                      <a:pt x="4766" y="945"/>
                    </a:lnTo>
                    <a:lnTo>
                      <a:pt x="4737" y="965"/>
                    </a:lnTo>
                    <a:lnTo>
                      <a:pt x="4737" y="965"/>
                    </a:lnTo>
                    <a:lnTo>
                      <a:pt x="4694" y="928"/>
                    </a:lnTo>
                    <a:lnTo>
                      <a:pt x="4647" y="890"/>
                    </a:lnTo>
                    <a:lnTo>
                      <a:pt x="4647" y="890"/>
                    </a:lnTo>
                    <a:lnTo>
                      <a:pt x="4664" y="859"/>
                    </a:lnTo>
                    <a:lnTo>
                      <a:pt x="4680" y="816"/>
                    </a:lnTo>
                    <a:lnTo>
                      <a:pt x="4699" y="762"/>
                    </a:lnTo>
                    <a:lnTo>
                      <a:pt x="4707" y="730"/>
                    </a:lnTo>
                    <a:lnTo>
                      <a:pt x="4717" y="697"/>
                    </a:lnTo>
                    <a:lnTo>
                      <a:pt x="4717" y="697"/>
                    </a:lnTo>
                    <a:lnTo>
                      <a:pt x="4725" y="653"/>
                    </a:lnTo>
                    <a:lnTo>
                      <a:pt x="4732" y="620"/>
                    </a:lnTo>
                    <a:lnTo>
                      <a:pt x="4733" y="597"/>
                    </a:lnTo>
                    <a:lnTo>
                      <a:pt x="4733" y="587"/>
                    </a:lnTo>
                    <a:lnTo>
                      <a:pt x="4732" y="577"/>
                    </a:lnTo>
                    <a:lnTo>
                      <a:pt x="4728" y="570"/>
                    </a:lnTo>
                    <a:lnTo>
                      <a:pt x="4725" y="564"/>
                    </a:lnTo>
                    <a:lnTo>
                      <a:pt x="4722" y="557"/>
                    </a:lnTo>
                    <a:lnTo>
                      <a:pt x="4717" y="552"/>
                    </a:lnTo>
                    <a:lnTo>
                      <a:pt x="4704" y="542"/>
                    </a:lnTo>
                    <a:lnTo>
                      <a:pt x="4687" y="531"/>
                    </a:lnTo>
                    <a:lnTo>
                      <a:pt x="4687" y="531"/>
                    </a:lnTo>
                    <a:lnTo>
                      <a:pt x="4671" y="519"/>
                    </a:lnTo>
                    <a:lnTo>
                      <a:pt x="4656" y="511"/>
                    </a:lnTo>
                    <a:lnTo>
                      <a:pt x="4649" y="508"/>
                    </a:lnTo>
                    <a:lnTo>
                      <a:pt x="4643" y="506"/>
                    </a:lnTo>
                    <a:lnTo>
                      <a:pt x="4634" y="505"/>
                    </a:lnTo>
                    <a:lnTo>
                      <a:pt x="4628" y="505"/>
                    </a:lnTo>
                    <a:lnTo>
                      <a:pt x="4618" y="506"/>
                    </a:lnTo>
                    <a:lnTo>
                      <a:pt x="4610" y="509"/>
                    </a:lnTo>
                    <a:lnTo>
                      <a:pt x="4586" y="519"/>
                    </a:lnTo>
                    <a:lnTo>
                      <a:pt x="4557" y="536"/>
                    </a:lnTo>
                    <a:lnTo>
                      <a:pt x="4521" y="559"/>
                    </a:lnTo>
                    <a:lnTo>
                      <a:pt x="4521" y="559"/>
                    </a:lnTo>
                    <a:lnTo>
                      <a:pt x="4491" y="579"/>
                    </a:lnTo>
                    <a:lnTo>
                      <a:pt x="4464" y="598"/>
                    </a:lnTo>
                    <a:lnTo>
                      <a:pt x="4420" y="633"/>
                    </a:lnTo>
                    <a:lnTo>
                      <a:pt x="4385" y="664"/>
                    </a:lnTo>
                    <a:lnTo>
                      <a:pt x="4361" y="691"/>
                    </a:lnTo>
                    <a:lnTo>
                      <a:pt x="4361" y="691"/>
                    </a:lnTo>
                    <a:lnTo>
                      <a:pt x="4311" y="661"/>
                    </a:lnTo>
                    <a:lnTo>
                      <a:pt x="4260" y="633"/>
                    </a:lnTo>
                    <a:lnTo>
                      <a:pt x="4260" y="633"/>
                    </a:lnTo>
                    <a:lnTo>
                      <a:pt x="4270" y="598"/>
                    </a:lnTo>
                    <a:lnTo>
                      <a:pt x="4280" y="552"/>
                    </a:lnTo>
                    <a:lnTo>
                      <a:pt x="4288" y="496"/>
                    </a:lnTo>
                    <a:lnTo>
                      <a:pt x="4291" y="463"/>
                    </a:lnTo>
                    <a:lnTo>
                      <a:pt x="4293" y="429"/>
                    </a:lnTo>
                    <a:lnTo>
                      <a:pt x="4293" y="429"/>
                    </a:lnTo>
                    <a:lnTo>
                      <a:pt x="4296" y="384"/>
                    </a:lnTo>
                    <a:lnTo>
                      <a:pt x="4295" y="351"/>
                    </a:lnTo>
                    <a:lnTo>
                      <a:pt x="4293" y="326"/>
                    </a:lnTo>
                    <a:lnTo>
                      <a:pt x="4291" y="317"/>
                    </a:lnTo>
                    <a:lnTo>
                      <a:pt x="4288" y="308"/>
                    </a:lnTo>
                    <a:lnTo>
                      <a:pt x="4285" y="302"/>
                    </a:lnTo>
                    <a:lnTo>
                      <a:pt x="4280" y="297"/>
                    </a:lnTo>
                    <a:lnTo>
                      <a:pt x="4275" y="292"/>
                    </a:lnTo>
                    <a:lnTo>
                      <a:pt x="4268" y="287"/>
                    </a:lnTo>
                    <a:lnTo>
                      <a:pt x="4255" y="279"/>
                    </a:lnTo>
                    <a:lnTo>
                      <a:pt x="4235" y="270"/>
                    </a:lnTo>
                    <a:lnTo>
                      <a:pt x="4235" y="270"/>
                    </a:lnTo>
                    <a:lnTo>
                      <a:pt x="4217" y="262"/>
                    </a:lnTo>
                    <a:lnTo>
                      <a:pt x="4202" y="256"/>
                    </a:lnTo>
                    <a:lnTo>
                      <a:pt x="4194" y="254"/>
                    </a:lnTo>
                    <a:lnTo>
                      <a:pt x="4187" y="254"/>
                    </a:lnTo>
                    <a:lnTo>
                      <a:pt x="4181" y="254"/>
                    </a:lnTo>
                    <a:lnTo>
                      <a:pt x="4173" y="256"/>
                    </a:lnTo>
                    <a:lnTo>
                      <a:pt x="4164" y="259"/>
                    </a:lnTo>
                    <a:lnTo>
                      <a:pt x="4156" y="262"/>
                    </a:lnTo>
                    <a:lnTo>
                      <a:pt x="4136" y="277"/>
                    </a:lnTo>
                    <a:lnTo>
                      <a:pt x="4110" y="298"/>
                    </a:lnTo>
                    <a:lnTo>
                      <a:pt x="4077" y="328"/>
                    </a:lnTo>
                    <a:lnTo>
                      <a:pt x="4077" y="328"/>
                    </a:lnTo>
                    <a:lnTo>
                      <a:pt x="4052" y="353"/>
                    </a:lnTo>
                    <a:lnTo>
                      <a:pt x="4029" y="376"/>
                    </a:lnTo>
                    <a:lnTo>
                      <a:pt x="3991" y="419"/>
                    </a:lnTo>
                    <a:lnTo>
                      <a:pt x="3963" y="455"/>
                    </a:lnTo>
                    <a:lnTo>
                      <a:pt x="3942" y="485"/>
                    </a:lnTo>
                    <a:lnTo>
                      <a:pt x="3942" y="485"/>
                    </a:lnTo>
                    <a:lnTo>
                      <a:pt x="3889" y="465"/>
                    </a:lnTo>
                    <a:lnTo>
                      <a:pt x="3835" y="445"/>
                    </a:lnTo>
                    <a:lnTo>
                      <a:pt x="3835" y="445"/>
                    </a:lnTo>
                    <a:lnTo>
                      <a:pt x="3838" y="411"/>
                    </a:lnTo>
                    <a:lnTo>
                      <a:pt x="3840" y="364"/>
                    </a:lnTo>
                    <a:lnTo>
                      <a:pt x="3838" y="307"/>
                    </a:lnTo>
                    <a:lnTo>
                      <a:pt x="3835" y="274"/>
                    </a:lnTo>
                    <a:lnTo>
                      <a:pt x="3831" y="239"/>
                    </a:lnTo>
                    <a:lnTo>
                      <a:pt x="3831" y="239"/>
                    </a:lnTo>
                    <a:lnTo>
                      <a:pt x="3826" y="195"/>
                    </a:lnTo>
                    <a:lnTo>
                      <a:pt x="3820" y="162"/>
                    </a:lnTo>
                    <a:lnTo>
                      <a:pt x="3813" y="138"/>
                    </a:lnTo>
                    <a:lnTo>
                      <a:pt x="3810" y="129"/>
                    </a:lnTo>
                    <a:lnTo>
                      <a:pt x="3805" y="122"/>
                    </a:lnTo>
                    <a:lnTo>
                      <a:pt x="3800" y="115"/>
                    </a:lnTo>
                    <a:lnTo>
                      <a:pt x="3795" y="110"/>
                    </a:lnTo>
                    <a:lnTo>
                      <a:pt x="3788" y="107"/>
                    </a:lnTo>
                    <a:lnTo>
                      <a:pt x="3782" y="104"/>
                    </a:lnTo>
                    <a:lnTo>
                      <a:pt x="3767" y="97"/>
                    </a:lnTo>
                    <a:lnTo>
                      <a:pt x="3747" y="92"/>
                    </a:lnTo>
                    <a:lnTo>
                      <a:pt x="3747" y="92"/>
                    </a:lnTo>
                    <a:lnTo>
                      <a:pt x="3727" y="87"/>
                    </a:lnTo>
                    <a:lnTo>
                      <a:pt x="3711" y="84"/>
                    </a:lnTo>
                    <a:lnTo>
                      <a:pt x="3704" y="84"/>
                    </a:lnTo>
                    <a:lnTo>
                      <a:pt x="3696" y="84"/>
                    </a:lnTo>
                    <a:lnTo>
                      <a:pt x="3690" y="86"/>
                    </a:lnTo>
                    <a:lnTo>
                      <a:pt x="3683" y="89"/>
                    </a:lnTo>
                    <a:lnTo>
                      <a:pt x="3675" y="92"/>
                    </a:lnTo>
                    <a:lnTo>
                      <a:pt x="3666" y="99"/>
                    </a:lnTo>
                    <a:lnTo>
                      <a:pt x="3650" y="117"/>
                    </a:lnTo>
                    <a:lnTo>
                      <a:pt x="3627" y="142"/>
                    </a:lnTo>
                    <a:lnTo>
                      <a:pt x="3601" y="176"/>
                    </a:lnTo>
                    <a:lnTo>
                      <a:pt x="3601" y="176"/>
                    </a:lnTo>
                    <a:lnTo>
                      <a:pt x="3581" y="206"/>
                    </a:lnTo>
                    <a:lnTo>
                      <a:pt x="3561" y="232"/>
                    </a:lnTo>
                    <a:lnTo>
                      <a:pt x="3531" y="282"/>
                    </a:lnTo>
                    <a:lnTo>
                      <a:pt x="3510" y="323"/>
                    </a:lnTo>
                    <a:lnTo>
                      <a:pt x="3495" y="354"/>
                    </a:lnTo>
                    <a:lnTo>
                      <a:pt x="3495" y="354"/>
                    </a:lnTo>
                    <a:lnTo>
                      <a:pt x="3439" y="345"/>
                    </a:lnTo>
                    <a:lnTo>
                      <a:pt x="3381" y="335"/>
                    </a:lnTo>
                    <a:lnTo>
                      <a:pt x="3381" y="335"/>
                    </a:lnTo>
                    <a:lnTo>
                      <a:pt x="3380" y="300"/>
                    </a:lnTo>
                    <a:lnTo>
                      <a:pt x="3373" y="254"/>
                    </a:lnTo>
                    <a:lnTo>
                      <a:pt x="3361" y="198"/>
                    </a:lnTo>
                    <a:lnTo>
                      <a:pt x="3353" y="165"/>
                    </a:lnTo>
                    <a:lnTo>
                      <a:pt x="3343" y="132"/>
                    </a:lnTo>
                    <a:lnTo>
                      <a:pt x="3343" y="132"/>
                    </a:lnTo>
                    <a:lnTo>
                      <a:pt x="3330" y="89"/>
                    </a:lnTo>
                    <a:lnTo>
                      <a:pt x="3319" y="58"/>
                    </a:lnTo>
                    <a:lnTo>
                      <a:pt x="3307" y="36"/>
                    </a:lnTo>
                    <a:lnTo>
                      <a:pt x="3302" y="28"/>
                    </a:lnTo>
                    <a:lnTo>
                      <a:pt x="3297" y="21"/>
                    </a:lnTo>
                    <a:lnTo>
                      <a:pt x="3291" y="15"/>
                    </a:lnTo>
                    <a:lnTo>
                      <a:pt x="3286" y="12"/>
                    </a:lnTo>
                    <a:lnTo>
                      <a:pt x="3279" y="8"/>
                    </a:lnTo>
                    <a:lnTo>
                      <a:pt x="3271" y="7"/>
                    </a:lnTo>
                    <a:lnTo>
                      <a:pt x="3254" y="3"/>
                    </a:lnTo>
                    <a:lnTo>
                      <a:pt x="3235" y="2"/>
                    </a:lnTo>
                    <a:lnTo>
                      <a:pt x="3235" y="2"/>
                    </a:lnTo>
                    <a:lnTo>
                      <a:pt x="3215" y="0"/>
                    </a:lnTo>
                    <a:lnTo>
                      <a:pt x="3198" y="0"/>
                    </a:lnTo>
                    <a:lnTo>
                      <a:pt x="3190" y="2"/>
                    </a:lnTo>
                    <a:lnTo>
                      <a:pt x="3183" y="3"/>
                    </a:lnTo>
                    <a:lnTo>
                      <a:pt x="3177" y="5"/>
                    </a:lnTo>
                    <a:lnTo>
                      <a:pt x="3170" y="10"/>
                    </a:lnTo>
                    <a:lnTo>
                      <a:pt x="3164" y="15"/>
                    </a:lnTo>
                    <a:lnTo>
                      <a:pt x="3157" y="23"/>
                    </a:lnTo>
                    <a:lnTo>
                      <a:pt x="3142" y="43"/>
                    </a:lnTo>
                    <a:lnTo>
                      <a:pt x="3126" y="71"/>
                    </a:lnTo>
                    <a:lnTo>
                      <a:pt x="3106" y="110"/>
                    </a:lnTo>
                    <a:lnTo>
                      <a:pt x="3106" y="110"/>
                    </a:lnTo>
                    <a:lnTo>
                      <a:pt x="3089" y="142"/>
                    </a:lnTo>
                    <a:lnTo>
                      <a:pt x="3076" y="171"/>
                    </a:lnTo>
                    <a:lnTo>
                      <a:pt x="3055" y="226"/>
                    </a:lnTo>
                    <a:lnTo>
                      <a:pt x="3042" y="270"/>
                    </a:lnTo>
                    <a:lnTo>
                      <a:pt x="3032" y="305"/>
                    </a:lnTo>
                    <a:lnTo>
                      <a:pt x="3032" y="305"/>
                    </a:lnTo>
                    <a:lnTo>
                      <a:pt x="2974" y="303"/>
                    </a:lnTo>
                    <a:lnTo>
                      <a:pt x="2916" y="305"/>
                    </a:lnTo>
                    <a:lnTo>
                      <a:pt x="2916" y="305"/>
                    </a:lnTo>
                    <a:lnTo>
                      <a:pt x="2908" y="270"/>
                    </a:lnTo>
                    <a:lnTo>
                      <a:pt x="2893" y="226"/>
                    </a:lnTo>
                    <a:lnTo>
                      <a:pt x="2872" y="171"/>
                    </a:lnTo>
                    <a:lnTo>
                      <a:pt x="2859" y="142"/>
                    </a:lnTo>
                    <a:lnTo>
                      <a:pt x="2844" y="110"/>
                    </a:lnTo>
                    <a:lnTo>
                      <a:pt x="2844" y="110"/>
                    </a:lnTo>
                    <a:lnTo>
                      <a:pt x="2824" y="71"/>
                    </a:lnTo>
                    <a:lnTo>
                      <a:pt x="2806" y="43"/>
                    </a:lnTo>
                    <a:lnTo>
                      <a:pt x="2793" y="23"/>
                    </a:lnTo>
                    <a:lnTo>
                      <a:pt x="2786" y="15"/>
                    </a:lnTo>
                    <a:lnTo>
                      <a:pt x="2779" y="10"/>
                    </a:lnTo>
                    <a:lnTo>
                      <a:pt x="2773" y="5"/>
                    </a:lnTo>
                    <a:lnTo>
                      <a:pt x="2766" y="3"/>
                    </a:lnTo>
                    <a:lnTo>
                      <a:pt x="2758" y="2"/>
                    </a:lnTo>
                    <a:lnTo>
                      <a:pt x="2751" y="0"/>
                    </a:lnTo>
                    <a:lnTo>
                      <a:pt x="2735" y="0"/>
                    </a:lnTo>
                    <a:lnTo>
                      <a:pt x="2715" y="2"/>
                    </a:lnTo>
                    <a:lnTo>
                      <a:pt x="2715" y="2"/>
                    </a:lnTo>
                    <a:lnTo>
                      <a:pt x="2694" y="3"/>
                    </a:lnTo>
                    <a:lnTo>
                      <a:pt x="2677" y="7"/>
                    </a:lnTo>
                    <a:lnTo>
                      <a:pt x="2671" y="8"/>
                    </a:lnTo>
                    <a:lnTo>
                      <a:pt x="2664" y="12"/>
                    </a:lnTo>
                    <a:lnTo>
                      <a:pt x="2657" y="15"/>
                    </a:lnTo>
                    <a:lnTo>
                      <a:pt x="2652" y="21"/>
                    </a:lnTo>
                    <a:lnTo>
                      <a:pt x="2648" y="28"/>
                    </a:lnTo>
                    <a:lnTo>
                      <a:pt x="2641" y="36"/>
                    </a:lnTo>
                    <a:lnTo>
                      <a:pt x="2631" y="58"/>
                    </a:lnTo>
                    <a:lnTo>
                      <a:pt x="2620" y="89"/>
                    </a:lnTo>
                    <a:lnTo>
                      <a:pt x="2606" y="132"/>
                    </a:lnTo>
                    <a:lnTo>
                      <a:pt x="2606" y="132"/>
                    </a:lnTo>
                    <a:lnTo>
                      <a:pt x="2596" y="165"/>
                    </a:lnTo>
                    <a:lnTo>
                      <a:pt x="2588" y="198"/>
                    </a:lnTo>
                    <a:lnTo>
                      <a:pt x="2577" y="254"/>
                    </a:lnTo>
                    <a:lnTo>
                      <a:pt x="2570" y="300"/>
                    </a:lnTo>
                    <a:lnTo>
                      <a:pt x="2567" y="335"/>
                    </a:lnTo>
                    <a:lnTo>
                      <a:pt x="2567" y="335"/>
                    </a:lnTo>
                    <a:lnTo>
                      <a:pt x="2511" y="345"/>
                    </a:lnTo>
                    <a:lnTo>
                      <a:pt x="2455" y="354"/>
                    </a:lnTo>
                    <a:lnTo>
                      <a:pt x="2455" y="354"/>
                    </a:lnTo>
                    <a:lnTo>
                      <a:pt x="2440" y="323"/>
                    </a:lnTo>
                    <a:lnTo>
                      <a:pt x="2417" y="282"/>
                    </a:lnTo>
                    <a:lnTo>
                      <a:pt x="2387" y="232"/>
                    </a:lnTo>
                    <a:lnTo>
                      <a:pt x="2369" y="206"/>
                    </a:lnTo>
                    <a:lnTo>
                      <a:pt x="2347" y="176"/>
                    </a:lnTo>
                    <a:lnTo>
                      <a:pt x="2347" y="176"/>
                    </a:lnTo>
                    <a:lnTo>
                      <a:pt x="2321" y="142"/>
                    </a:lnTo>
                    <a:lnTo>
                      <a:pt x="2300" y="117"/>
                    </a:lnTo>
                    <a:lnTo>
                      <a:pt x="2282" y="99"/>
                    </a:lnTo>
                    <a:lnTo>
                      <a:pt x="2275" y="92"/>
                    </a:lnTo>
                    <a:lnTo>
                      <a:pt x="2267" y="89"/>
                    </a:lnTo>
                    <a:lnTo>
                      <a:pt x="2260" y="86"/>
                    </a:lnTo>
                    <a:lnTo>
                      <a:pt x="2252" y="84"/>
                    </a:lnTo>
                    <a:lnTo>
                      <a:pt x="2245" y="84"/>
                    </a:lnTo>
                    <a:lnTo>
                      <a:pt x="2239" y="84"/>
                    </a:lnTo>
                    <a:lnTo>
                      <a:pt x="2222" y="87"/>
                    </a:lnTo>
                    <a:lnTo>
                      <a:pt x="2202" y="92"/>
                    </a:lnTo>
                    <a:lnTo>
                      <a:pt x="2202" y="92"/>
                    </a:lnTo>
                    <a:lnTo>
                      <a:pt x="2183" y="97"/>
                    </a:lnTo>
                    <a:lnTo>
                      <a:pt x="2166" y="104"/>
                    </a:lnTo>
                    <a:lnTo>
                      <a:pt x="2160" y="107"/>
                    </a:lnTo>
                    <a:lnTo>
                      <a:pt x="2155" y="110"/>
                    </a:lnTo>
                    <a:lnTo>
                      <a:pt x="2148" y="115"/>
                    </a:lnTo>
                    <a:lnTo>
                      <a:pt x="2145" y="122"/>
                    </a:lnTo>
                    <a:lnTo>
                      <a:pt x="2140" y="129"/>
                    </a:lnTo>
                    <a:lnTo>
                      <a:pt x="2136" y="138"/>
                    </a:lnTo>
                    <a:lnTo>
                      <a:pt x="2130" y="162"/>
                    </a:lnTo>
                    <a:lnTo>
                      <a:pt x="2123" y="195"/>
                    </a:lnTo>
                    <a:lnTo>
                      <a:pt x="2118" y="239"/>
                    </a:lnTo>
                    <a:lnTo>
                      <a:pt x="2118" y="239"/>
                    </a:lnTo>
                    <a:lnTo>
                      <a:pt x="2113" y="274"/>
                    </a:lnTo>
                    <a:lnTo>
                      <a:pt x="2112" y="307"/>
                    </a:lnTo>
                    <a:lnTo>
                      <a:pt x="2110" y="364"/>
                    </a:lnTo>
                    <a:lnTo>
                      <a:pt x="2112" y="411"/>
                    </a:lnTo>
                    <a:lnTo>
                      <a:pt x="2115" y="447"/>
                    </a:lnTo>
                    <a:lnTo>
                      <a:pt x="2115" y="447"/>
                    </a:lnTo>
                    <a:lnTo>
                      <a:pt x="2061" y="465"/>
                    </a:lnTo>
                    <a:lnTo>
                      <a:pt x="2008" y="486"/>
                    </a:lnTo>
                    <a:lnTo>
                      <a:pt x="2008" y="486"/>
                    </a:lnTo>
                    <a:lnTo>
                      <a:pt x="1986" y="457"/>
                    </a:lnTo>
                    <a:lnTo>
                      <a:pt x="1958" y="419"/>
                    </a:lnTo>
                    <a:lnTo>
                      <a:pt x="1920" y="376"/>
                    </a:lnTo>
                    <a:lnTo>
                      <a:pt x="1897" y="353"/>
                    </a:lnTo>
                    <a:lnTo>
                      <a:pt x="1871" y="328"/>
                    </a:lnTo>
                    <a:lnTo>
                      <a:pt x="1871" y="328"/>
                    </a:lnTo>
                    <a:lnTo>
                      <a:pt x="1840" y="298"/>
                    </a:lnTo>
                    <a:lnTo>
                      <a:pt x="1813" y="277"/>
                    </a:lnTo>
                    <a:lnTo>
                      <a:pt x="1793" y="262"/>
                    </a:lnTo>
                    <a:lnTo>
                      <a:pt x="1784" y="259"/>
                    </a:lnTo>
                    <a:lnTo>
                      <a:pt x="1775" y="256"/>
                    </a:lnTo>
                    <a:lnTo>
                      <a:pt x="1769" y="254"/>
                    </a:lnTo>
                    <a:lnTo>
                      <a:pt x="1762" y="254"/>
                    </a:lnTo>
                    <a:lnTo>
                      <a:pt x="1754" y="254"/>
                    </a:lnTo>
                    <a:lnTo>
                      <a:pt x="1747" y="256"/>
                    </a:lnTo>
                    <a:lnTo>
                      <a:pt x="1731" y="262"/>
                    </a:lnTo>
                    <a:lnTo>
                      <a:pt x="1713" y="270"/>
                    </a:lnTo>
                    <a:lnTo>
                      <a:pt x="1713" y="270"/>
                    </a:lnTo>
                    <a:lnTo>
                      <a:pt x="1695" y="279"/>
                    </a:lnTo>
                    <a:lnTo>
                      <a:pt x="1680" y="287"/>
                    </a:lnTo>
                    <a:lnTo>
                      <a:pt x="1675" y="292"/>
                    </a:lnTo>
                    <a:lnTo>
                      <a:pt x="1670" y="297"/>
                    </a:lnTo>
                    <a:lnTo>
                      <a:pt x="1665" y="302"/>
                    </a:lnTo>
                    <a:lnTo>
                      <a:pt x="1662" y="308"/>
                    </a:lnTo>
                    <a:lnTo>
                      <a:pt x="1658" y="317"/>
                    </a:lnTo>
                    <a:lnTo>
                      <a:pt x="1657" y="326"/>
                    </a:lnTo>
                    <a:lnTo>
                      <a:pt x="1653" y="351"/>
                    </a:lnTo>
                    <a:lnTo>
                      <a:pt x="1653" y="384"/>
                    </a:lnTo>
                    <a:lnTo>
                      <a:pt x="1655" y="429"/>
                    </a:lnTo>
                    <a:lnTo>
                      <a:pt x="1655" y="429"/>
                    </a:lnTo>
                    <a:lnTo>
                      <a:pt x="1658" y="465"/>
                    </a:lnTo>
                    <a:lnTo>
                      <a:pt x="1662" y="498"/>
                    </a:lnTo>
                    <a:lnTo>
                      <a:pt x="1670" y="554"/>
                    </a:lnTo>
                    <a:lnTo>
                      <a:pt x="1680" y="600"/>
                    </a:lnTo>
                    <a:lnTo>
                      <a:pt x="1690" y="635"/>
                    </a:lnTo>
                    <a:lnTo>
                      <a:pt x="1690" y="635"/>
                    </a:lnTo>
                    <a:lnTo>
                      <a:pt x="1639" y="663"/>
                    </a:lnTo>
                    <a:lnTo>
                      <a:pt x="1591" y="692"/>
                    </a:lnTo>
                    <a:lnTo>
                      <a:pt x="1591" y="692"/>
                    </a:lnTo>
                    <a:lnTo>
                      <a:pt x="1564" y="666"/>
                    </a:lnTo>
                    <a:lnTo>
                      <a:pt x="1530" y="635"/>
                    </a:lnTo>
                    <a:lnTo>
                      <a:pt x="1485" y="598"/>
                    </a:lnTo>
                    <a:lnTo>
                      <a:pt x="1459" y="580"/>
                    </a:lnTo>
                    <a:lnTo>
                      <a:pt x="1429" y="559"/>
                    </a:lnTo>
                    <a:lnTo>
                      <a:pt x="1429" y="559"/>
                    </a:lnTo>
                    <a:lnTo>
                      <a:pt x="1391" y="536"/>
                    </a:lnTo>
                    <a:lnTo>
                      <a:pt x="1363" y="519"/>
                    </a:lnTo>
                    <a:lnTo>
                      <a:pt x="1340" y="509"/>
                    </a:lnTo>
                    <a:lnTo>
                      <a:pt x="1330" y="506"/>
                    </a:lnTo>
                    <a:lnTo>
                      <a:pt x="1322" y="505"/>
                    </a:lnTo>
                    <a:lnTo>
                      <a:pt x="1314" y="505"/>
                    </a:lnTo>
                    <a:lnTo>
                      <a:pt x="1307" y="506"/>
                    </a:lnTo>
                    <a:lnTo>
                      <a:pt x="1301" y="508"/>
                    </a:lnTo>
                    <a:lnTo>
                      <a:pt x="1294" y="511"/>
                    </a:lnTo>
                    <a:lnTo>
                      <a:pt x="1279" y="519"/>
                    </a:lnTo>
                    <a:lnTo>
                      <a:pt x="1263" y="531"/>
                    </a:lnTo>
                    <a:lnTo>
                      <a:pt x="1263" y="531"/>
                    </a:lnTo>
                    <a:lnTo>
                      <a:pt x="1246" y="542"/>
                    </a:lnTo>
                    <a:lnTo>
                      <a:pt x="1233" y="552"/>
                    </a:lnTo>
                    <a:lnTo>
                      <a:pt x="1228" y="557"/>
                    </a:lnTo>
                    <a:lnTo>
                      <a:pt x="1223" y="564"/>
                    </a:lnTo>
                    <a:lnTo>
                      <a:pt x="1220" y="570"/>
                    </a:lnTo>
                    <a:lnTo>
                      <a:pt x="1218" y="577"/>
                    </a:lnTo>
                    <a:lnTo>
                      <a:pt x="1216" y="587"/>
                    </a:lnTo>
                    <a:lnTo>
                      <a:pt x="1216" y="595"/>
                    </a:lnTo>
                    <a:lnTo>
                      <a:pt x="1218" y="620"/>
                    </a:lnTo>
                    <a:lnTo>
                      <a:pt x="1223" y="653"/>
                    </a:lnTo>
                    <a:lnTo>
                      <a:pt x="1233" y="697"/>
                    </a:lnTo>
                    <a:lnTo>
                      <a:pt x="1233" y="697"/>
                    </a:lnTo>
                    <a:lnTo>
                      <a:pt x="1241" y="732"/>
                    </a:lnTo>
                    <a:lnTo>
                      <a:pt x="1251" y="763"/>
                    </a:lnTo>
                    <a:lnTo>
                      <a:pt x="1269" y="818"/>
                    </a:lnTo>
                    <a:lnTo>
                      <a:pt x="1287" y="861"/>
                    </a:lnTo>
                    <a:lnTo>
                      <a:pt x="1302" y="894"/>
                    </a:lnTo>
                    <a:lnTo>
                      <a:pt x="1302" y="894"/>
                    </a:lnTo>
                    <a:lnTo>
                      <a:pt x="1258" y="930"/>
                    </a:lnTo>
                    <a:lnTo>
                      <a:pt x="1213" y="966"/>
                    </a:lnTo>
                    <a:lnTo>
                      <a:pt x="1213" y="966"/>
                    </a:lnTo>
                    <a:lnTo>
                      <a:pt x="1185" y="946"/>
                    </a:lnTo>
                    <a:lnTo>
                      <a:pt x="1146" y="922"/>
                    </a:lnTo>
                    <a:lnTo>
                      <a:pt x="1094" y="894"/>
                    </a:lnTo>
                    <a:lnTo>
                      <a:pt x="1065" y="879"/>
                    </a:lnTo>
                    <a:lnTo>
                      <a:pt x="1033" y="866"/>
                    </a:lnTo>
                    <a:lnTo>
                      <a:pt x="1033" y="866"/>
                    </a:lnTo>
                    <a:lnTo>
                      <a:pt x="992" y="847"/>
                    </a:lnTo>
                    <a:lnTo>
                      <a:pt x="961" y="838"/>
                    </a:lnTo>
                    <a:lnTo>
                      <a:pt x="936" y="831"/>
                    </a:lnTo>
                    <a:lnTo>
                      <a:pt x="926" y="829"/>
                    </a:lnTo>
                    <a:lnTo>
                      <a:pt x="918" y="829"/>
                    </a:lnTo>
                    <a:lnTo>
                      <a:pt x="910" y="831"/>
                    </a:lnTo>
                    <a:lnTo>
                      <a:pt x="903" y="833"/>
                    </a:lnTo>
                    <a:lnTo>
                      <a:pt x="897" y="836"/>
                    </a:lnTo>
                    <a:lnTo>
                      <a:pt x="892" y="839"/>
                    </a:lnTo>
                    <a:lnTo>
                      <a:pt x="878" y="851"/>
                    </a:lnTo>
                    <a:lnTo>
                      <a:pt x="864" y="866"/>
                    </a:lnTo>
                    <a:lnTo>
                      <a:pt x="864" y="866"/>
                    </a:lnTo>
                    <a:lnTo>
                      <a:pt x="850" y="879"/>
                    </a:lnTo>
                    <a:lnTo>
                      <a:pt x="839" y="892"/>
                    </a:lnTo>
                    <a:lnTo>
                      <a:pt x="834" y="899"/>
                    </a:lnTo>
                    <a:lnTo>
                      <a:pt x="832" y="905"/>
                    </a:lnTo>
                    <a:lnTo>
                      <a:pt x="829" y="912"/>
                    </a:lnTo>
                    <a:lnTo>
                      <a:pt x="829" y="918"/>
                    </a:lnTo>
                    <a:lnTo>
                      <a:pt x="829" y="928"/>
                    </a:lnTo>
                    <a:lnTo>
                      <a:pt x="829" y="938"/>
                    </a:lnTo>
                    <a:lnTo>
                      <a:pt x="836" y="961"/>
                    </a:lnTo>
                    <a:lnTo>
                      <a:pt x="847" y="993"/>
                    </a:lnTo>
                    <a:lnTo>
                      <a:pt x="864" y="1034"/>
                    </a:lnTo>
                    <a:lnTo>
                      <a:pt x="864" y="1034"/>
                    </a:lnTo>
                    <a:lnTo>
                      <a:pt x="878" y="1067"/>
                    </a:lnTo>
                    <a:lnTo>
                      <a:pt x="893" y="1095"/>
                    </a:lnTo>
                    <a:lnTo>
                      <a:pt x="920" y="1146"/>
                    </a:lnTo>
                    <a:lnTo>
                      <a:pt x="944" y="1185"/>
                    </a:lnTo>
                    <a:lnTo>
                      <a:pt x="966" y="1215"/>
                    </a:lnTo>
                    <a:lnTo>
                      <a:pt x="966" y="1215"/>
                    </a:lnTo>
                    <a:lnTo>
                      <a:pt x="928" y="1258"/>
                    </a:lnTo>
                    <a:lnTo>
                      <a:pt x="892" y="1303"/>
                    </a:lnTo>
                    <a:lnTo>
                      <a:pt x="892" y="1303"/>
                    </a:lnTo>
                    <a:lnTo>
                      <a:pt x="859" y="1288"/>
                    </a:lnTo>
                    <a:lnTo>
                      <a:pt x="816" y="1270"/>
                    </a:lnTo>
                    <a:lnTo>
                      <a:pt x="761" y="1251"/>
                    </a:lnTo>
                    <a:lnTo>
                      <a:pt x="730" y="1243"/>
                    </a:lnTo>
                    <a:lnTo>
                      <a:pt x="695" y="1235"/>
                    </a:lnTo>
                    <a:lnTo>
                      <a:pt x="695" y="1235"/>
                    </a:lnTo>
                    <a:lnTo>
                      <a:pt x="653" y="1225"/>
                    </a:lnTo>
                    <a:lnTo>
                      <a:pt x="620" y="1218"/>
                    </a:lnTo>
                    <a:lnTo>
                      <a:pt x="595" y="1217"/>
                    </a:lnTo>
                    <a:lnTo>
                      <a:pt x="585" y="1218"/>
                    </a:lnTo>
                    <a:lnTo>
                      <a:pt x="577" y="1218"/>
                    </a:lnTo>
                    <a:lnTo>
                      <a:pt x="570" y="1222"/>
                    </a:lnTo>
                    <a:lnTo>
                      <a:pt x="564" y="1225"/>
                    </a:lnTo>
                    <a:lnTo>
                      <a:pt x="557" y="1228"/>
                    </a:lnTo>
                    <a:lnTo>
                      <a:pt x="552" y="1233"/>
                    </a:lnTo>
                    <a:lnTo>
                      <a:pt x="540" y="1246"/>
                    </a:lnTo>
                    <a:lnTo>
                      <a:pt x="529" y="1263"/>
                    </a:lnTo>
                    <a:lnTo>
                      <a:pt x="529" y="1263"/>
                    </a:lnTo>
                    <a:lnTo>
                      <a:pt x="517" y="1279"/>
                    </a:lnTo>
                    <a:lnTo>
                      <a:pt x="509" y="1294"/>
                    </a:lnTo>
                    <a:lnTo>
                      <a:pt x="506" y="1301"/>
                    </a:lnTo>
                    <a:lnTo>
                      <a:pt x="504" y="1307"/>
                    </a:lnTo>
                    <a:lnTo>
                      <a:pt x="504" y="1316"/>
                    </a:lnTo>
                    <a:lnTo>
                      <a:pt x="504" y="1322"/>
                    </a:lnTo>
                    <a:lnTo>
                      <a:pt x="506" y="1332"/>
                    </a:lnTo>
                    <a:lnTo>
                      <a:pt x="509" y="1340"/>
                    </a:lnTo>
                    <a:lnTo>
                      <a:pt x="519" y="1364"/>
                    </a:lnTo>
                    <a:lnTo>
                      <a:pt x="535" y="1393"/>
                    </a:lnTo>
                    <a:lnTo>
                      <a:pt x="559" y="1429"/>
                    </a:lnTo>
                    <a:lnTo>
                      <a:pt x="559" y="1429"/>
                    </a:lnTo>
                    <a:lnTo>
                      <a:pt x="578" y="1459"/>
                    </a:lnTo>
                    <a:lnTo>
                      <a:pt x="598" y="1486"/>
                    </a:lnTo>
                    <a:lnTo>
                      <a:pt x="633" y="1530"/>
                    </a:lnTo>
                    <a:lnTo>
                      <a:pt x="664" y="1565"/>
                    </a:lnTo>
                    <a:lnTo>
                      <a:pt x="690" y="1589"/>
                    </a:lnTo>
                    <a:lnTo>
                      <a:pt x="690" y="1589"/>
                    </a:lnTo>
                    <a:lnTo>
                      <a:pt x="661" y="1639"/>
                    </a:lnTo>
                    <a:lnTo>
                      <a:pt x="633" y="1690"/>
                    </a:lnTo>
                    <a:lnTo>
                      <a:pt x="633" y="1690"/>
                    </a:lnTo>
                    <a:lnTo>
                      <a:pt x="598" y="1680"/>
                    </a:lnTo>
                    <a:lnTo>
                      <a:pt x="552" y="1670"/>
                    </a:lnTo>
                    <a:lnTo>
                      <a:pt x="496" y="1662"/>
                    </a:lnTo>
                    <a:lnTo>
                      <a:pt x="463" y="1659"/>
                    </a:lnTo>
                    <a:lnTo>
                      <a:pt x="428" y="1657"/>
                    </a:lnTo>
                    <a:lnTo>
                      <a:pt x="428" y="1657"/>
                    </a:lnTo>
                    <a:lnTo>
                      <a:pt x="384" y="1654"/>
                    </a:lnTo>
                    <a:lnTo>
                      <a:pt x="351" y="1655"/>
                    </a:lnTo>
                    <a:lnTo>
                      <a:pt x="326" y="1657"/>
                    </a:lnTo>
                    <a:lnTo>
                      <a:pt x="316" y="1659"/>
                    </a:lnTo>
                    <a:lnTo>
                      <a:pt x="308" y="1662"/>
                    </a:lnTo>
                    <a:lnTo>
                      <a:pt x="301" y="1665"/>
                    </a:lnTo>
                    <a:lnTo>
                      <a:pt x="295" y="1670"/>
                    </a:lnTo>
                    <a:lnTo>
                      <a:pt x="290" y="1675"/>
                    </a:lnTo>
                    <a:lnTo>
                      <a:pt x="287" y="1682"/>
                    </a:lnTo>
                    <a:lnTo>
                      <a:pt x="278" y="1695"/>
                    </a:lnTo>
                    <a:lnTo>
                      <a:pt x="270" y="1715"/>
                    </a:lnTo>
                    <a:lnTo>
                      <a:pt x="270" y="1715"/>
                    </a:lnTo>
                    <a:lnTo>
                      <a:pt x="260" y="1733"/>
                    </a:lnTo>
                    <a:lnTo>
                      <a:pt x="255" y="1748"/>
                    </a:lnTo>
                    <a:lnTo>
                      <a:pt x="254" y="1756"/>
                    </a:lnTo>
                    <a:lnTo>
                      <a:pt x="252" y="1763"/>
                    </a:lnTo>
                    <a:lnTo>
                      <a:pt x="254" y="1769"/>
                    </a:lnTo>
                    <a:lnTo>
                      <a:pt x="255" y="1777"/>
                    </a:lnTo>
                    <a:lnTo>
                      <a:pt x="257" y="1786"/>
                    </a:lnTo>
                    <a:lnTo>
                      <a:pt x="262" y="1794"/>
                    </a:lnTo>
                    <a:lnTo>
                      <a:pt x="277" y="1815"/>
                    </a:lnTo>
                    <a:lnTo>
                      <a:pt x="298" y="1840"/>
                    </a:lnTo>
                    <a:lnTo>
                      <a:pt x="328" y="1873"/>
                    </a:lnTo>
                    <a:lnTo>
                      <a:pt x="328" y="1873"/>
                    </a:lnTo>
                    <a:lnTo>
                      <a:pt x="351" y="1898"/>
                    </a:lnTo>
                    <a:lnTo>
                      <a:pt x="376" y="1921"/>
                    </a:lnTo>
                    <a:lnTo>
                      <a:pt x="418" y="1959"/>
                    </a:lnTo>
                    <a:lnTo>
                      <a:pt x="455" y="1987"/>
                    </a:lnTo>
                    <a:lnTo>
                      <a:pt x="484" y="2008"/>
                    </a:lnTo>
                    <a:lnTo>
                      <a:pt x="484" y="2008"/>
                    </a:lnTo>
                    <a:lnTo>
                      <a:pt x="465" y="2061"/>
                    </a:lnTo>
                    <a:lnTo>
                      <a:pt x="445" y="2115"/>
                    </a:lnTo>
                    <a:lnTo>
                      <a:pt x="445" y="2115"/>
                    </a:lnTo>
                    <a:lnTo>
                      <a:pt x="410" y="2112"/>
                    </a:lnTo>
                    <a:lnTo>
                      <a:pt x="362" y="2110"/>
                    </a:lnTo>
                    <a:lnTo>
                      <a:pt x="306" y="2112"/>
                    </a:lnTo>
                    <a:lnTo>
                      <a:pt x="273" y="2115"/>
                    </a:lnTo>
                    <a:lnTo>
                      <a:pt x="237" y="2119"/>
                    </a:lnTo>
                    <a:lnTo>
                      <a:pt x="237" y="2119"/>
                    </a:lnTo>
                    <a:lnTo>
                      <a:pt x="194" y="2124"/>
                    </a:lnTo>
                    <a:lnTo>
                      <a:pt x="161" y="2130"/>
                    </a:lnTo>
                    <a:lnTo>
                      <a:pt x="136" y="2137"/>
                    </a:lnTo>
                    <a:lnTo>
                      <a:pt x="128" y="2140"/>
                    </a:lnTo>
                    <a:lnTo>
                      <a:pt x="120" y="2145"/>
                    </a:lnTo>
                    <a:lnTo>
                      <a:pt x="115" y="2150"/>
                    </a:lnTo>
                    <a:lnTo>
                      <a:pt x="110" y="2155"/>
                    </a:lnTo>
                    <a:lnTo>
                      <a:pt x="105" y="2162"/>
                    </a:lnTo>
                    <a:lnTo>
                      <a:pt x="102" y="2168"/>
                    </a:lnTo>
                    <a:lnTo>
                      <a:pt x="97" y="2183"/>
                    </a:lnTo>
                    <a:lnTo>
                      <a:pt x="92" y="2203"/>
                    </a:lnTo>
                    <a:lnTo>
                      <a:pt x="92" y="2203"/>
                    </a:lnTo>
                    <a:lnTo>
                      <a:pt x="85" y="2223"/>
                    </a:lnTo>
                    <a:lnTo>
                      <a:pt x="84" y="2239"/>
                    </a:lnTo>
                    <a:lnTo>
                      <a:pt x="82" y="2246"/>
                    </a:lnTo>
                    <a:lnTo>
                      <a:pt x="84" y="2254"/>
                    </a:lnTo>
                    <a:lnTo>
                      <a:pt x="85" y="2260"/>
                    </a:lnTo>
                    <a:lnTo>
                      <a:pt x="87" y="2267"/>
                    </a:lnTo>
                    <a:lnTo>
                      <a:pt x="92" y="2275"/>
                    </a:lnTo>
                    <a:lnTo>
                      <a:pt x="99" y="2284"/>
                    </a:lnTo>
                    <a:lnTo>
                      <a:pt x="115" y="2300"/>
                    </a:lnTo>
                    <a:lnTo>
                      <a:pt x="141" y="2323"/>
                    </a:lnTo>
                    <a:lnTo>
                      <a:pt x="176" y="2349"/>
                    </a:lnTo>
                    <a:lnTo>
                      <a:pt x="176" y="2349"/>
                    </a:lnTo>
                    <a:lnTo>
                      <a:pt x="204" y="2369"/>
                    </a:lnTo>
                    <a:lnTo>
                      <a:pt x="232" y="2389"/>
                    </a:lnTo>
                    <a:lnTo>
                      <a:pt x="280" y="2419"/>
                    </a:lnTo>
                    <a:lnTo>
                      <a:pt x="321" y="2440"/>
                    </a:lnTo>
                    <a:lnTo>
                      <a:pt x="354" y="2455"/>
                    </a:lnTo>
                    <a:lnTo>
                      <a:pt x="354" y="2455"/>
                    </a:lnTo>
                    <a:lnTo>
                      <a:pt x="343" y="2511"/>
                    </a:lnTo>
                    <a:lnTo>
                      <a:pt x="333" y="2569"/>
                    </a:lnTo>
                    <a:lnTo>
                      <a:pt x="333" y="2569"/>
                    </a:lnTo>
                    <a:lnTo>
                      <a:pt x="298" y="2572"/>
                    </a:lnTo>
                    <a:lnTo>
                      <a:pt x="252" y="2579"/>
                    </a:lnTo>
                    <a:lnTo>
                      <a:pt x="196" y="2589"/>
                    </a:lnTo>
                    <a:lnTo>
                      <a:pt x="165" y="2597"/>
                    </a:lnTo>
                    <a:lnTo>
                      <a:pt x="130" y="2607"/>
                    </a:lnTo>
                    <a:lnTo>
                      <a:pt x="130" y="2607"/>
                    </a:lnTo>
                    <a:lnTo>
                      <a:pt x="89" y="2620"/>
                    </a:lnTo>
                    <a:lnTo>
                      <a:pt x="57" y="2631"/>
                    </a:lnTo>
                    <a:lnTo>
                      <a:pt x="34" y="2643"/>
                    </a:lnTo>
                    <a:lnTo>
                      <a:pt x="26" y="2648"/>
                    </a:lnTo>
                    <a:lnTo>
                      <a:pt x="19" y="2653"/>
                    </a:lnTo>
                    <a:lnTo>
                      <a:pt x="14" y="2659"/>
                    </a:lnTo>
                    <a:lnTo>
                      <a:pt x="11" y="2664"/>
                    </a:lnTo>
                    <a:lnTo>
                      <a:pt x="8" y="2671"/>
                    </a:lnTo>
                    <a:lnTo>
                      <a:pt x="5" y="2679"/>
                    </a:lnTo>
                    <a:lnTo>
                      <a:pt x="3" y="2696"/>
                    </a:lnTo>
                    <a:lnTo>
                      <a:pt x="1" y="2715"/>
                    </a:lnTo>
                    <a:lnTo>
                      <a:pt x="1" y="2715"/>
                    </a:lnTo>
                    <a:lnTo>
                      <a:pt x="0" y="2735"/>
                    </a:lnTo>
                    <a:lnTo>
                      <a:pt x="0" y="2752"/>
                    </a:lnTo>
                    <a:lnTo>
                      <a:pt x="0" y="2760"/>
                    </a:lnTo>
                    <a:lnTo>
                      <a:pt x="1" y="2767"/>
                    </a:lnTo>
                    <a:lnTo>
                      <a:pt x="5" y="2773"/>
                    </a:lnTo>
                    <a:lnTo>
                      <a:pt x="8" y="2780"/>
                    </a:lnTo>
                    <a:lnTo>
                      <a:pt x="14" y="2786"/>
                    </a:lnTo>
                    <a:lnTo>
                      <a:pt x="21" y="2793"/>
                    </a:lnTo>
                    <a:lnTo>
                      <a:pt x="41" y="2808"/>
                    </a:lnTo>
                    <a:lnTo>
                      <a:pt x="71" y="2824"/>
                    </a:lnTo>
                    <a:lnTo>
                      <a:pt x="110" y="2844"/>
                    </a:lnTo>
                    <a:lnTo>
                      <a:pt x="110" y="2844"/>
                    </a:lnTo>
                    <a:lnTo>
                      <a:pt x="141" y="2861"/>
                    </a:lnTo>
                    <a:lnTo>
                      <a:pt x="171" y="2874"/>
                    </a:lnTo>
                    <a:lnTo>
                      <a:pt x="224" y="2894"/>
                    </a:lnTo>
                    <a:lnTo>
                      <a:pt x="268" y="2908"/>
                    </a:lnTo>
                    <a:lnTo>
                      <a:pt x="303" y="2918"/>
                    </a:lnTo>
                    <a:lnTo>
                      <a:pt x="303" y="2918"/>
                    </a:lnTo>
                    <a:lnTo>
                      <a:pt x="301" y="2976"/>
                    </a:lnTo>
                    <a:lnTo>
                      <a:pt x="303" y="3034"/>
                    </a:lnTo>
                    <a:lnTo>
                      <a:pt x="303" y="3034"/>
                    </a:lnTo>
                    <a:lnTo>
                      <a:pt x="268" y="3042"/>
                    </a:lnTo>
                    <a:lnTo>
                      <a:pt x="224" y="3057"/>
                    </a:lnTo>
                    <a:lnTo>
                      <a:pt x="171" y="3078"/>
                    </a:lnTo>
                    <a:lnTo>
                      <a:pt x="141" y="3091"/>
                    </a:lnTo>
                    <a:lnTo>
                      <a:pt x="110" y="3106"/>
                    </a:lnTo>
                    <a:lnTo>
                      <a:pt x="110" y="3106"/>
                    </a:lnTo>
                    <a:lnTo>
                      <a:pt x="71" y="3126"/>
                    </a:lnTo>
                    <a:lnTo>
                      <a:pt x="41" y="3144"/>
                    </a:lnTo>
                    <a:lnTo>
                      <a:pt x="21" y="3157"/>
                    </a:lnTo>
                    <a:lnTo>
                      <a:pt x="14" y="3164"/>
                    </a:lnTo>
                    <a:lnTo>
                      <a:pt x="8" y="3171"/>
                    </a:lnTo>
                    <a:lnTo>
                      <a:pt x="5" y="3177"/>
                    </a:lnTo>
                    <a:lnTo>
                      <a:pt x="1" y="3184"/>
                    </a:lnTo>
                    <a:lnTo>
                      <a:pt x="0" y="3192"/>
                    </a:lnTo>
                    <a:lnTo>
                      <a:pt x="0" y="3199"/>
                    </a:lnTo>
                    <a:lnTo>
                      <a:pt x="0" y="3215"/>
                    </a:lnTo>
                    <a:lnTo>
                      <a:pt x="1" y="3237"/>
                    </a:lnTo>
                    <a:lnTo>
                      <a:pt x="1" y="3237"/>
                    </a:lnTo>
                    <a:lnTo>
                      <a:pt x="3" y="3256"/>
                    </a:lnTo>
                    <a:lnTo>
                      <a:pt x="5" y="3273"/>
                    </a:lnTo>
                    <a:lnTo>
                      <a:pt x="8" y="3279"/>
                    </a:lnTo>
                    <a:lnTo>
                      <a:pt x="11" y="3286"/>
                    </a:lnTo>
                    <a:lnTo>
                      <a:pt x="14" y="3293"/>
                    </a:lnTo>
                    <a:lnTo>
                      <a:pt x="19" y="3298"/>
                    </a:lnTo>
                    <a:lnTo>
                      <a:pt x="26" y="3302"/>
                    </a:lnTo>
                    <a:lnTo>
                      <a:pt x="34" y="3309"/>
                    </a:lnTo>
                    <a:lnTo>
                      <a:pt x="57" y="3319"/>
                    </a:lnTo>
                    <a:lnTo>
                      <a:pt x="89" y="3330"/>
                    </a:lnTo>
                    <a:lnTo>
                      <a:pt x="130" y="3344"/>
                    </a:lnTo>
                    <a:lnTo>
                      <a:pt x="130" y="3344"/>
                    </a:lnTo>
                    <a:lnTo>
                      <a:pt x="165" y="3354"/>
                    </a:lnTo>
                    <a:lnTo>
                      <a:pt x="196" y="3362"/>
                    </a:lnTo>
                    <a:lnTo>
                      <a:pt x="250" y="3373"/>
                    </a:lnTo>
                    <a:lnTo>
                      <a:pt x="296" y="3380"/>
                    </a:lnTo>
                    <a:lnTo>
                      <a:pt x="333" y="3383"/>
                    </a:lnTo>
                    <a:lnTo>
                      <a:pt x="333" y="3383"/>
                    </a:lnTo>
                    <a:lnTo>
                      <a:pt x="343" y="3439"/>
                    </a:lnTo>
                    <a:lnTo>
                      <a:pt x="352" y="3497"/>
                    </a:lnTo>
                    <a:lnTo>
                      <a:pt x="352" y="3497"/>
                    </a:lnTo>
                    <a:lnTo>
                      <a:pt x="320" y="3512"/>
                    </a:lnTo>
                    <a:lnTo>
                      <a:pt x="280" y="3533"/>
                    </a:lnTo>
                    <a:lnTo>
                      <a:pt x="230" y="3563"/>
                    </a:lnTo>
                    <a:lnTo>
                      <a:pt x="204" y="3581"/>
                    </a:lnTo>
                    <a:lnTo>
                      <a:pt x="176" y="3603"/>
                    </a:lnTo>
                    <a:lnTo>
                      <a:pt x="176" y="3603"/>
                    </a:lnTo>
                    <a:lnTo>
                      <a:pt x="141" y="3629"/>
                    </a:lnTo>
                    <a:lnTo>
                      <a:pt x="115" y="3650"/>
                    </a:lnTo>
                    <a:lnTo>
                      <a:pt x="99" y="3668"/>
                    </a:lnTo>
                    <a:lnTo>
                      <a:pt x="92" y="3677"/>
                    </a:lnTo>
                    <a:lnTo>
                      <a:pt x="87" y="3683"/>
                    </a:lnTo>
                    <a:lnTo>
                      <a:pt x="85" y="3690"/>
                    </a:lnTo>
                    <a:lnTo>
                      <a:pt x="84" y="3698"/>
                    </a:lnTo>
                    <a:lnTo>
                      <a:pt x="82" y="3705"/>
                    </a:lnTo>
                    <a:lnTo>
                      <a:pt x="84" y="3711"/>
                    </a:lnTo>
                    <a:lnTo>
                      <a:pt x="85" y="3728"/>
                    </a:lnTo>
                    <a:lnTo>
                      <a:pt x="92" y="3748"/>
                    </a:lnTo>
                    <a:lnTo>
                      <a:pt x="92" y="3748"/>
                    </a:lnTo>
                    <a:lnTo>
                      <a:pt x="97" y="3767"/>
                    </a:lnTo>
                    <a:lnTo>
                      <a:pt x="102" y="3784"/>
                    </a:lnTo>
                    <a:lnTo>
                      <a:pt x="105" y="3790"/>
                    </a:lnTo>
                    <a:lnTo>
                      <a:pt x="110" y="3795"/>
                    </a:lnTo>
                    <a:lnTo>
                      <a:pt x="115" y="3802"/>
                    </a:lnTo>
                    <a:lnTo>
                      <a:pt x="120" y="3805"/>
                    </a:lnTo>
                    <a:lnTo>
                      <a:pt x="128" y="3810"/>
                    </a:lnTo>
                    <a:lnTo>
                      <a:pt x="136" y="3814"/>
                    </a:lnTo>
                    <a:lnTo>
                      <a:pt x="161" y="3820"/>
                    </a:lnTo>
                    <a:lnTo>
                      <a:pt x="194" y="3827"/>
                    </a:lnTo>
                    <a:lnTo>
                      <a:pt x="237" y="3832"/>
                    </a:lnTo>
                    <a:lnTo>
                      <a:pt x="237" y="3832"/>
                    </a:lnTo>
                    <a:lnTo>
                      <a:pt x="272" y="3837"/>
                    </a:lnTo>
                    <a:lnTo>
                      <a:pt x="305" y="3838"/>
                    </a:lnTo>
                    <a:lnTo>
                      <a:pt x="361" y="3840"/>
                    </a:lnTo>
                    <a:lnTo>
                      <a:pt x="407" y="3838"/>
                    </a:lnTo>
                    <a:lnTo>
                      <a:pt x="443" y="3835"/>
                    </a:lnTo>
                    <a:lnTo>
                      <a:pt x="443" y="3835"/>
                    </a:lnTo>
                    <a:lnTo>
                      <a:pt x="463" y="3889"/>
                    </a:lnTo>
                    <a:lnTo>
                      <a:pt x="483" y="3944"/>
                    </a:lnTo>
                    <a:lnTo>
                      <a:pt x="483" y="3944"/>
                    </a:lnTo>
                    <a:lnTo>
                      <a:pt x="453" y="3965"/>
                    </a:lnTo>
                    <a:lnTo>
                      <a:pt x="417" y="3993"/>
                    </a:lnTo>
                    <a:lnTo>
                      <a:pt x="374" y="4031"/>
                    </a:lnTo>
                    <a:lnTo>
                      <a:pt x="351" y="4053"/>
                    </a:lnTo>
                    <a:lnTo>
                      <a:pt x="328" y="4079"/>
                    </a:lnTo>
                    <a:lnTo>
                      <a:pt x="328" y="4079"/>
                    </a:lnTo>
                    <a:lnTo>
                      <a:pt x="298" y="4110"/>
                    </a:lnTo>
                    <a:lnTo>
                      <a:pt x="277" y="4137"/>
                    </a:lnTo>
                    <a:lnTo>
                      <a:pt x="262" y="4157"/>
                    </a:lnTo>
                    <a:lnTo>
                      <a:pt x="257" y="4166"/>
                    </a:lnTo>
                    <a:lnTo>
                      <a:pt x="255" y="4175"/>
                    </a:lnTo>
                    <a:lnTo>
                      <a:pt x="254" y="4181"/>
                    </a:lnTo>
                    <a:lnTo>
                      <a:pt x="252" y="4189"/>
                    </a:lnTo>
                    <a:lnTo>
                      <a:pt x="254" y="4196"/>
                    </a:lnTo>
                    <a:lnTo>
                      <a:pt x="255" y="4203"/>
                    </a:lnTo>
                    <a:lnTo>
                      <a:pt x="260" y="4219"/>
                    </a:lnTo>
                    <a:lnTo>
                      <a:pt x="270" y="4237"/>
                    </a:lnTo>
                    <a:lnTo>
                      <a:pt x="270" y="4237"/>
                    </a:lnTo>
                    <a:lnTo>
                      <a:pt x="278" y="4255"/>
                    </a:lnTo>
                    <a:lnTo>
                      <a:pt x="287" y="4270"/>
                    </a:lnTo>
                    <a:lnTo>
                      <a:pt x="290" y="4275"/>
                    </a:lnTo>
                    <a:lnTo>
                      <a:pt x="295" y="4282"/>
                    </a:lnTo>
                    <a:lnTo>
                      <a:pt x="301" y="4285"/>
                    </a:lnTo>
                    <a:lnTo>
                      <a:pt x="308" y="4288"/>
                    </a:lnTo>
                    <a:lnTo>
                      <a:pt x="316" y="4292"/>
                    </a:lnTo>
                    <a:lnTo>
                      <a:pt x="326" y="4293"/>
                    </a:lnTo>
                    <a:lnTo>
                      <a:pt x="351" y="4297"/>
                    </a:lnTo>
                    <a:lnTo>
                      <a:pt x="384" y="4297"/>
                    </a:lnTo>
                    <a:lnTo>
                      <a:pt x="428" y="4295"/>
                    </a:lnTo>
                    <a:lnTo>
                      <a:pt x="428" y="4295"/>
                    </a:lnTo>
                    <a:lnTo>
                      <a:pt x="463" y="4292"/>
                    </a:lnTo>
                    <a:lnTo>
                      <a:pt x="494" y="4288"/>
                    </a:lnTo>
                    <a:lnTo>
                      <a:pt x="550" y="4280"/>
                    </a:lnTo>
                    <a:lnTo>
                      <a:pt x="596" y="4272"/>
                    </a:lnTo>
                    <a:lnTo>
                      <a:pt x="631" y="4262"/>
                    </a:lnTo>
                    <a:lnTo>
                      <a:pt x="631" y="4262"/>
                    </a:lnTo>
                    <a:lnTo>
                      <a:pt x="659" y="4311"/>
                    </a:lnTo>
                    <a:lnTo>
                      <a:pt x="689" y="4363"/>
                    </a:lnTo>
                    <a:lnTo>
                      <a:pt x="689" y="4363"/>
                    </a:lnTo>
                    <a:lnTo>
                      <a:pt x="664" y="4387"/>
                    </a:lnTo>
                    <a:lnTo>
                      <a:pt x="633" y="4422"/>
                    </a:lnTo>
                    <a:lnTo>
                      <a:pt x="596" y="4466"/>
                    </a:lnTo>
                    <a:lnTo>
                      <a:pt x="578" y="4493"/>
                    </a:lnTo>
                    <a:lnTo>
                      <a:pt x="559" y="4521"/>
                    </a:lnTo>
                    <a:lnTo>
                      <a:pt x="559" y="4521"/>
                    </a:lnTo>
                    <a:lnTo>
                      <a:pt x="535" y="4559"/>
                    </a:lnTo>
                    <a:lnTo>
                      <a:pt x="519" y="4587"/>
                    </a:lnTo>
                    <a:lnTo>
                      <a:pt x="509" y="4610"/>
                    </a:lnTo>
                    <a:lnTo>
                      <a:pt x="506" y="4620"/>
                    </a:lnTo>
                    <a:lnTo>
                      <a:pt x="504" y="4628"/>
                    </a:lnTo>
                    <a:lnTo>
                      <a:pt x="504" y="4636"/>
                    </a:lnTo>
                    <a:lnTo>
                      <a:pt x="504" y="4643"/>
                    </a:lnTo>
                    <a:lnTo>
                      <a:pt x="506" y="4649"/>
                    </a:lnTo>
                    <a:lnTo>
                      <a:pt x="509" y="4656"/>
                    </a:lnTo>
                    <a:lnTo>
                      <a:pt x="517" y="4671"/>
                    </a:lnTo>
                    <a:lnTo>
                      <a:pt x="529" y="4687"/>
                    </a:lnTo>
                    <a:lnTo>
                      <a:pt x="529" y="4687"/>
                    </a:lnTo>
                    <a:lnTo>
                      <a:pt x="540" y="4704"/>
                    </a:lnTo>
                    <a:lnTo>
                      <a:pt x="552" y="4717"/>
                    </a:lnTo>
                    <a:lnTo>
                      <a:pt x="557" y="4722"/>
                    </a:lnTo>
                    <a:lnTo>
                      <a:pt x="564" y="4727"/>
                    </a:lnTo>
                    <a:lnTo>
                      <a:pt x="570" y="4730"/>
                    </a:lnTo>
                    <a:lnTo>
                      <a:pt x="577" y="4732"/>
                    </a:lnTo>
                    <a:lnTo>
                      <a:pt x="585" y="4734"/>
                    </a:lnTo>
                    <a:lnTo>
                      <a:pt x="595" y="4734"/>
                    </a:lnTo>
                    <a:lnTo>
                      <a:pt x="620" y="4732"/>
                    </a:lnTo>
                    <a:lnTo>
                      <a:pt x="653" y="4727"/>
                    </a:lnTo>
                    <a:lnTo>
                      <a:pt x="695" y="4717"/>
                    </a:lnTo>
                    <a:lnTo>
                      <a:pt x="695" y="4717"/>
                    </a:lnTo>
                    <a:lnTo>
                      <a:pt x="730" y="4709"/>
                    </a:lnTo>
                    <a:lnTo>
                      <a:pt x="760" y="4699"/>
                    </a:lnTo>
                    <a:lnTo>
                      <a:pt x="814" y="4682"/>
                    </a:lnTo>
                    <a:lnTo>
                      <a:pt x="857" y="4664"/>
                    </a:lnTo>
                    <a:lnTo>
                      <a:pt x="888" y="4649"/>
                    </a:lnTo>
                    <a:lnTo>
                      <a:pt x="888" y="4649"/>
                    </a:lnTo>
                    <a:lnTo>
                      <a:pt x="926" y="4694"/>
                    </a:lnTo>
                    <a:lnTo>
                      <a:pt x="964" y="4739"/>
                    </a:lnTo>
                    <a:lnTo>
                      <a:pt x="964" y="4739"/>
                    </a:lnTo>
                    <a:lnTo>
                      <a:pt x="943" y="4768"/>
                    </a:lnTo>
                    <a:lnTo>
                      <a:pt x="918" y="4808"/>
                    </a:lnTo>
                    <a:lnTo>
                      <a:pt x="892" y="4857"/>
                    </a:lnTo>
                    <a:lnTo>
                      <a:pt x="878" y="4885"/>
                    </a:lnTo>
                    <a:lnTo>
                      <a:pt x="864" y="4917"/>
                    </a:lnTo>
                    <a:lnTo>
                      <a:pt x="864" y="4917"/>
                    </a:lnTo>
                    <a:lnTo>
                      <a:pt x="847" y="4958"/>
                    </a:lnTo>
                    <a:lnTo>
                      <a:pt x="836" y="4989"/>
                    </a:lnTo>
                    <a:lnTo>
                      <a:pt x="829" y="5014"/>
                    </a:lnTo>
                    <a:lnTo>
                      <a:pt x="829" y="5024"/>
                    </a:lnTo>
                    <a:lnTo>
                      <a:pt x="829" y="5032"/>
                    </a:lnTo>
                    <a:lnTo>
                      <a:pt x="829" y="5040"/>
                    </a:lnTo>
                    <a:lnTo>
                      <a:pt x="832" y="5047"/>
                    </a:lnTo>
                    <a:lnTo>
                      <a:pt x="834" y="5053"/>
                    </a:lnTo>
                    <a:lnTo>
                      <a:pt x="839" y="5060"/>
                    </a:lnTo>
                    <a:lnTo>
                      <a:pt x="850" y="5072"/>
                    </a:lnTo>
                    <a:lnTo>
                      <a:pt x="864" y="5086"/>
                    </a:lnTo>
                    <a:lnTo>
                      <a:pt x="864" y="5086"/>
                    </a:lnTo>
                    <a:lnTo>
                      <a:pt x="878" y="5101"/>
                    </a:lnTo>
                    <a:lnTo>
                      <a:pt x="892" y="5111"/>
                    </a:lnTo>
                    <a:lnTo>
                      <a:pt x="897" y="5116"/>
                    </a:lnTo>
                    <a:lnTo>
                      <a:pt x="903" y="5119"/>
                    </a:lnTo>
                    <a:lnTo>
                      <a:pt x="910" y="5121"/>
                    </a:lnTo>
                    <a:lnTo>
                      <a:pt x="918" y="5121"/>
                    </a:lnTo>
                    <a:lnTo>
                      <a:pt x="926" y="5121"/>
                    </a:lnTo>
                    <a:lnTo>
                      <a:pt x="936" y="5121"/>
                    </a:lnTo>
                    <a:lnTo>
                      <a:pt x="961" y="5114"/>
                    </a:lnTo>
                    <a:lnTo>
                      <a:pt x="992" y="5103"/>
                    </a:lnTo>
                    <a:lnTo>
                      <a:pt x="1033" y="5086"/>
                    </a:lnTo>
                    <a:lnTo>
                      <a:pt x="1033" y="5086"/>
                    </a:lnTo>
                    <a:lnTo>
                      <a:pt x="1065" y="5072"/>
                    </a:lnTo>
                    <a:lnTo>
                      <a:pt x="1093" y="5058"/>
                    </a:lnTo>
                    <a:lnTo>
                      <a:pt x="1142" y="5032"/>
                    </a:lnTo>
                    <a:lnTo>
                      <a:pt x="1182" y="5007"/>
                    </a:lnTo>
                    <a:lnTo>
                      <a:pt x="1211" y="4987"/>
                    </a:lnTo>
                    <a:lnTo>
                      <a:pt x="1211" y="4987"/>
                    </a:lnTo>
                    <a:lnTo>
                      <a:pt x="1254" y="5025"/>
                    </a:lnTo>
                    <a:lnTo>
                      <a:pt x="1301" y="5062"/>
                    </a:lnTo>
                    <a:lnTo>
                      <a:pt x="1301" y="5062"/>
                    </a:lnTo>
                    <a:lnTo>
                      <a:pt x="1286" y="5095"/>
                    </a:lnTo>
                    <a:lnTo>
                      <a:pt x="1268" y="5138"/>
                    </a:lnTo>
                    <a:lnTo>
                      <a:pt x="1249" y="5190"/>
                    </a:lnTo>
                    <a:lnTo>
                      <a:pt x="1241" y="5222"/>
                    </a:lnTo>
                    <a:lnTo>
                      <a:pt x="1233" y="5255"/>
                    </a:lnTo>
                    <a:lnTo>
                      <a:pt x="1233" y="5255"/>
                    </a:lnTo>
                    <a:lnTo>
                      <a:pt x="1223" y="5297"/>
                    </a:lnTo>
                    <a:lnTo>
                      <a:pt x="1218" y="5330"/>
                    </a:lnTo>
                    <a:lnTo>
                      <a:pt x="1216" y="5355"/>
                    </a:lnTo>
                    <a:lnTo>
                      <a:pt x="1216" y="5365"/>
                    </a:lnTo>
                    <a:lnTo>
                      <a:pt x="1218" y="5373"/>
                    </a:lnTo>
                    <a:lnTo>
                      <a:pt x="1220" y="5382"/>
                    </a:lnTo>
                    <a:lnTo>
                      <a:pt x="1223" y="5386"/>
                    </a:lnTo>
                    <a:lnTo>
                      <a:pt x="1228" y="5393"/>
                    </a:lnTo>
                    <a:lnTo>
                      <a:pt x="1233" y="5398"/>
                    </a:lnTo>
                    <a:lnTo>
                      <a:pt x="1246" y="5410"/>
                    </a:lnTo>
                    <a:lnTo>
                      <a:pt x="1263" y="5421"/>
                    </a:lnTo>
                    <a:lnTo>
                      <a:pt x="1263" y="5421"/>
                    </a:lnTo>
                    <a:lnTo>
                      <a:pt x="1279" y="5433"/>
                    </a:lnTo>
                    <a:lnTo>
                      <a:pt x="1294" y="5441"/>
                    </a:lnTo>
                    <a:lnTo>
                      <a:pt x="1301" y="5444"/>
                    </a:lnTo>
                    <a:lnTo>
                      <a:pt x="1307" y="5446"/>
                    </a:lnTo>
                    <a:lnTo>
                      <a:pt x="1314" y="5446"/>
                    </a:lnTo>
                    <a:lnTo>
                      <a:pt x="1322" y="5446"/>
                    </a:lnTo>
                    <a:lnTo>
                      <a:pt x="1330" y="5444"/>
                    </a:lnTo>
                    <a:lnTo>
                      <a:pt x="1340" y="5441"/>
                    </a:lnTo>
                    <a:lnTo>
                      <a:pt x="1363" y="5431"/>
                    </a:lnTo>
                    <a:lnTo>
                      <a:pt x="1391" y="5415"/>
                    </a:lnTo>
                    <a:lnTo>
                      <a:pt x="1429" y="5391"/>
                    </a:lnTo>
                    <a:lnTo>
                      <a:pt x="1429" y="5391"/>
                    </a:lnTo>
                    <a:lnTo>
                      <a:pt x="1457" y="5372"/>
                    </a:lnTo>
                    <a:lnTo>
                      <a:pt x="1484" y="5354"/>
                    </a:lnTo>
                    <a:lnTo>
                      <a:pt x="1526" y="5319"/>
                    </a:lnTo>
                    <a:lnTo>
                      <a:pt x="1561" y="5288"/>
                    </a:lnTo>
                    <a:lnTo>
                      <a:pt x="1586" y="5263"/>
                    </a:lnTo>
                    <a:lnTo>
                      <a:pt x="1586" y="5263"/>
                    </a:lnTo>
                    <a:lnTo>
                      <a:pt x="1637" y="5292"/>
                    </a:lnTo>
                    <a:lnTo>
                      <a:pt x="1688" y="5322"/>
                    </a:lnTo>
                    <a:lnTo>
                      <a:pt x="1688" y="5322"/>
                    </a:lnTo>
                    <a:lnTo>
                      <a:pt x="1678" y="5355"/>
                    </a:lnTo>
                    <a:lnTo>
                      <a:pt x="1670" y="5401"/>
                    </a:lnTo>
                    <a:lnTo>
                      <a:pt x="1662" y="5456"/>
                    </a:lnTo>
                    <a:lnTo>
                      <a:pt x="1658" y="5487"/>
                    </a:lnTo>
                    <a:lnTo>
                      <a:pt x="1655" y="5522"/>
                    </a:lnTo>
                    <a:lnTo>
                      <a:pt x="1655" y="5522"/>
                    </a:lnTo>
                    <a:lnTo>
                      <a:pt x="1653" y="5566"/>
                    </a:lnTo>
                    <a:lnTo>
                      <a:pt x="1653" y="5599"/>
                    </a:lnTo>
                    <a:lnTo>
                      <a:pt x="1657" y="5624"/>
                    </a:lnTo>
                    <a:lnTo>
                      <a:pt x="1658" y="5634"/>
                    </a:lnTo>
                    <a:lnTo>
                      <a:pt x="1662" y="5642"/>
                    </a:lnTo>
                    <a:lnTo>
                      <a:pt x="1665" y="5649"/>
                    </a:lnTo>
                    <a:lnTo>
                      <a:pt x="1670" y="5655"/>
                    </a:lnTo>
                    <a:lnTo>
                      <a:pt x="1675" y="5660"/>
                    </a:lnTo>
                    <a:lnTo>
                      <a:pt x="1680" y="5663"/>
                    </a:lnTo>
                    <a:lnTo>
                      <a:pt x="1695" y="5672"/>
                    </a:lnTo>
                    <a:lnTo>
                      <a:pt x="1713" y="5680"/>
                    </a:lnTo>
                    <a:lnTo>
                      <a:pt x="1713" y="5680"/>
                    </a:lnTo>
                    <a:lnTo>
                      <a:pt x="1731" y="5690"/>
                    </a:lnTo>
                    <a:lnTo>
                      <a:pt x="1747" y="5695"/>
                    </a:lnTo>
                    <a:lnTo>
                      <a:pt x="1754" y="5696"/>
                    </a:lnTo>
                    <a:lnTo>
                      <a:pt x="1762" y="5698"/>
                    </a:lnTo>
                    <a:lnTo>
                      <a:pt x="1769" y="5696"/>
                    </a:lnTo>
                    <a:lnTo>
                      <a:pt x="1775" y="5695"/>
                    </a:lnTo>
                    <a:lnTo>
                      <a:pt x="1784" y="5693"/>
                    </a:lnTo>
                    <a:lnTo>
                      <a:pt x="1793" y="5688"/>
                    </a:lnTo>
                    <a:lnTo>
                      <a:pt x="1813" y="5673"/>
                    </a:lnTo>
                    <a:lnTo>
                      <a:pt x="1840" y="5654"/>
                    </a:lnTo>
                    <a:lnTo>
                      <a:pt x="1871" y="5622"/>
                    </a:lnTo>
                    <a:lnTo>
                      <a:pt x="1871" y="5622"/>
                    </a:lnTo>
                    <a:lnTo>
                      <a:pt x="1896" y="5599"/>
                    </a:lnTo>
                    <a:lnTo>
                      <a:pt x="1919" y="5576"/>
                    </a:lnTo>
                    <a:lnTo>
                      <a:pt x="1955" y="5535"/>
                    </a:lnTo>
                    <a:lnTo>
                      <a:pt x="1985" y="5499"/>
                    </a:lnTo>
                    <a:lnTo>
                      <a:pt x="2005" y="5469"/>
                    </a:lnTo>
                    <a:lnTo>
                      <a:pt x="2005" y="5469"/>
                    </a:lnTo>
                    <a:lnTo>
                      <a:pt x="2059" y="5490"/>
                    </a:lnTo>
                    <a:lnTo>
                      <a:pt x="2115" y="5508"/>
                    </a:lnTo>
                    <a:lnTo>
                      <a:pt x="2115" y="5508"/>
                    </a:lnTo>
                    <a:lnTo>
                      <a:pt x="2112" y="5545"/>
                    </a:lnTo>
                    <a:lnTo>
                      <a:pt x="2110" y="5591"/>
                    </a:lnTo>
                    <a:lnTo>
                      <a:pt x="2112" y="5647"/>
                    </a:lnTo>
                    <a:lnTo>
                      <a:pt x="2113" y="5678"/>
                    </a:lnTo>
                    <a:lnTo>
                      <a:pt x="2118" y="5713"/>
                    </a:lnTo>
                    <a:lnTo>
                      <a:pt x="2118" y="5713"/>
                    </a:lnTo>
                    <a:lnTo>
                      <a:pt x="2123" y="5756"/>
                    </a:lnTo>
                    <a:lnTo>
                      <a:pt x="2130" y="5789"/>
                    </a:lnTo>
                    <a:lnTo>
                      <a:pt x="2136" y="5814"/>
                    </a:lnTo>
                    <a:lnTo>
                      <a:pt x="2140" y="5822"/>
                    </a:lnTo>
                    <a:lnTo>
                      <a:pt x="2145" y="5830"/>
                    </a:lnTo>
                    <a:lnTo>
                      <a:pt x="2148" y="5835"/>
                    </a:lnTo>
                    <a:lnTo>
                      <a:pt x="2155" y="5840"/>
                    </a:lnTo>
                    <a:lnTo>
                      <a:pt x="2160" y="5845"/>
                    </a:lnTo>
                    <a:lnTo>
                      <a:pt x="2166" y="5848"/>
                    </a:lnTo>
                    <a:lnTo>
                      <a:pt x="2183" y="5853"/>
                    </a:lnTo>
                    <a:lnTo>
                      <a:pt x="2202" y="5858"/>
                    </a:lnTo>
                    <a:lnTo>
                      <a:pt x="2202" y="5858"/>
                    </a:lnTo>
                    <a:lnTo>
                      <a:pt x="2222" y="5865"/>
                    </a:lnTo>
                    <a:lnTo>
                      <a:pt x="2239" y="5866"/>
                    </a:lnTo>
                    <a:lnTo>
                      <a:pt x="2245" y="5868"/>
                    </a:lnTo>
                    <a:lnTo>
                      <a:pt x="2252" y="5866"/>
                    </a:lnTo>
                    <a:lnTo>
                      <a:pt x="2260" y="5865"/>
                    </a:lnTo>
                    <a:lnTo>
                      <a:pt x="2267" y="5863"/>
                    </a:lnTo>
                    <a:lnTo>
                      <a:pt x="2275" y="5858"/>
                    </a:lnTo>
                    <a:lnTo>
                      <a:pt x="2282" y="5851"/>
                    </a:lnTo>
                    <a:lnTo>
                      <a:pt x="2300" y="5835"/>
                    </a:lnTo>
                    <a:lnTo>
                      <a:pt x="2321" y="5809"/>
                    </a:lnTo>
                    <a:lnTo>
                      <a:pt x="2347" y="5774"/>
                    </a:lnTo>
                    <a:lnTo>
                      <a:pt x="2347" y="5774"/>
                    </a:lnTo>
                    <a:lnTo>
                      <a:pt x="2369" y="5746"/>
                    </a:lnTo>
                    <a:lnTo>
                      <a:pt x="2385" y="5720"/>
                    </a:lnTo>
                    <a:lnTo>
                      <a:pt x="2415" y="5673"/>
                    </a:lnTo>
                    <a:lnTo>
                      <a:pt x="2437" y="5632"/>
                    </a:lnTo>
                    <a:lnTo>
                      <a:pt x="2453" y="5599"/>
                    </a:lnTo>
                    <a:lnTo>
                      <a:pt x="2453" y="5599"/>
                    </a:lnTo>
                    <a:lnTo>
                      <a:pt x="2511" y="5611"/>
                    </a:lnTo>
                    <a:lnTo>
                      <a:pt x="2568" y="5621"/>
                    </a:lnTo>
                    <a:lnTo>
                      <a:pt x="2568" y="5621"/>
                    </a:lnTo>
                    <a:lnTo>
                      <a:pt x="2570" y="5657"/>
                    </a:lnTo>
                    <a:lnTo>
                      <a:pt x="2577" y="5701"/>
                    </a:lnTo>
                    <a:lnTo>
                      <a:pt x="2588" y="5756"/>
                    </a:lnTo>
                    <a:lnTo>
                      <a:pt x="2596" y="5787"/>
                    </a:lnTo>
                    <a:lnTo>
                      <a:pt x="2606" y="5820"/>
                    </a:lnTo>
                    <a:lnTo>
                      <a:pt x="2606" y="5820"/>
                    </a:lnTo>
                    <a:lnTo>
                      <a:pt x="2620" y="5861"/>
                    </a:lnTo>
                    <a:lnTo>
                      <a:pt x="2631" y="5893"/>
                    </a:lnTo>
                    <a:lnTo>
                      <a:pt x="2641" y="5916"/>
                    </a:lnTo>
                    <a:lnTo>
                      <a:pt x="2648" y="5924"/>
                    </a:lnTo>
                    <a:lnTo>
                      <a:pt x="2652" y="5931"/>
                    </a:lnTo>
                    <a:lnTo>
                      <a:pt x="2657" y="5936"/>
                    </a:lnTo>
                    <a:lnTo>
                      <a:pt x="2664" y="5939"/>
                    </a:lnTo>
                    <a:lnTo>
                      <a:pt x="2671" y="5942"/>
                    </a:lnTo>
                    <a:lnTo>
                      <a:pt x="2677" y="5945"/>
                    </a:lnTo>
                    <a:lnTo>
                      <a:pt x="2694" y="5947"/>
                    </a:lnTo>
                    <a:lnTo>
                      <a:pt x="2715" y="5949"/>
                    </a:lnTo>
                    <a:lnTo>
                      <a:pt x="2715" y="5949"/>
                    </a:lnTo>
                    <a:lnTo>
                      <a:pt x="2735" y="5950"/>
                    </a:lnTo>
                    <a:lnTo>
                      <a:pt x="2751" y="5950"/>
                    </a:lnTo>
                    <a:lnTo>
                      <a:pt x="2758" y="5950"/>
                    </a:lnTo>
                    <a:lnTo>
                      <a:pt x="2766" y="5949"/>
                    </a:lnTo>
                    <a:lnTo>
                      <a:pt x="2773" y="5945"/>
                    </a:lnTo>
                    <a:lnTo>
                      <a:pt x="2779" y="5942"/>
                    </a:lnTo>
                    <a:lnTo>
                      <a:pt x="2786" y="5936"/>
                    </a:lnTo>
                    <a:lnTo>
                      <a:pt x="2793" y="5929"/>
                    </a:lnTo>
                    <a:lnTo>
                      <a:pt x="2806" y="5909"/>
                    </a:lnTo>
                    <a:lnTo>
                      <a:pt x="2824" y="5879"/>
                    </a:lnTo>
                    <a:lnTo>
                      <a:pt x="2844" y="5840"/>
                    </a:lnTo>
                    <a:lnTo>
                      <a:pt x="2844" y="5840"/>
                    </a:lnTo>
                    <a:lnTo>
                      <a:pt x="2859" y="5810"/>
                    </a:lnTo>
                    <a:lnTo>
                      <a:pt x="2872" y="5781"/>
                    </a:lnTo>
                    <a:lnTo>
                      <a:pt x="2892" y="5729"/>
                    </a:lnTo>
                    <a:lnTo>
                      <a:pt x="2906" y="5687"/>
                    </a:lnTo>
                    <a:lnTo>
                      <a:pt x="2916" y="5652"/>
                    </a:lnTo>
                    <a:lnTo>
                      <a:pt x="2916" y="5652"/>
                    </a:lnTo>
                    <a:lnTo>
                      <a:pt x="2974" y="5652"/>
                    </a:lnTo>
                    <a:lnTo>
                      <a:pt x="3033" y="5652"/>
                    </a:lnTo>
                    <a:lnTo>
                      <a:pt x="3033" y="5652"/>
                    </a:lnTo>
                    <a:lnTo>
                      <a:pt x="3043" y="5687"/>
                    </a:lnTo>
                    <a:lnTo>
                      <a:pt x="3056" y="5729"/>
                    </a:lnTo>
                    <a:lnTo>
                      <a:pt x="3078" y="5781"/>
                    </a:lnTo>
                    <a:lnTo>
                      <a:pt x="3091" y="5810"/>
                    </a:lnTo>
                    <a:lnTo>
                      <a:pt x="3106" y="5840"/>
                    </a:lnTo>
                    <a:lnTo>
                      <a:pt x="3106" y="5840"/>
                    </a:lnTo>
                    <a:lnTo>
                      <a:pt x="3126" y="5879"/>
                    </a:lnTo>
                    <a:lnTo>
                      <a:pt x="3142" y="5909"/>
                    </a:lnTo>
                    <a:lnTo>
                      <a:pt x="3157" y="5929"/>
                    </a:lnTo>
                    <a:lnTo>
                      <a:pt x="3164" y="5936"/>
                    </a:lnTo>
                    <a:lnTo>
                      <a:pt x="3170" y="5942"/>
                    </a:lnTo>
                    <a:lnTo>
                      <a:pt x="3177" y="5945"/>
                    </a:lnTo>
                    <a:lnTo>
                      <a:pt x="3183" y="5949"/>
                    </a:lnTo>
                    <a:lnTo>
                      <a:pt x="3190" y="5950"/>
                    </a:lnTo>
                    <a:lnTo>
                      <a:pt x="3198" y="5950"/>
                    </a:lnTo>
                    <a:lnTo>
                      <a:pt x="3215" y="5950"/>
                    </a:lnTo>
                    <a:lnTo>
                      <a:pt x="3235" y="5949"/>
                    </a:lnTo>
                    <a:lnTo>
                      <a:pt x="3235" y="5949"/>
                    </a:lnTo>
                    <a:lnTo>
                      <a:pt x="3254" y="5947"/>
                    </a:lnTo>
                    <a:lnTo>
                      <a:pt x="3271" y="5945"/>
                    </a:lnTo>
                    <a:lnTo>
                      <a:pt x="3279" y="5942"/>
                    </a:lnTo>
                    <a:lnTo>
                      <a:pt x="3286" y="5939"/>
                    </a:lnTo>
                    <a:lnTo>
                      <a:pt x="3291" y="5936"/>
                    </a:lnTo>
                    <a:lnTo>
                      <a:pt x="3297" y="5931"/>
                    </a:lnTo>
                    <a:lnTo>
                      <a:pt x="3302" y="5924"/>
                    </a:lnTo>
                    <a:lnTo>
                      <a:pt x="3307" y="5916"/>
                    </a:lnTo>
                    <a:lnTo>
                      <a:pt x="3319" y="5893"/>
                    </a:lnTo>
                    <a:lnTo>
                      <a:pt x="3330" y="5861"/>
                    </a:lnTo>
                    <a:lnTo>
                      <a:pt x="3343" y="5820"/>
                    </a:lnTo>
                    <a:lnTo>
                      <a:pt x="3343" y="5820"/>
                    </a:lnTo>
                    <a:lnTo>
                      <a:pt x="3353" y="5787"/>
                    </a:lnTo>
                    <a:lnTo>
                      <a:pt x="3360" y="5756"/>
                    </a:lnTo>
                    <a:lnTo>
                      <a:pt x="3371" y="5701"/>
                    </a:lnTo>
                    <a:lnTo>
                      <a:pt x="3378" y="5657"/>
                    </a:lnTo>
                    <a:lnTo>
                      <a:pt x="3381" y="5621"/>
                    </a:lnTo>
                    <a:lnTo>
                      <a:pt x="3381" y="5621"/>
                    </a:lnTo>
                    <a:lnTo>
                      <a:pt x="3439" y="5612"/>
                    </a:lnTo>
                    <a:lnTo>
                      <a:pt x="3497" y="5601"/>
                    </a:lnTo>
                    <a:lnTo>
                      <a:pt x="3497" y="5601"/>
                    </a:lnTo>
                    <a:lnTo>
                      <a:pt x="3511" y="5634"/>
                    </a:lnTo>
                    <a:lnTo>
                      <a:pt x="3535" y="5673"/>
                    </a:lnTo>
                    <a:lnTo>
                      <a:pt x="3563" y="5721"/>
                    </a:lnTo>
                    <a:lnTo>
                      <a:pt x="3581" y="5748"/>
                    </a:lnTo>
                    <a:lnTo>
                      <a:pt x="3601" y="5774"/>
                    </a:lnTo>
                    <a:lnTo>
                      <a:pt x="3601" y="5774"/>
                    </a:lnTo>
                    <a:lnTo>
                      <a:pt x="3627" y="5809"/>
                    </a:lnTo>
                    <a:lnTo>
                      <a:pt x="3650" y="5835"/>
                    </a:lnTo>
                    <a:lnTo>
                      <a:pt x="3666" y="5851"/>
                    </a:lnTo>
                    <a:lnTo>
                      <a:pt x="3675" y="5858"/>
                    </a:lnTo>
                    <a:lnTo>
                      <a:pt x="3683" y="5863"/>
                    </a:lnTo>
                    <a:lnTo>
                      <a:pt x="3690" y="5865"/>
                    </a:lnTo>
                    <a:lnTo>
                      <a:pt x="3696" y="5866"/>
                    </a:lnTo>
                    <a:lnTo>
                      <a:pt x="3704" y="5868"/>
                    </a:lnTo>
                    <a:lnTo>
                      <a:pt x="3711" y="5866"/>
                    </a:lnTo>
                    <a:lnTo>
                      <a:pt x="3727" y="5865"/>
                    </a:lnTo>
                    <a:lnTo>
                      <a:pt x="3747" y="5858"/>
                    </a:lnTo>
                    <a:lnTo>
                      <a:pt x="3747" y="5858"/>
                    </a:lnTo>
                    <a:lnTo>
                      <a:pt x="3767" y="5853"/>
                    </a:lnTo>
                    <a:lnTo>
                      <a:pt x="3782" y="5848"/>
                    </a:lnTo>
                    <a:lnTo>
                      <a:pt x="3788" y="5845"/>
                    </a:lnTo>
                    <a:lnTo>
                      <a:pt x="3795" y="5840"/>
                    </a:lnTo>
                    <a:lnTo>
                      <a:pt x="3800" y="5835"/>
                    </a:lnTo>
                    <a:lnTo>
                      <a:pt x="3805" y="5830"/>
                    </a:lnTo>
                    <a:lnTo>
                      <a:pt x="3810" y="5822"/>
                    </a:lnTo>
                    <a:lnTo>
                      <a:pt x="3813" y="5814"/>
                    </a:lnTo>
                    <a:lnTo>
                      <a:pt x="3820" y="5789"/>
                    </a:lnTo>
                    <a:lnTo>
                      <a:pt x="3826" y="5756"/>
                    </a:lnTo>
                    <a:lnTo>
                      <a:pt x="3831" y="5713"/>
                    </a:lnTo>
                    <a:lnTo>
                      <a:pt x="3831" y="5713"/>
                    </a:lnTo>
                    <a:lnTo>
                      <a:pt x="3835" y="5678"/>
                    </a:lnTo>
                    <a:lnTo>
                      <a:pt x="3838" y="5647"/>
                    </a:lnTo>
                    <a:lnTo>
                      <a:pt x="3840" y="5593"/>
                    </a:lnTo>
                    <a:lnTo>
                      <a:pt x="3838" y="5546"/>
                    </a:lnTo>
                    <a:lnTo>
                      <a:pt x="3835" y="5510"/>
                    </a:lnTo>
                    <a:lnTo>
                      <a:pt x="3835" y="5510"/>
                    </a:lnTo>
                    <a:lnTo>
                      <a:pt x="3891" y="5490"/>
                    </a:lnTo>
                    <a:lnTo>
                      <a:pt x="3945" y="5471"/>
                    </a:lnTo>
                    <a:lnTo>
                      <a:pt x="3945" y="5471"/>
                    </a:lnTo>
                    <a:lnTo>
                      <a:pt x="3965" y="5499"/>
                    </a:lnTo>
                    <a:lnTo>
                      <a:pt x="3995" y="5535"/>
                    </a:lnTo>
                    <a:lnTo>
                      <a:pt x="4031" y="5576"/>
                    </a:lnTo>
                    <a:lnTo>
                      <a:pt x="4052" y="5599"/>
                    </a:lnTo>
                    <a:lnTo>
                      <a:pt x="4077" y="5622"/>
                    </a:lnTo>
                    <a:lnTo>
                      <a:pt x="4077" y="5622"/>
                    </a:lnTo>
                    <a:lnTo>
                      <a:pt x="4110" y="5654"/>
                    </a:lnTo>
                    <a:lnTo>
                      <a:pt x="4136" y="5673"/>
                    </a:lnTo>
                    <a:lnTo>
                      <a:pt x="4156" y="5688"/>
                    </a:lnTo>
                    <a:lnTo>
                      <a:pt x="4164" y="5693"/>
                    </a:lnTo>
                    <a:lnTo>
                      <a:pt x="4173" y="5695"/>
                    </a:lnTo>
                    <a:lnTo>
                      <a:pt x="4181" y="5696"/>
                    </a:lnTo>
                    <a:lnTo>
                      <a:pt x="4187" y="5698"/>
                    </a:lnTo>
                    <a:lnTo>
                      <a:pt x="4194" y="5696"/>
                    </a:lnTo>
                    <a:lnTo>
                      <a:pt x="4202" y="5695"/>
                    </a:lnTo>
                    <a:lnTo>
                      <a:pt x="4217" y="5690"/>
                    </a:lnTo>
                    <a:lnTo>
                      <a:pt x="4235" y="5680"/>
                    </a:lnTo>
                    <a:lnTo>
                      <a:pt x="4235" y="5680"/>
                    </a:lnTo>
                    <a:lnTo>
                      <a:pt x="4255" y="5672"/>
                    </a:lnTo>
                    <a:lnTo>
                      <a:pt x="4268" y="5663"/>
                    </a:lnTo>
                    <a:lnTo>
                      <a:pt x="4275" y="5660"/>
                    </a:lnTo>
                    <a:lnTo>
                      <a:pt x="4280" y="5655"/>
                    </a:lnTo>
                    <a:lnTo>
                      <a:pt x="4285" y="5649"/>
                    </a:lnTo>
                    <a:lnTo>
                      <a:pt x="4288" y="5642"/>
                    </a:lnTo>
                    <a:lnTo>
                      <a:pt x="4291" y="5634"/>
                    </a:lnTo>
                    <a:lnTo>
                      <a:pt x="4293" y="5624"/>
                    </a:lnTo>
                    <a:lnTo>
                      <a:pt x="4295" y="5599"/>
                    </a:lnTo>
                    <a:lnTo>
                      <a:pt x="4296" y="5566"/>
                    </a:lnTo>
                    <a:lnTo>
                      <a:pt x="4293" y="5522"/>
                    </a:lnTo>
                    <a:lnTo>
                      <a:pt x="4293" y="5522"/>
                    </a:lnTo>
                    <a:lnTo>
                      <a:pt x="4291" y="5489"/>
                    </a:lnTo>
                    <a:lnTo>
                      <a:pt x="4288" y="5457"/>
                    </a:lnTo>
                    <a:lnTo>
                      <a:pt x="4280" y="5401"/>
                    </a:lnTo>
                    <a:lnTo>
                      <a:pt x="4272" y="5357"/>
                    </a:lnTo>
                    <a:lnTo>
                      <a:pt x="4262" y="5322"/>
                    </a:lnTo>
                    <a:lnTo>
                      <a:pt x="4262" y="5322"/>
                    </a:lnTo>
                    <a:lnTo>
                      <a:pt x="4313" y="5292"/>
                    </a:lnTo>
                    <a:lnTo>
                      <a:pt x="4364" y="5263"/>
                    </a:lnTo>
                    <a:lnTo>
                      <a:pt x="4364" y="5263"/>
                    </a:lnTo>
                    <a:lnTo>
                      <a:pt x="4389" y="5289"/>
                    </a:lnTo>
                    <a:lnTo>
                      <a:pt x="4423" y="5319"/>
                    </a:lnTo>
                    <a:lnTo>
                      <a:pt x="4466" y="5354"/>
                    </a:lnTo>
                    <a:lnTo>
                      <a:pt x="4493" y="5372"/>
                    </a:lnTo>
                    <a:lnTo>
                      <a:pt x="4521" y="5391"/>
                    </a:lnTo>
                    <a:lnTo>
                      <a:pt x="4521" y="5391"/>
                    </a:lnTo>
                    <a:lnTo>
                      <a:pt x="4557" y="5415"/>
                    </a:lnTo>
                    <a:lnTo>
                      <a:pt x="4586" y="5431"/>
                    </a:lnTo>
                    <a:lnTo>
                      <a:pt x="4610" y="5443"/>
                    </a:lnTo>
                    <a:lnTo>
                      <a:pt x="4618" y="5444"/>
                    </a:lnTo>
                    <a:lnTo>
                      <a:pt x="4628" y="5446"/>
                    </a:lnTo>
                    <a:lnTo>
                      <a:pt x="4634" y="5446"/>
                    </a:lnTo>
                    <a:lnTo>
                      <a:pt x="4643" y="5446"/>
                    </a:lnTo>
                    <a:lnTo>
                      <a:pt x="4649" y="5444"/>
                    </a:lnTo>
                    <a:lnTo>
                      <a:pt x="4656" y="5441"/>
                    </a:lnTo>
                    <a:lnTo>
                      <a:pt x="4671" y="5433"/>
                    </a:lnTo>
                    <a:lnTo>
                      <a:pt x="4687" y="5421"/>
                    </a:lnTo>
                    <a:lnTo>
                      <a:pt x="4687" y="5421"/>
                    </a:lnTo>
                    <a:lnTo>
                      <a:pt x="4704" y="5410"/>
                    </a:lnTo>
                    <a:lnTo>
                      <a:pt x="4717" y="5398"/>
                    </a:lnTo>
                    <a:lnTo>
                      <a:pt x="4722" y="5393"/>
                    </a:lnTo>
                    <a:lnTo>
                      <a:pt x="4725" y="5386"/>
                    </a:lnTo>
                    <a:lnTo>
                      <a:pt x="4728" y="5382"/>
                    </a:lnTo>
                    <a:lnTo>
                      <a:pt x="4732" y="5373"/>
                    </a:lnTo>
                    <a:lnTo>
                      <a:pt x="4733" y="5365"/>
                    </a:lnTo>
                    <a:lnTo>
                      <a:pt x="4733" y="5355"/>
                    </a:lnTo>
                    <a:lnTo>
                      <a:pt x="4732" y="5330"/>
                    </a:lnTo>
                    <a:lnTo>
                      <a:pt x="4725" y="5297"/>
                    </a:lnTo>
                    <a:lnTo>
                      <a:pt x="4717" y="5255"/>
                    </a:lnTo>
                    <a:lnTo>
                      <a:pt x="4717" y="5255"/>
                    </a:lnTo>
                    <a:lnTo>
                      <a:pt x="4707" y="5222"/>
                    </a:lnTo>
                    <a:lnTo>
                      <a:pt x="4699" y="5190"/>
                    </a:lnTo>
                    <a:lnTo>
                      <a:pt x="4682" y="5138"/>
                    </a:lnTo>
                    <a:lnTo>
                      <a:pt x="4664" y="5096"/>
                    </a:lnTo>
                    <a:lnTo>
                      <a:pt x="4649" y="5063"/>
                    </a:lnTo>
                    <a:lnTo>
                      <a:pt x="4649" y="5063"/>
                    </a:lnTo>
                    <a:lnTo>
                      <a:pt x="4695" y="5025"/>
                    </a:lnTo>
                    <a:lnTo>
                      <a:pt x="4740" y="4987"/>
                    </a:lnTo>
                    <a:lnTo>
                      <a:pt x="4740" y="4987"/>
                    </a:lnTo>
                    <a:lnTo>
                      <a:pt x="4769" y="5009"/>
                    </a:lnTo>
                    <a:lnTo>
                      <a:pt x="4807" y="5032"/>
                    </a:lnTo>
                    <a:lnTo>
                      <a:pt x="4857" y="5058"/>
                    </a:lnTo>
                    <a:lnTo>
                      <a:pt x="4885" y="5072"/>
                    </a:lnTo>
                    <a:lnTo>
                      <a:pt x="4916" y="5086"/>
                    </a:lnTo>
                    <a:lnTo>
                      <a:pt x="4916" y="5086"/>
                    </a:lnTo>
                    <a:lnTo>
                      <a:pt x="4957" y="5103"/>
                    </a:lnTo>
                    <a:lnTo>
                      <a:pt x="4989" y="5114"/>
                    </a:lnTo>
                    <a:lnTo>
                      <a:pt x="5012" y="5121"/>
                    </a:lnTo>
                    <a:lnTo>
                      <a:pt x="5022" y="5121"/>
                    </a:lnTo>
                    <a:lnTo>
                      <a:pt x="5032" y="5121"/>
                    </a:lnTo>
                    <a:lnTo>
                      <a:pt x="5038" y="5121"/>
                    </a:lnTo>
                    <a:lnTo>
                      <a:pt x="5045" y="5119"/>
                    </a:lnTo>
                    <a:lnTo>
                      <a:pt x="5051" y="5116"/>
                    </a:lnTo>
                    <a:lnTo>
                      <a:pt x="5058" y="5111"/>
                    </a:lnTo>
                    <a:lnTo>
                      <a:pt x="5071" y="5101"/>
                    </a:lnTo>
                    <a:lnTo>
                      <a:pt x="5084" y="5086"/>
                    </a:lnTo>
                    <a:lnTo>
                      <a:pt x="5084" y="5086"/>
                    </a:lnTo>
                    <a:lnTo>
                      <a:pt x="5099" y="5072"/>
                    </a:lnTo>
                    <a:lnTo>
                      <a:pt x="5111" y="5060"/>
                    </a:lnTo>
                    <a:lnTo>
                      <a:pt x="5114" y="5053"/>
                    </a:lnTo>
                    <a:lnTo>
                      <a:pt x="5117" y="5047"/>
                    </a:lnTo>
                    <a:lnTo>
                      <a:pt x="5119" y="5040"/>
                    </a:lnTo>
                    <a:lnTo>
                      <a:pt x="5121" y="5032"/>
                    </a:lnTo>
                    <a:lnTo>
                      <a:pt x="5121" y="5024"/>
                    </a:lnTo>
                    <a:lnTo>
                      <a:pt x="5119" y="5014"/>
                    </a:lnTo>
                    <a:lnTo>
                      <a:pt x="5114" y="4989"/>
                    </a:lnTo>
                    <a:lnTo>
                      <a:pt x="5103" y="4958"/>
                    </a:lnTo>
                    <a:lnTo>
                      <a:pt x="5084" y="4917"/>
                    </a:lnTo>
                    <a:lnTo>
                      <a:pt x="5084" y="4917"/>
                    </a:lnTo>
                    <a:lnTo>
                      <a:pt x="5071" y="4887"/>
                    </a:lnTo>
                    <a:lnTo>
                      <a:pt x="5058" y="4857"/>
                    </a:lnTo>
                    <a:lnTo>
                      <a:pt x="5032" y="4809"/>
                    </a:lnTo>
                    <a:lnTo>
                      <a:pt x="5007" y="4770"/>
                    </a:lnTo>
                    <a:lnTo>
                      <a:pt x="4987" y="4740"/>
                    </a:lnTo>
                    <a:lnTo>
                      <a:pt x="4987" y="4740"/>
                    </a:lnTo>
                    <a:lnTo>
                      <a:pt x="5025" y="4696"/>
                    </a:lnTo>
                    <a:lnTo>
                      <a:pt x="5063" y="4651"/>
                    </a:lnTo>
                    <a:lnTo>
                      <a:pt x="5063" y="4651"/>
                    </a:lnTo>
                    <a:lnTo>
                      <a:pt x="5094" y="4666"/>
                    </a:lnTo>
                    <a:lnTo>
                      <a:pt x="5137" y="4682"/>
                    </a:lnTo>
                    <a:lnTo>
                      <a:pt x="5190" y="4701"/>
                    </a:lnTo>
                    <a:lnTo>
                      <a:pt x="5220" y="4709"/>
                    </a:lnTo>
                    <a:lnTo>
                      <a:pt x="5253" y="4717"/>
                    </a:lnTo>
                    <a:lnTo>
                      <a:pt x="5253" y="4717"/>
                    </a:lnTo>
                    <a:lnTo>
                      <a:pt x="5297" y="4727"/>
                    </a:lnTo>
                    <a:lnTo>
                      <a:pt x="5330" y="4732"/>
                    </a:lnTo>
                    <a:lnTo>
                      <a:pt x="5355" y="4734"/>
                    </a:lnTo>
                    <a:lnTo>
                      <a:pt x="5363" y="4734"/>
                    </a:lnTo>
                    <a:lnTo>
                      <a:pt x="5373" y="4732"/>
                    </a:lnTo>
                    <a:lnTo>
                      <a:pt x="5380" y="4730"/>
                    </a:lnTo>
                    <a:lnTo>
                      <a:pt x="5386" y="4727"/>
                    </a:lnTo>
                    <a:lnTo>
                      <a:pt x="5393" y="4722"/>
                    </a:lnTo>
                    <a:lnTo>
                      <a:pt x="5398" y="4717"/>
                    </a:lnTo>
                    <a:lnTo>
                      <a:pt x="5408" y="4704"/>
                    </a:lnTo>
                    <a:lnTo>
                      <a:pt x="5419" y="4687"/>
                    </a:lnTo>
                    <a:lnTo>
                      <a:pt x="5419" y="4687"/>
                    </a:lnTo>
                    <a:lnTo>
                      <a:pt x="5431" y="4671"/>
                    </a:lnTo>
                    <a:lnTo>
                      <a:pt x="5441" y="4656"/>
                    </a:lnTo>
                    <a:lnTo>
                      <a:pt x="5442" y="4649"/>
                    </a:lnTo>
                    <a:lnTo>
                      <a:pt x="5444" y="4643"/>
                    </a:lnTo>
                    <a:lnTo>
                      <a:pt x="5445" y="4636"/>
                    </a:lnTo>
                    <a:lnTo>
                      <a:pt x="5445" y="4628"/>
                    </a:lnTo>
                    <a:lnTo>
                      <a:pt x="5444" y="4620"/>
                    </a:lnTo>
                    <a:lnTo>
                      <a:pt x="5441" y="4610"/>
                    </a:lnTo>
                    <a:lnTo>
                      <a:pt x="5431" y="4587"/>
                    </a:lnTo>
                    <a:lnTo>
                      <a:pt x="5414" y="4559"/>
                    </a:lnTo>
                    <a:lnTo>
                      <a:pt x="5391" y="4521"/>
                    </a:lnTo>
                    <a:lnTo>
                      <a:pt x="5391" y="4521"/>
                    </a:lnTo>
                    <a:lnTo>
                      <a:pt x="5371" y="4493"/>
                    </a:lnTo>
                    <a:lnTo>
                      <a:pt x="5353" y="4468"/>
                    </a:lnTo>
                    <a:lnTo>
                      <a:pt x="5319" y="4424"/>
                    </a:lnTo>
                    <a:lnTo>
                      <a:pt x="5287" y="4389"/>
                    </a:lnTo>
                    <a:lnTo>
                      <a:pt x="5262" y="4364"/>
                    </a:lnTo>
                    <a:lnTo>
                      <a:pt x="5262" y="4364"/>
                    </a:lnTo>
                    <a:lnTo>
                      <a:pt x="5292" y="4313"/>
                    </a:lnTo>
                    <a:lnTo>
                      <a:pt x="5322" y="4262"/>
                    </a:lnTo>
                    <a:lnTo>
                      <a:pt x="5322" y="4262"/>
                    </a:lnTo>
                    <a:lnTo>
                      <a:pt x="5356" y="4272"/>
                    </a:lnTo>
                    <a:lnTo>
                      <a:pt x="5401" y="4282"/>
                    </a:lnTo>
                    <a:lnTo>
                      <a:pt x="5455" y="4288"/>
                    </a:lnTo>
                    <a:lnTo>
                      <a:pt x="5487" y="4292"/>
                    </a:lnTo>
                    <a:lnTo>
                      <a:pt x="5521" y="4295"/>
                    </a:lnTo>
                    <a:lnTo>
                      <a:pt x="5521" y="4295"/>
                    </a:lnTo>
                    <a:lnTo>
                      <a:pt x="5566" y="4297"/>
                    </a:lnTo>
                    <a:lnTo>
                      <a:pt x="5599" y="4297"/>
                    </a:lnTo>
                    <a:lnTo>
                      <a:pt x="5624" y="4293"/>
                    </a:lnTo>
                    <a:lnTo>
                      <a:pt x="5633" y="4292"/>
                    </a:lnTo>
                    <a:lnTo>
                      <a:pt x="5642" y="4288"/>
                    </a:lnTo>
                    <a:lnTo>
                      <a:pt x="5648" y="4285"/>
                    </a:lnTo>
                    <a:lnTo>
                      <a:pt x="5653" y="4282"/>
                    </a:lnTo>
                    <a:lnTo>
                      <a:pt x="5658" y="4275"/>
                    </a:lnTo>
                    <a:lnTo>
                      <a:pt x="5663" y="4270"/>
                    </a:lnTo>
                    <a:lnTo>
                      <a:pt x="5671" y="4255"/>
                    </a:lnTo>
                    <a:lnTo>
                      <a:pt x="5680" y="4237"/>
                    </a:lnTo>
                    <a:lnTo>
                      <a:pt x="5680" y="4237"/>
                    </a:lnTo>
                    <a:lnTo>
                      <a:pt x="5688" y="4219"/>
                    </a:lnTo>
                    <a:lnTo>
                      <a:pt x="5694" y="4203"/>
                    </a:lnTo>
                    <a:lnTo>
                      <a:pt x="5696" y="4196"/>
                    </a:lnTo>
                    <a:lnTo>
                      <a:pt x="5696" y="4189"/>
                    </a:lnTo>
                    <a:lnTo>
                      <a:pt x="5696" y="4181"/>
                    </a:lnTo>
                    <a:lnTo>
                      <a:pt x="5694" y="4175"/>
                    </a:lnTo>
                    <a:lnTo>
                      <a:pt x="5691" y="4166"/>
                    </a:lnTo>
                    <a:lnTo>
                      <a:pt x="5688" y="4157"/>
                    </a:lnTo>
                    <a:lnTo>
                      <a:pt x="5673" y="4137"/>
                    </a:lnTo>
                    <a:lnTo>
                      <a:pt x="5652" y="4110"/>
                    </a:lnTo>
                    <a:lnTo>
                      <a:pt x="5622" y="4079"/>
                    </a:lnTo>
                    <a:lnTo>
                      <a:pt x="5622" y="4079"/>
                    </a:lnTo>
                    <a:lnTo>
                      <a:pt x="5599" y="4054"/>
                    </a:lnTo>
                    <a:lnTo>
                      <a:pt x="5576" y="4031"/>
                    </a:lnTo>
                    <a:lnTo>
                      <a:pt x="5535" y="3995"/>
                    </a:lnTo>
                    <a:lnTo>
                      <a:pt x="5498" y="3967"/>
                    </a:lnTo>
                    <a:lnTo>
                      <a:pt x="5469" y="3945"/>
                    </a:lnTo>
                    <a:lnTo>
                      <a:pt x="5469" y="3945"/>
                    </a:lnTo>
                    <a:lnTo>
                      <a:pt x="5488" y="3891"/>
                    </a:lnTo>
                    <a:lnTo>
                      <a:pt x="5508" y="3835"/>
                    </a:lnTo>
                    <a:lnTo>
                      <a:pt x="5508" y="3835"/>
                    </a:lnTo>
                    <a:lnTo>
                      <a:pt x="5544" y="3838"/>
                    </a:lnTo>
                    <a:lnTo>
                      <a:pt x="5591" y="3840"/>
                    </a:lnTo>
                    <a:lnTo>
                      <a:pt x="5645" y="3838"/>
                    </a:lnTo>
                    <a:lnTo>
                      <a:pt x="5678" y="3837"/>
                    </a:lnTo>
                    <a:lnTo>
                      <a:pt x="5711" y="3832"/>
                    </a:lnTo>
                    <a:lnTo>
                      <a:pt x="5711" y="3832"/>
                    </a:lnTo>
                    <a:lnTo>
                      <a:pt x="5755" y="3827"/>
                    </a:lnTo>
                    <a:lnTo>
                      <a:pt x="5788" y="3820"/>
                    </a:lnTo>
                    <a:lnTo>
                      <a:pt x="5812" y="3814"/>
                    </a:lnTo>
                    <a:lnTo>
                      <a:pt x="5821" y="3810"/>
                    </a:lnTo>
                    <a:lnTo>
                      <a:pt x="5828" y="3805"/>
                    </a:lnTo>
                    <a:lnTo>
                      <a:pt x="5835" y="3802"/>
                    </a:lnTo>
                    <a:lnTo>
                      <a:pt x="5840" y="3795"/>
                    </a:lnTo>
                    <a:lnTo>
                      <a:pt x="5843" y="3790"/>
                    </a:lnTo>
                    <a:lnTo>
                      <a:pt x="5848" y="3784"/>
                    </a:lnTo>
                    <a:lnTo>
                      <a:pt x="5853" y="3767"/>
                    </a:lnTo>
                    <a:lnTo>
                      <a:pt x="5858" y="3748"/>
                    </a:lnTo>
                    <a:lnTo>
                      <a:pt x="5858" y="3748"/>
                    </a:lnTo>
                    <a:lnTo>
                      <a:pt x="5863" y="3728"/>
                    </a:lnTo>
                    <a:lnTo>
                      <a:pt x="5866" y="3711"/>
                    </a:lnTo>
                    <a:lnTo>
                      <a:pt x="5866" y="3705"/>
                    </a:lnTo>
                    <a:lnTo>
                      <a:pt x="5866" y="3698"/>
                    </a:lnTo>
                    <a:lnTo>
                      <a:pt x="5864" y="3690"/>
                    </a:lnTo>
                    <a:lnTo>
                      <a:pt x="5861" y="3683"/>
                    </a:lnTo>
                    <a:lnTo>
                      <a:pt x="5858" y="3677"/>
                    </a:lnTo>
                    <a:lnTo>
                      <a:pt x="5851" y="3668"/>
                    </a:lnTo>
                    <a:lnTo>
                      <a:pt x="5833" y="3650"/>
                    </a:lnTo>
                    <a:lnTo>
                      <a:pt x="5808" y="3629"/>
                    </a:lnTo>
                    <a:lnTo>
                      <a:pt x="5774" y="3603"/>
                    </a:lnTo>
                    <a:lnTo>
                      <a:pt x="5774" y="3603"/>
                    </a:lnTo>
                    <a:lnTo>
                      <a:pt x="5746" y="3581"/>
                    </a:lnTo>
                    <a:lnTo>
                      <a:pt x="5719" y="3565"/>
                    </a:lnTo>
                    <a:lnTo>
                      <a:pt x="5671" y="3535"/>
                    </a:lnTo>
                    <a:lnTo>
                      <a:pt x="5630" y="3512"/>
                    </a:lnTo>
                    <a:lnTo>
                      <a:pt x="5599" y="3497"/>
                    </a:lnTo>
                    <a:lnTo>
                      <a:pt x="5599" y="3497"/>
                    </a:lnTo>
                    <a:lnTo>
                      <a:pt x="5609" y="3439"/>
                    </a:lnTo>
                    <a:lnTo>
                      <a:pt x="5619" y="3383"/>
                    </a:lnTo>
                    <a:lnTo>
                      <a:pt x="5619" y="3383"/>
                    </a:lnTo>
                    <a:lnTo>
                      <a:pt x="5655" y="3380"/>
                    </a:lnTo>
                    <a:lnTo>
                      <a:pt x="5699" y="3373"/>
                    </a:lnTo>
                    <a:lnTo>
                      <a:pt x="5755" y="3362"/>
                    </a:lnTo>
                    <a:lnTo>
                      <a:pt x="5785" y="3354"/>
                    </a:lnTo>
                    <a:lnTo>
                      <a:pt x="5818" y="3344"/>
                    </a:lnTo>
                    <a:lnTo>
                      <a:pt x="5818" y="3344"/>
                    </a:lnTo>
                    <a:lnTo>
                      <a:pt x="5861" y="3330"/>
                    </a:lnTo>
                    <a:lnTo>
                      <a:pt x="5892" y="3319"/>
                    </a:lnTo>
                    <a:lnTo>
                      <a:pt x="5914" y="3309"/>
                    </a:lnTo>
                    <a:lnTo>
                      <a:pt x="5922" y="3302"/>
                    </a:lnTo>
                    <a:lnTo>
                      <a:pt x="5929" y="3298"/>
                    </a:lnTo>
                    <a:lnTo>
                      <a:pt x="5935" y="3293"/>
                    </a:lnTo>
                    <a:lnTo>
                      <a:pt x="5938" y="3286"/>
                    </a:lnTo>
                    <a:lnTo>
                      <a:pt x="5942" y="3279"/>
                    </a:lnTo>
                    <a:lnTo>
                      <a:pt x="5943" y="3273"/>
                    </a:lnTo>
                    <a:lnTo>
                      <a:pt x="5947" y="3256"/>
                    </a:lnTo>
                    <a:lnTo>
                      <a:pt x="5948" y="3237"/>
                    </a:lnTo>
                    <a:lnTo>
                      <a:pt x="5948" y="3237"/>
                    </a:lnTo>
                    <a:lnTo>
                      <a:pt x="5950" y="3215"/>
                    </a:lnTo>
                    <a:lnTo>
                      <a:pt x="5950" y="3199"/>
                    </a:lnTo>
                    <a:lnTo>
                      <a:pt x="5950" y="3192"/>
                    </a:lnTo>
                    <a:lnTo>
                      <a:pt x="5947" y="3184"/>
                    </a:lnTo>
                    <a:lnTo>
                      <a:pt x="5945" y="3177"/>
                    </a:lnTo>
                    <a:lnTo>
                      <a:pt x="5940" y="3171"/>
                    </a:lnTo>
                    <a:lnTo>
                      <a:pt x="5935" y="3164"/>
                    </a:lnTo>
                    <a:lnTo>
                      <a:pt x="5927" y="3157"/>
                    </a:lnTo>
                    <a:lnTo>
                      <a:pt x="5907" y="3144"/>
                    </a:lnTo>
                    <a:lnTo>
                      <a:pt x="5879" y="3126"/>
                    </a:lnTo>
                    <a:lnTo>
                      <a:pt x="5840" y="3106"/>
                    </a:lnTo>
                    <a:lnTo>
                      <a:pt x="5840" y="3106"/>
                    </a:lnTo>
                    <a:close/>
                    <a:moveTo>
                      <a:pt x="2885" y="3319"/>
                    </a:moveTo>
                    <a:lnTo>
                      <a:pt x="2885" y="3319"/>
                    </a:lnTo>
                    <a:lnTo>
                      <a:pt x="2850" y="3307"/>
                    </a:lnTo>
                    <a:lnTo>
                      <a:pt x="2817" y="3294"/>
                    </a:lnTo>
                    <a:lnTo>
                      <a:pt x="2788" y="3276"/>
                    </a:lnTo>
                    <a:lnTo>
                      <a:pt x="2760" y="3256"/>
                    </a:lnTo>
                    <a:lnTo>
                      <a:pt x="2733" y="3235"/>
                    </a:lnTo>
                    <a:lnTo>
                      <a:pt x="2710" y="3210"/>
                    </a:lnTo>
                    <a:lnTo>
                      <a:pt x="2689" y="3184"/>
                    </a:lnTo>
                    <a:lnTo>
                      <a:pt x="2671" y="3154"/>
                    </a:lnTo>
                    <a:lnTo>
                      <a:pt x="2654" y="3124"/>
                    </a:lnTo>
                    <a:lnTo>
                      <a:pt x="2643" y="3093"/>
                    </a:lnTo>
                    <a:lnTo>
                      <a:pt x="2633" y="3060"/>
                    </a:lnTo>
                    <a:lnTo>
                      <a:pt x="2626" y="3027"/>
                    </a:lnTo>
                    <a:lnTo>
                      <a:pt x="2623" y="2992"/>
                    </a:lnTo>
                    <a:lnTo>
                      <a:pt x="2623" y="2958"/>
                    </a:lnTo>
                    <a:lnTo>
                      <a:pt x="2628" y="2922"/>
                    </a:lnTo>
                    <a:lnTo>
                      <a:pt x="2634" y="2887"/>
                    </a:lnTo>
                    <a:lnTo>
                      <a:pt x="2634" y="2887"/>
                    </a:lnTo>
                    <a:lnTo>
                      <a:pt x="2646" y="2852"/>
                    </a:lnTo>
                    <a:lnTo>
                      <a:pt x="2661" y="2819"/>
                    </a:lnTo>
                    <a:lnTo>
                      <a:pt x="2677" y="2790"/>
                    </a:lnTo>
                    <a:lnTo>
                      <a:pt x="2697" y="2762"/>
                    </a:lnTo>
                    <a:lnTo>
                      <a:pt x="2720" y="2735"/>
                    </a:lnTo>
                    <a:lnTo>
                      <a:pt x="2745" y="2712"/>
                    </a:lnTo>
                    <a:lnTo>
                      <a:pt x="2771" y="2691"/>
                    </a:lnTo>
                    <a:lnTo>
                      <a:pt x="2799" y="2673"/>
                    </a:lnTo>
                    <a:lnTo>
                      <a:pt x="2829" y="2656"/>
                    </a:lnTo>
                    <a:lnTo>
                      <a:pt x="2860" y="2645"/>
                    </a:lnTo>
                    <a:lnTo>
                      <a:pt x="2893" y="2635"/>
                    </a:lnTo>
                    <a:lnTo>
                      <a:pt x="2928" y="2628"/>
                    </a:lnTo>
                    <a:lnTo>
                      <a:pt x="2962" y="2625"/>
                    </a:lnTo>
                    <a:lnTo>
                      <a:pt x="2997" y="2625"/>
                    </a:lnTo>
                    <a:lnTo>
                      <a:pt x="3032" y="2630"/>
                    </a:lnTo>
                    <a:lnTo>
                      <a:pt x="3068" y="2636"/>
                    </a:lnTo>
                    <a:lnTo>
                      <a:pt x="3068" y="2636"/>
                    </a:lnTo>
                    <a:lnTo>
                      <a:pt x="3101" y="2648"/>
                    </a:lnTo>
                    <a:lnTo>
                      <a:pt x="3134" y="2663"/>
                    </a:lnTo>
                    <a:lnTo>
                      <a:pt x="3165" y="2679"/>
                    </a:lnTo>
                    <a:lnTo>
                      <a:pt x="3193" y="2699"/>
                    </a:lnTo>
                    <a:lnTo>
                      <a:pt x="3218" y="2722"/>
                    </a:lnTo>
                    <a:lnTo>
                      <a:pt x="3243" y="2747"/>
                    </a:lnTo>
                    <a:lnTo>
                      <a:pt x="3263" y="2773"/>
                    </a:lnTo>
                    <a:lnTo>
                      <a:pt x="3282" y="2801"/>
                    </a:lnTo>
                    <a:lnTo>
                      <a:pt x="3297" y="2831"/>
                    </a:lnTo>
                    <a:lnTo>
                      <a:pt x="3310" y="2864"/>
                    </a:lnTo>
                    <a:lnTo>
                      <a:pt x="3319" y="2895"/>
                    </a:lnTo>
                    <a:lnTo>
                      <a:pt x="3325" y="2930"/>
                    </a:lnTo>
                    <a:lnTo>
                      <a:pt x="3328" y="2964"/>
                    </a:lnTo>
                    <a:lnTo>
                      <a:pt x="3328" y="2999"/>
                    </a:lnTo>
                    <a:lnTo>
                      <a:pt x="3325" y="3034"/>
                    </a:lnTo>
                    <a:lnTo>
                      <a:pt x="3317" y="3070"/>
                    </a:lnTo>
                    <a:lnTo>
                      <a:pt x="3317" y="3070"/>
                    </a:lnTo>
                    <a:lnTo>
                      <a:pt x="3305" y="3103"/>
                    </a:lnTo>
                    <a:lnTo>
                      <a:pt x="3292" y="3136"/>
                    </a:lnTo>
                    <a:lnTo>
                      <a:pt x="3274" y="3167"/>
                    </a:lnTo>
                    <a:lnTo>
                      <a:pt x="3254" y="3195"/>
                    </a:lnTo>
                    <a:lnTo>
                      <a:pt x="3233" y="3222"/>
                    </a:lnTo>
                    <a:lnTo>
                      <a:pt x="3208" y="3245"/>
                    </a:lnTo>
                    <a:lnTo>
                      <a:pt x="3180" y="3266"/>
                    </a:lnTo>
                    <a:lnTo>
                      <a:pt x="3152" y="3284"/>
                    </a:lnTo>
                    <a:lnTo>
                      <a:pt x="3122" y="3299"/>
                    </a:lnTo>
                    <a:lnTo>
                      <a:pt x="3091" y="3312"/>
                    </a:lnTo>
                    <a:lnTo>
                      <a:pt x="3058" y="3321"/>
                    </a:lnTo>
                    <a:lnTo>
                      <a:pt x="3025" y="3327"/>
                    </a:lnTo>
                    <a:lnTo>
                      <a:pt x="2990" y="3330"/>
                    </a:lnTo>
                    <a:lnTo>
                      <a:pt x="2956" y="3330"/>
                    </a:lnTo>
                    <a:lnTo>
                      <a:pt x="2920" y="3327"/>
                    </a:lnTo>
                    <a:lnTo>
                      <a:pt x="2885" y="3319"/>
                    </a:lnTo>
                    <a:lnTo>
                      <a:pt x="2885" y="3319"/>
                    </a:lnTo>
                    <a:close/>
                  </a:path>
                </a:pathLst>
              </a:custGeom>
              <a:gradFill flip="none" rotWithShape="1">
                <a:gsLst>
                  <a:gs pos="0">
                    <a:srgbClr val="5989C3"/>
                  </a:gs>
                  <a:gs pos="100000">
                    <a:srgbClr val="284B76"/>
                  </a:gs>
                </a:gsLst>
                <a:lin ang="0" scaled="1"/>
                <a:tileRect/>
              </a:gradFill>
              <a:ln w="9525">
                <a:noFill/>
                <a:prstDash val="sysDash"/>
                <a:miter lim="800000"/>
              </a:ln>
              <a:effectLst>
                <a:outerShdw blurRad="50800" dist="38100" dir="2700000" algn="tl" rotWithShape="0">
                  <a:srgbClr val="000000">
                    <a:alpha val="20000"/>
                  </a:srgbClr>
                </a:outerShdw>
              </a:effectLst>
            </p:spPr>
            <p:txBody>
              <a:bodyPr lIns="18288" tIns="18288" rIns="18288" bIns="18288" anchor="ctr" anchorCtr="1"/>
              <a:lstStyle/>
              <a:p>
                <a:pPr algn="ctr">
                  <a:lnSpc>
                    <a:spcPct val="85000"/>
                  </a:lnSpc>
                  <a:spcBef>
                    <a:spcPct val="20000"/>
                  </a:spcBef>
                  <a:buFont typeface="Arial" pitchFamily="34" charset="0"/>
                  <a:buNone/>
                  <a:defRPr/>
                </a:pPr>
                <a:endParaRPr lang="en-US" altLang="en-US" sz="1400" b="1">
                  <a:solidFill>
                    <a:srgbClr val="FFFFFF"/>
                  </a:solidFill>
                  <a:latin typeface="Arial Narrow" pitchFamily="34" charset="0"/>
                  <a:ea typeface="宋体" pitchFamily="2" charset="-122"/>
                </a:endParaRPr>
              </a:p>
            </p:txBody>
          </p:sp>
          <p:sp>
            <p:nvSpPr>
              <p:cNvPr id="3090" name="Freeform 6"/>
              <p:cNvSpPr>
                <a:spLocks noEditPoints="1" noChangeArrowheads="1"/>
              </p:cNvSpPr>
              <p:nvPr/>
            </p:nvSpPr>
            <p:spPr bwMode="auto">
              <a:xfrm>
                <a:off x="2971800" y="0"/>
                <a:ext cx="1549400" cy="1549398"/>
              </a:xfrm>
              <a:custGeom>
                <a:avLst/>
                <a:gdLst>
                  <a:gd name="T0" fmla="*/ 1548879 w 5950"/>
                  <a:gd name="T1" fmla="*/ 706994 h 5950"/>
                  <a:gd name="T2" fmla="*/ 563513 w 5950"/>
                  <a:gd name="T3" fmla="*/ 27082 h 5950"/>
                  <a:gd name="T4" fmla="*/ 585908 w 5950"/>
                  <a:gd name="T5" fmla="*/ 21874 h 5950"/>
                  <a:gd name="T6" fmla="*/ 1394460 w 5950"/>
                  <a:gd name="T7" fmla="*/ 316910 h 5950"/>
                  <a:gd name="T8" fmla="*/ 1541327 w 5950"/>
                  <a:gd name="T9" fmla="*/ 820530 h 5950"/>
                  <a:gd name="T10" fmla="*/ 1549400 w 5950"/>
                  <a:gd name="T11" fmla="*/ 835373 h 5950"/>
                  <a:gd name="T12" fmla="*/ 1524141 w 5950"/>
                  <a:gd name="T13" fmla="*/ 593719 h 5950"/>
                  <a:gd name="T14" fmla="*/ 1517110 w 5950"/>
                  <a:gd name="T15" fmla="*/ 558044 h 5950"/>
                  <a:gd name="T16" fmla="*/ 685902 w 5950"/>
                  <a:gd name="T17" fmla="*/ 13281 h 5950"/>
                  <a:gd name="T18" fmla="*/ 1220511 w 5950"/>
                  <a:gd name="T19" fmla="*/ 138274 h 5950"/>
                  <a:gd name="T20" fmla="*/ 1232229 w 5950"/>
                  <a:gd name="T21" fmla="*/ 151555 h 5950"/>
                  <a:gd name="T22" fmla="*/ 1311912 w 5950"/>
                  <a:gd name="T23" fmla="*/ 216395 h 5950"/>
                  <a:gd name="T24" fmla="*/ 1329099 w 5950"/>
                  <a:gd name="T25" fmla="*/ 230196 h 5950"/>
                  <a:gd name="T26" fmla="*/ 1475966 w 5950"/>
                  <a:gd name="T27" fmla="*/ 1109317 h 5950"/>
                  <a:gd name="T28" fmla="*/ 1083018 w 5950"/>
                  <a:gd name="T29" fmla="*/ 1481693 h 5950"/>
                  <a:gd name="T30" fmla="*/ 1116610 w 5950"/>
                  <a:gd name="T31" fmla="*/ 1468673 h 5950"/>
                  <a:gd name="T32" fmla="*/ 2864 w 5950"/>
                  <a:gd name="T33" fmla="*/ 724702 h 5950"/>
                  <a:gd name="T34" fmla="*/ 260 w 5950"/>
                  <a:gd name="T35" fmla="*/ 706994 h 5950"/>
                  <a:gd name="T36" fmla="*/ 470809 w 5950"/>
                  <a:gd name="T37" fmla="*/ 70830 h 5950"/>
                  <a:gd name="T38" fmla="*/ 1398626 w 5950"/>
                  <a:gd name="T39" fmla="*/ 1232227 h 5950"/>
                  <a:gd name="T40" fmla="*/ 1417115 w 5950"/>
                  <a:gd name="T41" fmla="*/ 1201760 h 5950"/>
                  <a:gd name="T42" fmla="*/ 1319203 w 5950"/>
                  <a:gd name="T43" fmla="*/ 1329357 h 5950"/>
                  <a:gd name="T44" fmla="*/ 260 w 5950"/>
                  <a:gd name="T45" fmla="*/ 842925 h 5950"/>
                  <a:gd name="T46" fmla="*/ 5468 w 5950"/>
                  <a:gd name="T47" fmla="*/ 822613 h 5950"/>
                  <a:gd name="T48" fmla="*/ 65622 w 5950"/>
                  <a:gd name="T49" fmla="*/ 458570 h 5950"/>
                  <a:gd name="T50" fmla="*/ 74736 w 5950"/>
                  <a:gd name="T51" fmla="*/ 437477 h 5950"/>
                  <a:gd name="T52" fmla="*/ 133847 w 5950"/>
                  <a:gd name="T53" fmla="*/ 352846 h 5950"/>
                  <a:gd name="T54" fmla="*/ 224989 w 5950"/>
                  <a:gd name="T55" fmla="*/ 225509 h 5950"/>
                  <a:gd name="T56" fmla="*/ 240352 w 5950"/>
                  <a:gd name="T57" fmla="*/ 215874 h 5950"/>
                  <a:gd name="T58" fmla="*/ 317692 w 5950"/>
                  <a:gd name="T59" fmla="*/ 148951 h 5950"/>
                  <a:gd name="T60" fmla="*/ 334879 w 5950"/>
                  <a:gd name="T61" fmla="*/ 133847 h 5950"/>
                  <a:gd name="T62" fmla="*/ 1481956 w 5950"/>
                  <a:gd name="T63" fmla="*/ 452841 h 5950"/>
                  <a:gd name="T64" fmla="*/ 982241 w 5950"/>
                  <a:gd name="T65" fmla="*/ 1523618 h 5950"/>
                  <a:gd name="T66" fmla="*/ 961149 w 5950"/>
                  <a:gd name="T67" fmla="*/ 1527524 h 5950"/>
                  <a:gd name="T68" fmla="*/ 1526224 w 5950"/>
                  <a:gd name="T69" fmla="*/ 958804 h 5950"/>
                  <a:gd name="T70" fmla="*/ 1525443 w 5950"/>
                  <a:gd name="T71" fmla="*/ 975991 h 5950"/>
                  <a:gd name="T72" fmla="*/ 994220 w 5950"/>
                  <a:gd name="T73" fmla="*/ 39842 h 5950"/>
                  <a:gd name="T74" fmla="*/ 558044 w 5950"/>
                  <a:gd name="T75" fmla="*/ 1517629 h 5950"/>
                  <a:gd name="T76" fmla="*/ 593720 w 5950"/>
                  <a:gd name="T77" fmla="*/ 1524660 h 5950"/>
                  <a:gd name="T78" fmla="*/ 27082 w 5950"/>
                  <a:gd name="T79" fmla="*/ 564033 h 5950"/>
                  <a:gd name="T80" fmla="*/ 1197855 w 5950"/>
                  <a:gd name="T81" fmla="*/ 1416072 h 5950"/>
                  <a:gd name="T82" fmla="*/ 1229885 w 5950"/>
                  <a:gd name="T83" fmla="*/ 1403572 h 5950"/>
                  <a:gd name="T84" fmla="*/ 76298 w 5950"/>
                  <a:gd name="T85" fmla="*/ 1114265 h 5950"/>
                  <a:gd name="T86" fmla="*/ 66142 w 5950"/>
                  <a:gd name="T87" fmla="*/ 1093953 h 5950"/>
                  <a:gd name="T88" fmla="*/ 39321 w 5950"/>
                  <a:gd name="T89" fmla="*/ 994479 h 5950"/>
                  <a:gd name="T90" fmla="*/ 224989 w 5950"/>
                  <a:gd name="T91" fmla="*/ 1324410 h 5950"/>
                  <a:gd name="T92" fmla="*/ 215874 w 5950"/>
                  <a:gd name="T93" fmla="*/ 1309567 h 5950"/>
                  <a:gd name="T94" fmla="*/ 342170 w 5950"/>
                  <a:gd name="T95" fmla="*/ 1418155 h 5950"/>
                  <a:gd name="T96" fmla="*/ 323161 w 5950"/>
                  <a:gd name="T97" fmla="*/ 1407478 h 5950"/>
                  <a:gd name="T98" fmla="*/ 449977 w 5950"/>
                  <a:gd name="T99" fmla="*/ 1471017 h 5950"/>
                  <a:gd name="T100" fmla="*/ 141920 w 5950"/>
                  <a:gd name="T101" fmla="*/ 1226498 h 5950"/>
                  <a:gd name="T102" fmla="*/ 131243 w 5950"/>
                  <a:gd name="T103" fmla="*/ 1207228 h 5950"/>
                  <a:gd name="T104" fmla="*/ 858550 w 5950"/>
                  <a:gd name="T105" fmla="*/ 1543930 h 5950"/>
                  <a:gd name="T106" fmla="*/ 842405 w 5950"/>
                  <a:gd name="T107" fmla="*/ 1549138 h 5950"/>
                  <a:gd name="T108" fmla="*/ 863237 w 5950"/>
                  <a:gd name="T109" fmla="*/ 13281 h 5950"/>
                  <a:gd name="T110" fmla="*/ 1093955 w 5950"/>
                  <a:gd name="T111" fmla="*/ 66663 h 5950"/>
                  <a:gd name="T112" fmla="*/ 1114006 w 5950"/>
                  <a:gd name="T113" fmla="*/ 76819 h 5950"/>
                  <a:gd name="T114" fmla="*/ 726265 w 5950"/>
                  <a:gd name="T115" fmla="*/ 1544711 h 595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50" h="5950">
                    <a:moveTo>
                      <a:pt x="5904" y="2636"/>
                    </a:moveTo>
                    <a:lnTo>
                      <a:pt x="5904" y="2636"/>
                    </a:lnTo>
                    <a:lnTo>
                      <a:pt x="5912" y="2719"/>
                    </a:lnTo>
                    <a:lnTo>
                      <a:pt x="5919" y="2800"/>
                    </a:lnTo>
                    <a:lnTo>
                      <a:pt x="5930" y="2791"/>
                    </a:lnTo>
                    <a:lnTo>
                      <a:pt x="5938" y="2781"/>
                    </a:lnTo>
                    <a:lnTo>
                      <a:pt x="5945" y="2773"/>
                    </a:lnTo>
                    <a:lnTo>
                      <a:pt x="5948" y="2763"/>
                    </a:lnTo>
                    <a:lnTo>
                      <a:pt x="5950" y="2753"/>
                    </a:lnTo>
                    <a:lnTo>
                      <a:pt x="5950" y="2742"/>
                    </a:lnTo>
                    <a:lnTo>
                      <a:pt x="5948" y="2715"/>
                    </a:lnTo>
                    <a:lnTo>
                      <a:pt x="5945" y="2689"/>
                    </a:lnTo>
                    <a:lnTo>
                      <a:pt x="5943" y="2678"/>
                    </a:lnTo>
                    <a:lnTo>
                      <a:pt x="5940" y="2668"/>
                    </a:lnTo>
                    <a:lnTo>
                      <a:pt x="5935" y="2659"/>
                    </a:lnTo>
                    <a:lnTo>
                      <a:pt x="5927" y="2651"/>
                    </a:lnTo>
                    <a:lnTo>
                      <a:pt x="5917" y="2645"/>
                    </a:lnTo>
                    <a:lnTo>
                      <a:pt x="5904" y="2636"/>
                    </a:lnTo>
                    <a:close/>
                    <a:moveTo>
                      <a:pt x="2202" y="92"/>
                    </a:moveTo>
                    <a:lnTo>
                      <a:pt x="2202" y="92"/>
                    </a:lnTo>
                    <a:lnTo>
                      <a:pt x="2176" y="101"/>
                    </a:lnTo>
                    <a:lnTo>
                      <a:pt x="2164" y="104"/>
                    </a:lnTo>
                    <a:lnTo>
                      <a:pt x="2156" y="109"/>
                    </a:lnTo>
                    <a:lnTo>
                      <a:pt x="2148" y="117"/>
                    </a:lnTo>
                    <a:lnTo>
                      <a:pt x="2141" y="125"/>
                    </a:lnTo>
                    <a:lnTo>
                      <a:pt x="2136" y="138"/>
                    </a:lnTo>
                    <a:lnTo>
                      <a:pt x="2131" y="155"/>
                    </a:lnTo>
                    <a:lnTo>
                      <a:pt x="2212" y="132"/>
                    </a:lnTo>
                    <a:lnTo>
                      <a:pt x="2295" y="110"/>
                    </a:lnTo>
                    <a:lnTo>
                      <a:pt x="2282" y="99"/>
                    </a:lnTo>
                    <a:lnTo>
                      <a:pt x="2272" y="91"/>
                    </a:lnTo>
                    <a:lnTo>
                      <a:pt x="2260" y="86"/>
                    </a:lnTo>
                    <a:lnTo>
                      <a:pt x="2250" y="84"/>
                    </a:lnTo>
                    <a:lnTo>
                      <a:pt x="2240" y="84"/>
                    </a:lnTo>
                    <a:lnTo>
                      <a:pt x="2229" y="86"/>
                    </a:lnTo>
                    <a:lnTo>
                      <a:pt x="2202" y="92"/>
                    </a:lnTo>
                    <a:close/>
                    <a:moveTo>
                      <a:pt x="5419" y="1263"/>
                    </a:moveTo>
                    <a:lnTo>
                      <a:pt x="5419" y="1263"/>
                    </a:lnTo>
                    <a:lnTo>
                      <a:pt x="5404" y="1242"/>
                    </a:lnTo>
                    <a:lnTo>
                      <a:pt x="5396" y="1233"/>
                    </a:lnTo>
                    <a:lnTo>
                      <a:pt x="5388" y="1227"/>
                    </a:lnTo>
                    <a:lnTo>
                      <a:pt x="5380" y="1222"/>
                    </a:lnTo>
                    <a:lnTo>
                      <a:pt x="5368" y="1218"/>
                    </a:lnTo>
                    <a:lnTo>
                      <a:pt x="5355" y="1217"/>
                    </a:lnTo>
                    <a:lnTo>
                      <a:pt x="5340" y="1218"/>
                    </a:lnTo>
                    <a:lnTo>
                      <a:pt x="5388" y="1286"/>
                    </a:lnTo>
                    <a:lnTo>
                      <a:pt x="5436" y="1354"/>
                    </a:lnTo>
                    <a:lnTo>
                      <a:pt x="5441" y="1339"/>
                    </a:lnTo>
                    <a:lnTo>
                      <a:pt x="5444" y="1327"/>
                    </a:lnTo>
                    <a:lnTo>
                      <a:pt x="5445" y="1316"/>
                    </a:lnTo>
                    <a:lnTo>
                      <a:pt x="5444" y="1306"/>
                    </a:lnTo>
                    <a:lnTo>
                      <a:pt x="5441" y="1296"/>
                    </a:lnTo>
                    <a:lnTo>
                      <a:pt x="5436" y="1286"/>
                    </a:lnTo>
                    <a:lnTo>
                      <a:pt x="5419" y="1263"/>
                    </a:lnTo>
                    <a:close/>
                    <a:moveTo>
                      <a:pt x="5919" y="3151"/>
                    </a:moveTo>
                    <a:lnTo>
                      <a:pt x="5919" y="3151"/>
                    </a:lnTo>
                    <a:lnTo>
                      <a:pt x="5912" y="3233"/>
                    </a:lnTo>
                    <a:lnTo>
                      <a:pt x="5904" y="3314"/>
                    </a:lnTo>
                    <a:lnTo>
                      <a:pt x="5917" y="3307"/>
                    </a:lnTo>
                    <a:lnTo>
                      <a:pt x="5927" y="3299"/>
                    </a:lnTo>
                    <a:lnTo>
                      <a:pt x="5935" y="3291"/>
                    </a:lnTo>
                    <a:lnTo>
                      <a:pt x="5940" y="3283"/>
                    </a:lnTo>
                    <a:lnTo>
                      <a:pt x="5943" y="3273"/>
                    </a:lnTo>
                    <a:lnTo>
                      <a:pt x="5945" y="3263"/>
                    </a:lnTo>
                    <a:lnTo>
                      <a:pt x="5948" y="3237"/>
                    </a:lnTo>
                    <a:lnTo>
                      <a:pt x="5950" y="3208"/>
                    </a:lnTo>
                    <a:lnTo>
                      <a:pt x="5950" y="3199"/>
                    </a:lnTo>
                    <a:lnTo>
                      <a:pt x="5948" y="3187"/>
                    </a:lnTo>
                    <a:lnTo>
                      <a:pt x="5945" y="3179"/>
                    </a:lnTo>
                    <a:lnTo>
                      <a:pt x="5938" y="3169"/>
                    </a:lnTo>
                    <a:lnTo>
                      <a:pt x="5930" y="3161"/>
                    </a:lnTo>
                    <a:lnTo>
                      <a:pt x="5919" y="3151"/>
                    </a:lnTo>
                    <a:close/>
                    <a:moveTo>
                      <a:pt x="5800" y="2133"/>
                    </a:moveTo>
                    <a:lnTo>
                      <a:pt x="5800" y="2133"/>
                    </a:lnTo>
                    <a:lnTo>
                      <a:pt x="5821" y="2213"/>
                    </a:lnTo>
                    <a:lnTo>
                      <a:pt x="5843" y="2292"/>
                    </a:lnTo>
                    <a:lnTo>
                      <a:pt x="5853" y="2280"/>
                    </a:lnTo>
                    <a:lnTo>
                      <a:pt x="5859" y="2270"/>
                    </a:lnTo>
                    <a:lnTo>
                      <a:pt x="5864" y="2260"/>
                    </a:lnTo>
                    <a:lnTo>
                      <a:pt x="5866" y="2251"/>
                    </a:lnTo>
                    <a:lnTo>
                      <a:pt x="5866" y="2241"/>
                    </a:lnTo>
                    <a:lnTo>
                      <a:pt x="5864" y="2229"/>
                    </a:lnTo>
                    <a:lnTo>
                      <a:pt x="5858" y="2203"/>
                    </a:lnTo>
                    <a:lnTo>
                      <a:pt x="5851" y="2176"/>
                    </a:lnTo>
                    <a:lnTo>
                      <a:pt x="5846" y="2166"/>
                    </a:lnTo>
                    <a:lnTo>
                      <a:pt x="5841" y="2158"/>
                    </a:lnTo>
                    <a:lnTo>
                      <a:pt x="5835" y="2150"/>
                    </a:lnTo>
                    <a:lnTo>
                      <a:pt x="5826" y="2143"/>
                    </a:lnTo>
                    <a:lnTo>
                      <a:pt x="5815" y="2138"/>
                    </a:lnTo>
                    <a:lnTo>
                      <a:pt x="5800" y="2133"/>
                    </a:lnTo>
                    <a:close/>
                    <a:moveTo>
                      <a:pt x="2715" y="2"/>
                    </a:moveTo>
                    <a:lnTo>
                      <a:pt x="2715" y="2"/>
                    </a:lnTo>
                    <a:lnTo>
                      <a:pt x="2687" y="5"/>
                    </a:lnTo>
                    <a:lnTo>
                      <a:pt x="2676" y="7"/>
                    </a:lnTo>
                    <a:lnTo>
                      <a:pt x="2666" y="10"/>
                    </a:lnTo>
                    <a:lnTo>
                      <a:pt x="2657" y="16"/>
                    </a:lnTo>
                    <a:lnTo>
                      <a:pt x="2649" y="25"/>
                    </a:lnTo>
                    <a:lnTo>
                      <a:pt x="2641" y="35"/>
                    </a:lnTo>
                    <a:lnTo>
                      <a:pt x="2634" y="51"/>
                    </a:lnTo>
                    <a:lnTo>
                      <a:pt x="2718" y="41"/>
                    </a:lnTo>
                    <a:lnTo>
                      <a:pt x="2803" y="36"/>
                    </a:lnTo>
                    <a:lnTo>
                      <a:pt x="2791" y="21"/>
                    </a:lnTo>
                    <a:lnTo>
                      <a:pt x="2783" y="13"/>
                    </a:lnTo>
                    <a:lnTo>
                      <a:pt x="2773" y="7"/>
                    </a:lnTo>
                    <a:lnTo>
                      <a:pt x="2763" y="2"/>
                    </a:lnTo>
                    <a:lnTo>
                      <a:pt x="2753" y="0"/>
                    </a:lnTo>
                    <a:lnTo>
                      <a:pt x="2742" y="0"/>
                    </a:lnTo>
                    <a:lnTo>
                      <a:pt x="2715" y="2"/>
                    </a:lnTo>
                    <a:close/>
                    <a:moveTo>
                      <a:pt x="4687" y="531"/>
                    </a:moveTo>
                    <a:lnTo>
                      <a:pt x="4687" y="531"/>
                    </a:lnTo>
                    <a:lnTo>
                      <a:pt x="4664" y="514"/>
                    </a:lnTo>
                    <a:lnTo>
                      <a:pt x="4654" y="509"/>
                    </a:lnTo>
                    <a:lnTo>
                      <a:pt x="4644" y="506"/>
                    </a:lnTo>
                    <a:lnTo>
                      <a:pt x="4634" y="505"/>
                    </a:lnTo>
                    <a:lnTo>
                      <a:pt x="4623" y="506"/>
                    </a:lnTo>
                    <a:lnTo>
                      <a:pt x="4611" y="509"/>
                    </a:lnTo>
                    <a:lnTo>
                      <a:pt x="4595" y="514"/>
                    </a:lnTo>
                    <a:lnTo>
                      <a:pt x="4664" y="562"/>
                    </a:lnTo>
                    <a:lnTo>
                      <a:pt x="4732" y="610"/>
                    </a:lnTo>
                    <a:lnTo>
                      <a:pt x="4733" y="595"/>
                    </a:lnTo>
                    <a:lnTo>
                      <a:pt x="4732" y="582"/>
                    </a:lnTo>
                    <a:lnTo>
                      <a:pt x="4728" y="570"/>
                    </a:lnTo>
                    <a:lnTo>
                      <a:pt x="4723" y="562"/>
                    </a:lnTo>
                    <a:lnTo>
                      <a:pt x="4717" y="554"/>
                    </a:lnTo>
                    <a:lnTo>
                      <a:pt x="4708" y="546"/>
                    </a:lnTo>
                    <a:lnTo>
                      <a:pt x="4687" y="531"/>
                    </a:lnTo>
                    <a:close/>
                    <a:moveTo>
                      <a:pt x="5084" y="866"/>
                    </a:moveTo>
                    <a:lnTo>
                      <a:pt x="5084" y="866"/>
                    </a:lnTo>
                    <a:lnTo>
                      <a:pt x="5066" y="846"/>
                    </a:lnTo>
                    <a:lnTo>
                      <a:pt x="5056" y="839"/>
                    </a:lnTo>
                    <a:lnTo>
                      <a:pt x="5048" y="834"/>
                    </a:lnTo>
                    <a:lnTo>
                      <a:pt x="5038" y="831"/>
                    </a:lnTo>
                    <a:lnTo>
                      <a:pt x="5027" y="829"/>
                    </a:lnTo>
                    <a:lnTo>
                      <a:pt x="5014" y="831"/>
                    </a:lnTo>
                    <a:lnTo>
                      <a:pt x="4999" y="834"/>
                    </a:lnTo>
                    <a:lnTo>
                      <a:pt x="5058" y="892"/>
                    </a:lnTo>
                    <a:lnTo>
                      <a:pt x="5116" y="951"/>
                    </a:lnTo>
                    <a:lnTo>
                      <a:pt x="5119" y="936"/>
                    </a:lnTo>
                    <a:lnTo>
                      <a:pt x="5121" y="923"/>
                    </a:lnTo>
                    <a:lnTo>
                      <a:pt x="5119" y="912"/>
                    </a:lnTo>
                    <a:lnTo>
                      <a:pt x="5116" y="902"/>
                    </a:lnTo>
                    <a:lnTo>
                      <a:pt x="5111" y="894"/>
                    </a:lnTo>
                    <a:lnTo>
                      <a:pt x="5104" y="884"/>
                    </a:lnTo>
                    <a:lnTo>
                      <a:pt x="5084" y="866"/>
                    </a:lnTo>
                    <a:close/>
                    <a:moveTo>
                      <a:pt x="5681" y="4148"/>
                    </a:moveTo>
                    <a:lnTo>
                      <a:pt x="5681" y="4148"/>
                    </a:lnTo>
                    <a:lnTo>
                      <a:pt x="5648" y="4222"/>
                    </a:lnTo>
                    <a:lnTo>
                      <a:pt x="5612" y="4295"/>
                    </a:lnTo>
                    <a:lnTo>
                      <a:pt x="5627" y="4293"/>
                    </a:lnTo>
                    <a:lnTo>
                      <a:pt x="5640" y="4290"/>
                    </a:lnTo>
                    <a:lnTo>
                      <a:pt x="5648" y="4285"/>
                    </a:lnTo>
                    <a:lnTo>
                      <a:pt x="5657" y="4279"/>
                    </a:lnTo>
                    <a:lnTo>
                      <a:pt x="5663" y="4270"/>
                    </a:lnTo>
                    <a:lnTo>
                      <a:pt x="5668" y="4260"/>
                    </a:lnTo>
                    <a:lnTo>
                      <a:pt x="5680" y="4237"/>
                    </a:lnTo>
                    <a:lnTo>
                      <a:pt x="5691" y="4213"/>
                    </a:lnTo>
                    <a:lnTo>
                      <a:pt x="5694" y="4203"/>
                    </a:lnTo>
                    <a:lnTo>
                      <a:pt x="5696" y="4193"/>
                    </a:lnTo>
                    <a:lnTo>
                      <a:pt x="5696" y="4183"/>
                    </a:lnTo>
                    <a:lnTo>
                      <a:pt x="5694" y="4171"/>
                    </a:lnTo>
                    <a:lnTo>
                      <a:pt x="5689" y="4160"/>
                    </a:lnTo>
                    <a:lnTo>
                      <a:pt x="5681" y="4148"/>
                    </a:lnTo>
                    <a:close/>
                    <a:moveTo>
                      <a:pt x="4146" y="5682"/>
                    </a:moveTo>
                    <a:lnTo>
                      <a:pt x="4146" y="5682"/>
                    </a:lnTo>
                    <a:lnTo>
                      <a:pt x="4159" y="5690"/>
                    </a:lnTo>
                    <a:lnTo>
                      <a:pt x="4171" y="5695"/>
                    </a:lnTo>
                    <a:lnTo>
                      <a:pt x="4181" y="5698"/>
                    </a:lnTo>
                    <a:lnTo>
                      <a:pt x="4191" y="5698"/>
                    </a:lnTo>
                    <a:lnTo>
                      <a:pt x="4201" y="5695"/>
                    </a:lnTo>
                    <a:lnTo>
                      <a:pt x="4212" y="5691"/>
                    </a:lnTo>
                    <a:lnTo>
                      <a:pt x="4235" y="5680"/>
                    </a:lnTo>
                    <a:lnTo>
                      <a:pt x="4260" y="5668"/>
                    </a:lnTo>
                    <a:lnTo>
                      <a:pt x="4270" y="5663"/>
                    </a:lnTo>
                    <a:lnTo>
                      <a:pt x="4278" y="5657"/>
                    </a:lnTo>
                    <a:lnTo>
                      <a:pt x="4283" y="5650"/>
                    </a:lnTo>
                    <a:lnTo>
                      <a:pt x="4288" y="5640"/>
                    </a:lnTo>
                    <a:lnTo>
                      <a:pt x="4291" y="5629"/>
                    </a:lnTo>
                    <a:lnTo>
                      <a:pt x="4295" y="5614"/>
                    </a:lnTo>
                    <a:lnTo>
                      <a:pt x="4220" y="5649"/>
                    </a:lnTo>
                    <a:lnTo>
                      <a:pt x="4146" y="5682"/>
                    </a:lnTo>
                    <a:close/>
                    <a:moveTo>
                      <a:pt x="1" y="2715"/>
                    </a:moveTo>
                    <a:lnTo>
                      <a:pt x="1" y="2715"/>
                    </a:lnTo>
                    <a:lnTo>
                      <a:pt x="0" y="2744"/>
                    </a:lnTo>
                    <a:lnTo>
                      <a:pt x="0" y="2753"/>
                    </a:lnTo>
                    <a:lnTo>
                      <a:pt x="1" y="2765"/>
                    </a:lnTo>
                    <a:lnTo>
                      <a:pt x="5" y="2773"/>
                    </a:lnTo>
                    <a:lnTo>
                      <a:pt x="11" y="2783"/>
                    </a:lnTo>
                    <a:lnTo>
                      <a:pt x="21" y="2793"/>
                    </a:lnTo>
                    <a:lnTo>
                      <a:pt x="34" y="2803"/>
                    </a:lnTo>
                    <a:lnTo>
                      <a:pt x="41" y="2719"/>
                    </a:lnTo>
                    <a:lnTo>
                      <a:pt x="49" y="2635"/>
                    </a:lnTo>
                    <a:lnTo>
                      <a:pt x="34" y="2643"/>
                    </a:lnTo>
                    <a:lnTo>
                      <a:pt x="23" y="2651"/>
                    </a:lnTo>
                    <a:lnTo>
                      <a:pt x="14" y="2658"/>
                    </a:lnTo>
                    <a:lnTo>
                      <a:pt x="10" y="2668"/>
                    </a:lnTo>
                    <a:lnTo>
                      <a:pt x="6" y="2678"/>
                    </a:lnTo>
                    <a:lnTo>
                      <a:pt x="3" y="2687"/>
                    </a:lnTo>
                    <a:lnTo>
                      <a:pt x="1" y="2715"/>
                    </a:lnTo>
                    <a:close/>
                    <a:moveTo>
                      <a:pt x="1713" y="270"/>
                    </a:moveTo>
                    <a:lnTo>
                      <a:pt x="1713" y="270"/>
                    </a:lnTo>
                    <a:lnTo>
                      <a:pt x="1688" y="282"/>
                    </a:lnTo>
                    <a:lnTo>
                      <a:pt x="1678" y="289"/>
                    </a:lnTo>
                    <a:lnTo>
                      <a:pt x="1670" y="295"/>
                    </a:lnTo>
                    <a:lnTo>
                      <a:pt x="1663" y="303"/>
                    </a:lnTo>
                    <a:lnTo>
                      <a:pt x="1660" y="313"/>
                    </a:lnTo>
                    <a:lnTo>
                      <a:pt x="1657" y="328"/>
                    </a:lnTo>
                    <a:lnTo>
                      <a:pt x="1653" y="345"/>
                    </a:lnTo>
                    <a:lnTo>
                      <a:pt x="1731" y="307"/>
                    </a:lnTo>
                    <a:lnTo>
                      <a:pt x="1808" y="272"/>
                    </a:lnTo>
                    <a:lnTo>
                      <a:pt x="1793" y="264"/>
                    </a:lnTo>
                    <a:lnTo>
                      <a:pt x="1780" y="257"/>
                    </a:lnTo>
                    <a:lnTo>
                      <a:pt x="1770" y="254"/>
                    </a:lnTo>
                    <a:lnTo>
                      <a:pt x="1759" y="254"/>
                    </a:lnTo>
                    <a:lnTo>
                      <a:pt x="1749" y="256"/>
                    </a:lnTo>
                    <a:lnTo>
                      <a:pt x="1739" y="259"/>
                    </a:lnTo>
                    <a:lnTo>
                      <a:pt x="1713" y="270"/>
                    </a:lnTo>
                    <a:close/>
                    <a:moveTo>
                      <a:pt x="5343" y="4734"/>
                    </a:moveTo>
                    <a:lnTo>
                      <a:pt x="5343" y="4734"/>
                    </a:lnTo>
                    <a:lnTo>
                      <a:pt x="5358" y="4734"/>
                    </a:lnTo>
                    <a:lnTo>
                      <a:pt x="5371" y="4732"/>
                    </a:lnTo>
                    <a:lnTo>
                      <a:pt x="5381" y="4729"/>
                    </a:lnTo>
                    <a:lnTo>
                      <a:pt x="5389" y="4724"/>
                    </a:lnTo>
                    <a:lnTo>
                      <a:pt x="5398" y="4717"/>
                    </a:lnTo>
                    <a:lnTo>
                      <a:pt x="5404" y="4709"/>
                    </a:lnTo>
                    <a:lnTo>
                      <a:pt x="5419" y="4687"/>
                    </a:lnTo>
                    <a:lnTo>
                      <a:pt x="5434" y="4666"/>
                    </a:lnTo>
                    <a:lnTo>
                      <a:pt x="5441" y="4656"/>
                    </a:lnTo>
                    <a:lnTo>
                      <a:pt x="5444" y="4646"/>
                    </a:lnTo>
                    <a:lnTo>
                      <a:pt x="5445" y="4636"/>
                    </a:lnTo>
                    <a:lnTo>
                      <a:pt x="5445" y="4626"/>
                    </a:lnTo>
                    <a:lnTo>
                      <a:pt x="5442" y="4615"/>
                    </a:lnTo>
                    <a:lnTo>
                      <a:pt x="5437" y="4600"/>
                    </a:lnTo>
                    <a:lnTo>
                      <a:pt x="5391" y="4668"/>
                    </a:lnTo>
                    <a:lnTo>
                      <a:pt x="5343" y="4734"/>
                    </a:lnTo>
                    <a:close/>
                    <a:moveTo>
                      <a:pt x="5002" y="5118"/>
                    </a:moveTo>
                    <a:lnTo>
                      <a:pt x="5002" y="5118"/>
                    </a:lnTo>
                    <a:lnTo>
                      <a:pt x="5017" y="5121"/>
                    </a:lnTo>
                    <a:lnTo>
                      <a:pt x="5030" y="5121"/>
                    </a:lnTo>
                    <a:lnTo>
                      <a:pt x="5040" y="5121"/>
                    </a:lnTo>
                    <a:lnTo>
                      <a:pt x="5050" y="5118"/>
                    </a:lnTo>
                    <a:lnTo>
                      <a:pt x="5058" y="5111"/>
                    </a:lnTo>
                    <a:lnTo>
                      <a:pt x="5066" y="5105"/>
                    </a:lnTo>
                    <a:lnTo>
                      <a:pt x="5084" y="5086"/>
                    </a:lnTo>
                    <a:lnTo>
                      <a:pt x="5104" y="5067"/>
                    </a:lnTo>
                    <a:lnTo>
                      <a:pt x="5111" y="5058"/>
                    </a:lnTo>
                    <a:lnTo>
                      <a:pt x="5116" y="5050"/>
                    </a:lnTo>
                    <a:lnTo>
                      <a:pt x="5119" y="5040"/>
                    </a:lnTo>
                    <a:lnTo>
                      <a:pt x="5121" y="5030"/>
                    </a:lnTo>
                    <a:lnTo>
                      <a:pt x="5121" y="5019"/>
                    </a:lnTo>
                    <a:lnTo>
                      <a:pt x="5117" y="5004"/>
                    </a:lnTo>
                    <a:lnTo>
                      <a:pt x="5060" y="5062"/>
                    </a:lnTo>
                    <a:lnTo>
                      <a:pt x="5002" y="5118"/>
                    </a:lnTo>
                    <a:close/>
                    <a:moveTo>
                      <a:pt x="1" y="3237"/>
                    </a:moveTo>
                    <a:lnTo>
                      <a:pt x="1" y="3237"/>
                    </a:lnTo>
                    <a:lnTo>
                      <a:pt x="3" y="3263"/>
                    </a:lnTo>
                    <a:lnTo>
                      <a:pt x="6" y="3274"/>
                    </a:lnTo>
                    <a:lnTo>
                      <a:pt x="10" y="3284"/>
                    </a:lnTo>
                    <a:lnTo>
                      <a:pt x="14" y="3293"/>
                    </a:lnTo>
                    <a:lnTo>
                      <a:pt x="23" y="3301"/>
                    </a:lnTo>
                    <a:lnTo>
                      <a:pt x="33" y="3307"/>
                    </a:lnTo>
                    <a:lnTo>
                      <a:pt x="47" y="3316"/>
                    </a:lnTo>
                    <a:lnTo>
                      <a:pt x="39" y="3233"/>
                    </a:lnTo>
                    <a:lnTo>
                      <a:pt x="33" y="3149"/>
                    </a:lnTo>
                    <a:lnTo>
                      <a:pt x="21" y="3159"/>
                    </a:lnTo>
                    <a:lnTo>
                      <a:pt x="11" y="3169"/>
                    </a:lnTo>
                    <a:lnTo>
                      <a:pt x="5" y="3177"/>
                    </a:lnTo>
                    <a:lnTo>
                      <a:pt x="1" y="3187"/>
                    </a:lnTo>
                    <a:lnTo>
                      <a:pt x="0" y="3197"/>
                    </a:lnTo>
                    <a:lnTo>
                      <a:pt x="0" y="3208"/>
                    </a:lnTo>
                    <a:lnTo>
                      <a:pt x="1" y="3237"/>
                    </a:lnTo>
                    <a:close/>
                    <a:moveTo>
                      <a:pt x="270" y="1715"/>
                    </a:moveTo>
                    <a:lnTo>
                      <a:pt x="270" y="1715"/>
                    </a:lnTo>
                    <a:lnTo>
                      <a:pt x="259" y="1739"/>
                    </a:lnTo>
                    <a:lnTo>
                      <a:pt x="254" y="1749"/>
                    </a:lnTo>
                    <a:lnTo>
                      <a:pt x="252" y="1761"/>
                    </a:lnTo>
                    <a:lnTo>
                      <a:pt x="254" y="1771"/>
                    </a:lnTo>
                    <a:lnTo>
                      <a:pt x="255" y="1782"/>
                    </a:lnTo>
                    <a:lnTo>
                      <a:pt x="262" y="1794"/>
                    </a:lnTo>
                    <a:lnTo>
                      <a:pt x="272" y="1809"/>
                    </a:lnTo>
                    <a:lnTo>
                      <a:pt x="306" y="1731"/>
                    </a:lnTo>
                    <a:lnTo>
                      <a:pt x="343" y="1655"/>
                    </a:lnTo>
                    <a:lnTo>
                      <a:pt x="326" y="1657"/>
                    </a:lnTo>
                    <a:lnTo>
                      <a:pt x="313" y="1660"/>
                    </a:lnTo>
                    <a:lnTo>
                      <a:pt x="301" y="1665"/>
                    </a:lnTo>
                    <a:lnTo>
                      <a:pt x="293" y="1672"/>
                    </a:lnTo>
                    <a:lnTo>
                      <a:pt x="287" y="1680"/>
                    </a:lnTo>
                    <a:lnTo>
                      <a:pt x="282" y="1688"/>
                    </a:lnTo>
                    <a:lnTo>
                      <a:pt x="270" y="1715"/>
                    </a:lnTo>
                    <a:close/>
                    <a:moveTo>
                      <a:pt x="529" y="1263"/>
                    </a:moveTo>
                    <a:lnTo>
                      <a:pt x="529" y="1263"/>
                    </a:lnTo>
                    <a:lnTo>
                      <a:pt x="514" y="1286"/>
                    </a:lnTo>
                    <a:lnTo>
                      <a:pt x="509" y="1296"/>
                    </a:lnTo>
                    <a:lnTo>
                      <a:pt x="504" y="1306"/>
                    </a:lnTo>
                    <a:lnTo>
                      <a:pt x="504" y="1316"/>
                    </a:lnTo>
                    <a:lnTo>
                      <a:pt x="504" y="1327"/>
                    </a:lnTo>
                    <a:lnTo>
                      <a:pt x="507" y="1340"/>
                    </a:lnTo>
                    <a:lnTo>
                      <a:pt x="514" y="1355"/>
                    </a:lnTo>
                    <a:lnTo>
                      <a:pt x="562" y="1286"/>
                    </a:lnTo>
                    <a:lnTo>
                      <a:pt x="611" y="1218"/>
                    </a:lnTo>
                    <a:lnTo>
                      <a:pt x="595" y="1217"/>
                    </a:lnTo>
                    <a:lnTo>
                      <a:pt x="582" y="1218"/>
                    </a:lnTo>
                    <a:lnTo>
                      <a:pt x="570" y="1222"/>
                    </a:lnTo>
                    <a:lnTo>
                      <a:pt x="560" y="1225"/>
                    </a:lnTo>
                    <a:lnTo>
                      <a:pt x="554" y="1233"/>
                    </a:lnTo>
                    <a:lnTo>
                      <a:pt x="545" y="1242"/>
                    </a:lnTo>
                    <a:lnTo>
                      <a:pt x="529" y="1263"/>
                    </a:lnTo>
                    <a:close/>
                    <a:moveTo>
                      <a:pt x="864" y="866"/>
                    </a:moveTo>
                    <a:lnTo>
                      <a:pt x="864" y="866"/>
                    </a:lnTo>
                    <a:lnTo>
                      <a:pt x="844" y="885"/>
                    </a:lnTo>
                    <a:lnTo>
                      <a:pt x="837" y="894"/>
                    </a:lnTo>
                    <a:lnTo>
                      <a:pt x="832" y="902"/>
                    </a:lnTo>
                    <a:lnTo>
                      <a:pt x="829" y="912"/>
                    </a:lnTo>
                    <a:lnTo>
                      <a:pt x="829" y="923"/>
                    </a:lnTo>
                    <a:lnTo>
                      <a:pt x="829" y="938"/>
                    </a:lnTo>
                    <a:lnTo>
                      <a:pt x="834" y="955"/>
                    </a:lnTo>
                    <a:lnTo>
                      <a:pt x="893" y="894"/>
                    </a:lnTo>
                    <a:lnTo>
                      <a:pt x="953" y="834"/>
                    </a:lnTo>
                    <a:lnTo>
                      <a:pt x="936" y="831"/>
                    </a:lnTo>
                    <a:lnTo>
                      <a:pt x="923" y="829"/>
                    </a:lnTo>
                    <a:lnTo>
                      <a:pt x="911" y="831"/>
                    </a:lnTo>
                    <a:lnTo>
                      <a:pt x="902" y="833"/>
                    </a:lnTo>
                    <a:lnTo>
                      <a:pt x="893" y="839"/>
                    </a:lnTo>
                    <a:lnTo>
                      <a:pt x="883" y="846"/>
                    </a:lnTo>
                    <a:lnTo>
                      <a:pt x="864" y="866"/>
                    </a:lnTo>
                    <a:close/>
                    <a:moveTo>
                      <a:pt x="1263" y="531"/>
                    </a:moveTo>
                    <a:lnTo>
                      <a:pt x="1263" y="531"/>
                    </a:lnTo>
                    <a:lnTo>
                      <a:pt x="1240" y="547"/>
                    </a:lnTo>
                    <a:lnTo>
                      <a:pt x="1231" y="554"/>
                    </a:lnTo>
                    <a:lnTo>
                      <a:pt x="1225" y="562"/>
                    </a:lnTo>
                    <a:lnTo>
                      <a:pt x="1220" y="572"/>
                    </a:lnTo>
                    <a:lnTo>
                      <a:pt x="1216" y="582"/>
                    </a:lnTo>
                    <a:lnTo>
                      <a:pt x="1216" y="597"/>
                    </a:lnTo>
                    <a:lnTo>
                      <a:pt x="1216" y="613"/>
                    </a:lnTo>
                    <a:lnTo>
                      <a:pt x="1286" y="564"/>
                    </a:lnTo>
                    <a:lnTo>
                      <a:pt x="1357" y="516"/>
                    </a:lnTo>
                    <a:lnTo>
                      <a:pt x="1340" y="509"/>
                    </a:lnTo>
                    <a:lnTo>
                      <a:pt x="1327" y="506"/>
                    </a:lnTo>
                    <a:lnTo>
                      <a:pt x="1315" y="505"/>
                    </a:lnTo>
                    <a:lnTo>
                      <a:pt x="1305" y="506"/>
                    </a:lnTo>
                    <a:lnTo>
                      <a:pt x="1296" y="509"/>
                    </a:lnTo>
                    <a:lnTo>
                      <a:pt x="1286" y="514"/>
                    </a:lnTo>
                    <a:lnTo>
                      <a:pt x="1263" y="531"/>
                    </a:lnTo>
                    <a:close/>
                    <a:moveTo>
                      <a:pt x="5609" y="1655"/>
                    </a:moveTo>
                    <a:lnTo>
                      <a:pt x="5609" y="1655"/>
                    </a:lnTo>
                    <a:lnTo>
                      <a:pt x="5645" y="1730"/>
                    </a:lnTo>
                    <a:lnTo>
                      <a:pt x="5680" y="1805"/>
                    </a:lnTo>
                    <a:lnTo>
                      <a:pt x="5688" y="1792"/>
                    </a:lnTo>
                    <a:lnTo>
                      <a:pt x="5693" y="1781"/>
                    </a:lnTo>
                    <a:lnTo>
                      <a:pt x="5696" y="1769"/>
                    </a:lnTo>
                    <a:lnTo>
                      <a:pt x="5696" y="1759"/>
                    </a:lnTo>
                    <a:lnTo>
                      <a:pt x="5694" y="1749"/>
                    </a:lnTo>
                    <a:lnTo>
                      <a:pt x="5691" y="1739"/>
                    </a:lnTo>
                    <a:lnTo>
                      <a:pt x="5680" y="1715"/>
                    </a:lnTo>
                    <a:lnTo>
                      <a:pt x="5668" y="1690"/>
                    </a:lnTo>
                    <a:lnTo>
                      <a:pt x="5661" y="1680"/>
                    </a:lnTo>
                    <a:lnTo>
                      <a:pt x="5655" y="1672"/>
                    </a:lnTo>
                    <a:lnTo>
                      <a:pt x="5648" y="1665"/>
                    </a:lnTo>
                    <a:lnTo>
                      <a:pt x="5638" y="1660"/>
                    </a:lnTo>
                    <a:lnTo>
                      <a:pt x="5625" y="1657"/>
                    </a:lnTo>
                    <a:lnTo>
                      <a:pt x="5609" y="1655"/>
                    </a:lnTo>
                    <a:close/>
                    <a:moveTo>
                      <a:pt x="3747" y="5858"/>
                    </a:moveTo>
                    <a:lnTo>
                      <a:pt x="3747" y="5858"/>
                    </a:lnTo>
                    <a:lnTo>
                      <a:pt x="3772" y="5851"/>
                    </a:lnTo>
                    <a:lnTo>
                      <a:pt x="3784" y="5848"/>
                    </a:lnTo>
                    <a:lnTo>
                      <a:pt x="3792" y="5843"/>
                    </a:lnTo>
                    <a:lnTo>
                      <a:pt x="3800" y="5837"/>
                    </a:lnTo>
                    <a:lnTo>
                      <a:pt x="3807" y="5828"/>
                    </a:lnTo>
                    <a:lnTo>
                      <a:pt x="3812" y="5817"/>
                    </a:lnTo>
                    <a:lnTo>
                      <a:pt x="3817" y="5804"/>
                    </a:lnTo>
                    <a:lnTo>
                      <a:pt x="3737" y="5825"/>
                    </a:lnTo>
                    <a:lnTo>
                      <a:pt x="3660" y="5845"/>
                    </a:lnTo>
                    <a:lnTo>
                      <a:pt x="3671" y="5855"/>
                    </a:lnTo>
                    <a:lnTo>
                      <a:pt x="3681" y="5861"/>
                    </a:lnTo>
                    <a:lnTo>
                      <a:pt x="3691" y="5866"/>
                    </a:lnTo>
                    <a:lnTo>
                      <a:pt x="3701" y="5868"/>
                    </a:lnTo>
                    <a:lnTo>
                      <a:pt x="3711" y="5868"/>
                    </a:lnTo>
                    <a:lnTo>
                      <a:pt x="3721" y="5865"/>
                    </a:lnTo>
                    <a:lnTo>
                      <a:pt x="3747" y="5858"/>
                    </a:lnTo>
                    <a:close/>
                    <a:moveTo>
                      <a:pt x="5858" y="3748"/>
                    </a:moveTo>
                    <a:lnTo>
                      <a:pt x="5858" y="3748"/>
                    </a:lnTo>
                    <a:lnTo>
                      <a:pt x="5864" y="3721"/>
                    </a:lnTo>
                    <a:lnTo>
                      <a:pt x="5866" y="3711"/>
                    </a:lnTo>
                    <a:lnTo>
                      <a:pt x="5866" y="3701"/>
                    </a:lnTo>
                    <a:lnTo>
                      <a:pt x="5864" y="3692"/>
                    </a:lnTo>
                    <a:lnTo>
                      <a:pt x="5861" y="3682"/>
                    </a:lnTo>
                    <a:lnTo>
                      <a:pt x="5853" y="3670"/>
                    </a:lnTo>
                    <a:lnTo>
                      <a:pt x="5843" y="3659"/>
                    </a:lnTo>
                    <a:lnTo>
                      <a:pt x="5823" y="3741"/>
                    </a:lnTo>
                    <a:lnTo>
                      <a:pt x="5800" y="3817"/>
                    </a:lnTo>
                    <a:lnTo>
                      <a:pt x="5815" y="3814"/>
                    </a:lnTo>
                    <a:lnTo>
                      <a:pt x="5826" y="3807"/>
                    </a:lnTo>
                    <a:lnTo>
                      <a:pt x="5835" y="3800"/>
                    </a:lnTo>
                    <a:lnTo>
                      <a:pt x="5841" y="3794"/>
                    </a:lnTo>
                    <a:lnTo>
                      <a:pt x="5846" y="3784"/>
                    </a:lnTo>
                    <a:lnTo>
                      <a:pt x="5851" y="3774"/>
                    </a:lnTo>
                    <a:lnTo>
                      <a:pt x="5858" y="3748"/>
                    </a:lnTo>
                    <a:close/>
                    <a:moveTo>
                      <a:pt x="3747" y="92"/>
                    </a:moveTo>
                    <a:lnTo>
                      <a:pt x="3747" y="92"/>
                    </a:lnTo>
                    <a:lnTo>
                      <a:pt x="3721" y="86"/>
                    </a:lnTo>
                    <a:lnTo>
                      <a:pt x="3709" y="84"/>
                    </a:lnTo>
                    <a:lnTo>
                      <a:pt x="3698" y="84"/>
                    </a:lnTo>
                    <a:lnTo>
                      <a:pt x="3688" y="86"/>
                    </a:lnTo>
                    <a:lnTo>
                      <a:pt x="3678" y="91"/>
                    </a:lnTo>
                    <a:lnTo>
                      <a:pt x="3666" y="99"/>
                    </a:lnTo>
                    <a:lnTo>
                      <a:pt x="3655" y="110"/>
                    </a:lnTo>
                    <a:lnTo>
                      <a:pt x="3739" y="132"/>
                    </a:lnTo>
                    <a:lnTo>
                      <a:pt x="3818" y="153"/>
                    </a:lnTo>
                    <a:lnTo>
                      <a:pt x="3813" y="138"/>
                    </a:lnTo>
                    <a:lnTo>
                      <a:pt x="3807" y="125"/>
                    </a:lnTo>
                    <a:lnTo>
                      <a:pt x="3802" y="115"/>
                    </a:lnTo>
                    <a:lnTo>
                      <a:pt x="3793" y="109"/>
                    </a:lnTo>
                    <a:lnTo>
                      <a:pt x="3784" y="104"/>
                    </a:lnTo>
                    <a:lnTo>
                      <a:pt x="3774" y="101"/>
                    </a:lnTo>
                    <a:lnTo>
                      <a:pt x="3747" y="92"/>
                    </a:lnTo>
                    <a:close/>
                    <a:moveTo>
                      <a:pt x="2133" y="5802"/>
                    </a:moveTo>
                    <a:lnTo>
                      <a:pt x="2133" y="5802"/>
                    </a:lnTo>
                    <a:lnTo>
                      <a:pt x="2136" y="5817"/>
                    </a:lnTo>
                    <a:lnTo>
                      <a:pt x="2143" y="5828"/>
                    </a:lnTo>
                    <a:lnTo>
                      <a:pt x="2150" y="5837"/>
                    </a:lnTo>
                    <a:lnTo>
                      <a:pt x="2156" y="5843"/>
                    </a:lnTo>
                    <a:lnTo>
                      <a:pt x="2166" y="5848"/>
                    </a:lnTo>
                    <a:lnTo>
                      <a:pt x="2176" y="5851"/>
                    </a:lnTo>
                    <a:lnTo>
                      <a:pt x="2202" y="5858"/>
                    </a:lnTo>
                    <a:lnTo>
                      <a:pt x="2229" y="5865"/>
                    </a:lnTo>
                    <a:lnTo>
                      <a:pt x="2239" y="5868"/>
                    </a:lnTo>
                    <a:lnTo>
                      <a:pt x="2249" y="5868"/>
                    </a:lnTo>
                    <a:lnTo>
                      <a:pt x="2258" y="5866"/>
                    </a:lnTo>
                    <a:lnTo>
                      <a:pt x="2268" y="5861"/>
                    </a:lnTo>
                    <a:lnTo>
                      <a:pt x="2280" y="5855"/>
                    </a:lnTo>
                    <a:lnTo>
                      <a:pt x="2291" y="5845"/>
                    </a:lnTo>
                    <a:lnTo>
                      <a:pt x="2214" y="5825"/>
                    </a:lnTo>
                    <a:lnTo>
                      <a:pt x="2133" y="5802"/>
                    </a:lnTo>
                    <a:close/>
                    <a:moveTo>
                      <a:pt x="130" y="2216"/>
                    </a:moveTo>
                    <a:lnTo>
                      <a:pt x="130" y="2216"/>
                    </a:lnTo>
                    <a:lnTo>
                      <a:pt x="153" y="2132"/>
                    </a:lnTo>
                    <a:lnTo>
                      <a:pt x="136" y="2137"/>
                    </a:lnTo>
                    <a:lnTo>
                      <a:pt x="125" y="2143"/>
                    </a:lnTo>
                    <a:lnTo>
                      <a:pt x="115" y="2148"/>
                    </a:lnTo>
                    <a:lnTo>
                      <a:pt x="108" y="2157"/>
                    </a:lnTo>
                    <a:lnTo>
                      <a:pt x="104" y="2166"/>
                    </a:lnTo>
                    <a:lnTo>
                      <a:pt x="99" y="2176"/>
                    </a:lnTo>
                    <a:lnTo>
                      <a:pt x="92" y="2203"/>
                    </a:lnTo>
                    <a:lnTo>
                      <a:pt x="84" y="2229"/>
                    </a:lnTo>
                    <a:lnTo>
                      <a:pt x="82" y="2241"/>
                    </a:lnTo>
                    <a:lnTo>
                      <a:pt x="82" y="2252"/>
                    </a:lnTo>
                    <a:lnTo>
                      <a:pt x="85" y="2262"/>
                    </a:lnTo>
                    <a:lnTo>
                      <a:pt x="90" y="2272"/>
                    </a:lnTo>
                    <a:lnTo>
                      <a:pt x="99" y="2284"/>
                    </a:lnTo>
                    <a:lnTo>
                      <a:pt x="110" y="2295"/>
                    </a:lnTo>
                    <a:lnTo>
                      <a:pt x="130" y="2216"/>
                    </a:lnTo>
                    <a:close/>
                    <a:moveTo>
                      <a:pt x="4600" y="5438"/>
                    </a:moveTo>
                    <a:lnTo>
                      <a:pt x="4600" y="5438"/>
                    </a:lnTo>
                    <a:lnTo>
                      <a:pt x="4613" y="5443"/>
                    </a:lnTo>
                    <a:lnTo>
                      <a:pt x="4624" y="5446"/>
                    </a:lnTo>
                    <a:lnTo>
                      <a:pt x="4636" y="5446"/>
                    </a:lnTo>
                    <a:lnTo>
                      <a:pt x="4646" y="5444"/>
                    </a:lnTo>
                    <a:lnTo>
                      <a:pt x="4656" y="5441"/>
                    </a:lnTo>
                    <a:lnTo>
                      <a:pt x="4664" y="5436"/>
                    </a:lnTo>
                    <a:lnTo>
                      <a:pt x="4687" y="5421"/>
                    </a:lnTo>
                    <a:lnTo>
                      <a:pt x="4708" y="5405"/>
                    </a:lnTo>
                    <a:lnTo>
                      <a:pt x="4717" y="5398"/>
                    </a:lnTo>
                    <a:lnTo>
                      <a:pt x="4723" y="5390"/>
                    </a:lnTo>
                    <a:lnTo>
                      <a:pt x="4728" y="5382"/>
                    </a:lnTo>
                    <a:lnTo>
                      <a:pt x="4732" y="5372"/>
                    </a:lnTo>
                    <a:lnTo>
                      <a:pt x="4733" y="5358"/>
                    </a:lnTo>
                    <a:lnTo>
                      <a:pt x="4733" y="5344"/>
                    </a:lnTo>
                    <a:lnTo>
                      <a:pt x="4666" y="5391"/>
                    </a:lnTo>
                    <a:lnTo>
                      <a:pt x="4600" y="5438"/>
                    </a:lnTo>
                    <a:close/>
                    <a:moveTo>
                      <a:pt x="270" y="4237"/>
                    </a:moveTo>
                    <a:lnTo>
                      <a:pt x="270" y="4237"/>
                    </a:lnTo>
                    <a:lnTo>
                      <a:pt x="282" y="4262"/>
                    </a:lnTo>
                    <a:lnTo>
                      <a:pt x="287" y="4272"/>
                    </a:lnTo>
                    <a:lnTo>
                      <a:pt x="293" y="4279"/>
                    </a:lnTo>
                    <a:lnTo>
                      <a:pt x="301" y="4285"/>
                    </a:lnTo>
                    <a:lnTo>
                      <a:pt x="311" y="4290"/>
                    </a:lnTo>
                    <a:lnTo>
                      <a:pt x="324" y="4293"/>
                    </a:lnTo>
                    <a:lnTo>
                      <a:pt x="341" y="4295"/>
                    </a:lnTo>
                    <a:lnTo>
                      <a:pt x="305" y="4221"/>
                    </a:lnTo>
                    <a:lnTo>
                      <a:pt x="270" y="4145"/>
                    </a:lnTo>
                    <a:lnTo>
                      <a:pt x="262" y="4158"/>
                    </a:lnTo>
                    <a:lnTo>
                      <a:pt x="255" y="4170"/>
                    </a:lnTo>
                    <a:lnTo>
                      <a:pt x="254" y="4181"/>
                    </a:lnTo>
                    <a:lnTo>
                      <a:pt x="252" y="4191"/>
                    </a:lnTo>
                    <a:lnTo>
                      <a:pt x="254" y="4201"/>
                    </a:lnTo>
                    <a:lnTo>
                      <a:pt x="259" y="4213"/>
                    </a:lnTo>
                    <a:lnTo>
                      <a:pt x="270" y="4237"/>
                    </a:lnTo>
                    <a:close/>
                    <a:moveTo>
                      <a:pt x="92" y="3748"/>
                    </a:moveTo>
                    <a:lnTo>
                      <a:pt x="92" y="3748"/>
                    </a:lnTo>
                    <a:lnTo>
                      <a:pt x="99" y="3774"/>
                    </a:lnTo>
                    <a:lnTo>
                      <a:pt x="104" y="3786"/>
                    </a:lnTo>
                    <a:lnTo>
                      <a:pt x="108" y="3794"/>
                    </a:lnTo>
                    <a:lnTo>
                      <a:pt x="115" y="3802"/>
                    </a:lnTo>
                    <a:lnTo>
                      <a:pt x="123" y="3809"/>
                    </a:lnTo>
                    <a:lnTo>
                      <a:pt x="135" y="3814"/>
                    </a:lnTo>
                    <a:lnTo>
                      <a:pt x="151" y="3819"/>
                    </a:lnTo>
                    <a:lnTo>
                      <a:pt x="128" y="3738"/>
                    </a:lnTo>
                    <a:lnTo>
                      <a:pt x="108" y="3657"/>
                    </a:lnTo>
                    <a:lnTo>
                      <a:pt x="97" y="3670"/>
                    </a:lnTo>
                    <a:lnTo>
                      <a:pt x="89" y="3680"/>
                    </a:lnTo>
                    <a:lnTo>
                      <a:pt x="85" y="3690"/>
                    </a:lnTo>
                    <a:lnTo>
                      <a:pt x="82" y="3700"/>
                    </a:lnTo>
                    <a:lnTo>
                      <a:pt x="82" y="3710"/>
                    </a:lnTo>
                    <a:lnTo>
                      <a:pt x="84" y="3721"/>
                    </a:lnTo>
                    <a:lnTo>
                      <a:pt x="92" y="3748"/>
                    </a:lnTo>
                    <a:close/>
                    <a:moveTo>
                      <a:pt x="864" y="5086"/>
                    </a:moveTo>
                    <a:lnTo>
                      <a:pt x="864" y="5086"/>
                    </a:lnTo>
                    <a:lnTo>
                      <a:pt x="883" y="5105"/>
                    </a:lnTo>
                    <a:lnTo>
                      <a:pt x="892" y="5113"/>
                    </a:lnTo>
                    <a:lnTo>
                      <a:pt x="900" y="5118"/>
                    </a:lnTo>
                    <a:lnTo>
                      <a:pt x="910" y="5121"/>
                    </a:lnTo>
                    <a:lnTo>
                      <a:pt x="921" y="5121"/>
                    </a:lnTo>
                    <a:lnTo>
                      <a:pt x="933" y="5121"/>
                    </a:lnTo>
                    <a:lnTo>
                      <a:pt x="949" y="5118"/>
                    </a:lnTo>
                    <a:lnTo>
                      <a:pt x="890" y="5060"/>
                    </a:lnTo>
                    <a:lnTo>
                      <a:pt x="832" y="5001"/>
                    </a:lnTo>
                    <a:lnTo>
                      <a:pt x="829" y="5016"/>
                    </a:lnTo>
                    <a:lnTo>
                      <a:pt x="829" y="5029"/>
                    </a:lnTo>
                    <a:lnTo>
                      <a:pt x="829" y="5040"/>
                    </a:lnTo>
                    <a:lnTo>
                      <a:pt x="832" y="5050"/>
                    </a:lnTo>
                    <a:lnTo>
                      <a:pt x="837" y="5058"/>
                    </a:lnTo>
                    <a:lnTo>
                      <a:pt x="845" y="5067"/>
                    </a:lnTo>
                    <a:lnTo>
                      <a:pt x="864" y="5086"/>
                    </a:lnTo>
                    <a:close/>
                    <a:moveTo>
                      <a:pt x="1263" y="5421"/>
                    </a:moveTo>
                    <a:lnTo>
                      <a:pt x="1263" y="5421"/>
                    </a:lnTo>
                    <a:lnTo>
                      <a:pt x="1284" y="5436"/>
                    </a:lnTo>
                    <a:lnTo>
                      <a:pt x="1294" y="5441"/>
                    </a:lnTo>
                    <a:lnTo>
                      <a:pt x="1304" y="5444"/>
                    </a:lnTo>
                    <a:lnTo>
                      <a:pt x="1314" y="5446"/>
                    </a:lnTo>
                    <a:lnTo>
                      <a:pt x="1324" y="5446"/>
                    </a:lnTo>
                    <a:lnTo>
                      <a:pt x="1337" y="5443"/>
                    </a:lnTo>
                    <a:lnTo>
                      <a:pt x="1352" y="5438"/>
                    </a:lnTo>
                    <a:lnTo>
                      <a:pt x="1282" y="5391"/>
                    </a:lnTo>
                    <a:lnTo>
                      <a:pt x="1216" y="5344"/>
                    </a:lnTo>
                    <a:lnTo>
                      <a:pt x="1216" y="5358"/>
                    </a:lnTo>
                    <a:lnTo>
                      <a:pt x="1218" y="5372"/>
                    </a:lnTo>
                    <a:lnTo>
                      <a:pt x="1221" y="5382"/>
                    </a:lnTo>
                    <a:lnTo>
                      <a:pt x="1226" y="5390"/>
                    </a:lnTo>
                    <a:lnTo>
                      <a:pt x="1233" y="5398"/>
                    </a:lnTo>
                    <a:lnTo>
                      <a:pt x="1241" y="5405"/>
                    </a:lnTo>
                    <a:lnTo>
                      <a:pt x="1263" y="5421"/>
                    </a:lnTo>
                    <a:close/>
                    <a:moveTo>
                      <a:pt x="1713" y="5680"/>
                    </a:moveTo>
                    <a:lnTo>
                      <a:pt x="1713" y="5680"/>
                    </a:lnTo>
                    <a:lnTo>
                      <a:pt x="1737" y="5691"/>
                    </a:lnTo>
                    <a:lnTo>
                      <a:pt x="1747" y="5695"/>
                    </a:lnTo>
                    <a:lnTo>
                      <a:pt x="1757" y="5698"/>
                    </a:lnTo>
                    <a:lnTo>
                      <a:pt x="1767" y="5698"/>
                    </a:lnTo>
                    <a:lnTo>
                      <a:pt x="1779" y="5695"/>
                    </a:lnTo>
                    <a:lnTo>
                      <a:pt x="1790" y="5690"/>
                    </a:lnTo>
                    <a:lnTo>
                      <a:pt x="1803" y="5682"/>
                    </a:lnTo>
                    <a:lnTo>
                      <a:pt x="1728" y="5649"/>
                    </a:lnTo>
                    <a:lnTo>
                      <a:pt x="1655" y="5612"/>
                    </a:lnTo>
                    <a:lnTo>
                      <a:pt x="1657" y="5627"/>
                    </a:lnTo>
                    <a:lnTo>
                      <a:pt x="1660" y="5640"/>
                    </a:lnTo>
                    <a:lnTo>
                      <a:pt x="1665" y="5650"/>
                    </a:lnTo>
                    <a:lnTo>
                      <a:pt x="1671" y="5657"/>
                    </a:lnTo>
                    <a:lnTo>
                      <a:pt x="1680" y="5663"/>
                    </a:lnTo>
                    <a:lnTo>
                      <a:pt x="1688" y="5668"/>
                    </a:lnTo>
                    <a:lnTo>
                      <a:pt x="1713" y="5680"/>
                    </a:lnTo>
                    <a:close/>
                    <a:moveTo>
                      <a:pt x="529" y="4687"/>
                    </a:moveTo>
                    <a:lnTo>
                      <a:pt x="529" y="4687"/>
                    </a:lnTo>
                    <a:lnTo>
                      <a:pt x="545" y="4710"/>
                    </a:lnTo>
                    <a:lnTo>
                      <a:pt x="552" y="4719"/>
                    </a:lnTo>
                    <a:lnTo>
                      <a:pt x="560" y="4725"/>
                    </a:lnTo>
                    <a:lnTo>
                      <a:pt x="568" y="4730"/>
                    </a:lnTo>
                    <a:lnTo>
                      <a:pt x="580" y="4732"/>
                    </a:lnTo>
                    <a:lnTo>
                      <a:pt x="593" y="4734"/>
                    </a:lnTo>
                    <a:lnTo>
                      <a:pt x="608" y="4734"/>
                    </a:lnTo>
                    <a:lnTo>
                      <a:pt x="560" y="4666"/>
                    </a:lnTo>
                    <a:lnTo>
                      <a:pt x="514" y="4597"/>
                    </a:lnTo>
                    <a:lnTo>
                      <a:pt x="507" y="4612"/>
                    </a:lnTo>
                    <a:lnTo>
                      <a:pt x="504" y="4625"/>
                    </a:lnTo>
                    <a:lnTo>
                      <a:pt x="504" y="4636"/>
                    </a:lnTo>
                    <a:lnTo>
                      <a:pt x="506" y="4646"/>
                    </a:lnTo>
                    <a:lnTo>
                      <a:pt x="509" y="4656"/>
                    </a:lnTo>
                    <a:lnTo>
                      <a:pt x="514" y="4664"/>
                    </a:lnTo>
                    <a:lnTo>
                      <a:pt x="529" y="4687"/>
                    </a:lnTo>
                    <a:close/>
                    <a:moveTo>
                      <a:pt x="3235" y="5949"/>
                    </a:moveTo>
                    <a:lnTo>
                      <a:pt x="3235" y="5949"/>
                    </a:lnTo>
                    <a:lnTo>
                      <a:pt x="3261" y="5947"/>
                    </a:lnTo>
                    <a:lnTo>
                      <a:pt x="3272" y="5944"/>
                    </a:lnTo>
                    <a:lnTo>
                      <a:pt x="3281" y="5940"/>
                    </a:lnTo>
                    <a:lnTo>
                      <a:pt x="3291" y="5937"/>
                    </a:lnTo>
                    <a:lnTo>
                      <a:pt x="3297" y="5929"/>
                    </a:lnTo>
                    <a:lnTo>
                      <a:pt x="3305" y="5919"/>
                    </a:lnTo>
                    <a:lnTo>
                      <a:pt x="3312" y="5906"/>
                    </a:lnTo>
                    <a:lnTo>
                      <a:pt x="3231" y="5914"/>
                    </a:lnTo>
                    <a:lnTo>
                      <a:pt x="3150" y="5921"/>
                    </a:lnTo>
                    <a:lnTo>
                      <a:pt x="3160" y="5932"/>
                    </a:lnTo>
                    <a:lnTo>
                      <a:pt x="3169" y="5940"/>
                    </a:lnTo>
                    <a:lnTo>
                      <a:pt x="3178" y="5945"/>
                    </a:lnTo>
                    <a:lnTo>
                      <a:pt x="3187" y="5949"/>
                    </a:lnTo>
                    <a:lnTo>
                      <a:pt x="3197" y="5950"/>
                    </a:lnTo>
                    <a:lnTo>
                      <a:pt x="3208" y="5950"/>
                    </a:lnTo>
                    <a:lnTo>
                      <a:pt x="3235" y="5949"/>
                    </a:lnTo>
                    <a:close/>
                    <a:moveTo>
                      <a:pt x="3235" y="2"/>
                    </a:moveTo>
                    <a:lnTo>
                      <a:pt x="3235" y="2"/>
                    </a:lnTo>
                    <a:lnTo>
                      <a:pt x="3206" y="0"/>
                    </a:lnTo>
                    <a:lnTo>
                      <a:pt x="3197" y="0"/>
                    </a:lnTo>
                    <a:lnTo>
                      <a:pt x="3185" y="2"/>
                    </a:lnTo>
                    <a:lnTo>
                      <a:pt x="3177" y="7"/>
                    </a:lnTo>
                    <a:lnTo>
                      <a:pt x="3167" y="13"/>
                    </a:lnTo>
                    <a:lnTo>
                      <a:pt x="3157" y="21"/>
                    </a:lnTo>
                    <a:lnTo>
                      <a:pt x="3147" y="36"/>
                    </a:lnTo>
                    <a:lnTo>
                      <a:pt x="3231" y="41"/>
                    </a:lnTo>
                    <a:lnTo>
                      <a:pt x="3315" y="51"/>
                    </a:lnTo>
                    <a:lnTo>
                      <a:pt x="3307" y="36"/>
                    </a:lnTo>
                    <a:lnTo>
                      <a:pt x="3300" y="25"/>
                    </a:lnTo>
                    <a:lnTo>
                      <a:pt x="3292" y="16"/>
                    </a:lnTo>
                    <a:lnTo>
                      <a:pt x="3282" y="10"/>
                    </a:lnTo>
                    <a:lnTo>
                      <a:pt x="3274" y="7"/>
                    </a:lnTo>
                    <a:lnTo>
                      <a:pt x="3263" y="5"/>
                    </a:lnTo>
                    <a:lnTo>
                      <a:pt x="3235" y="2"/>
                    </a:lnTo>
                    <a:close/>
                    <a:moveTo>
                      <a:pt x="4235" y="270"/>
                    </a:moveTo>
                    <a:lnTo>
                      <a:pt x="4235" y="270"/>
                    </a:lnTo>
                    <a:lnTo>
                      <a:pt x="4211" y="259"/>
                    </a:lnTo>
                    <a:lnTo>
                      <a:pt x="4201" y="256"/>
                    </a:lnTo>
                    <a:lnTo>
                      <a:pt x="4191" y="254"/>
                    </a:lnTo>
                    <a:lnTo>
                      <a:pt x="4179" y="254"/>
                    </a:lnTo>
                    <a:lnTo>
                      <a:pt x="4169" y="257"/>
                    </a:lnTo>
                    <a:lnTo>
                      <a:pt x="4156" y="262"/>
                    </a:lnTo>
                    <a:lnTo>
                      <a:pt x="4143" y="272"/>
                    </a:lnTo>
                    <a:lnTo>
                      <a:pt x="4219" y="307"/>
                    </a:lnTo>
                    <a:lnTo>
                      <a:pt x="4295" y="343"/>
                    </a:lnTo>
                    <a:lnTo>
                      <a:pt x="4293" y="326"/>
                    </a:lnTo>
                    <a:lnTo>
                      <a:pt x="4290" y="313"/>
                    </a:lnTo>
                    <a:lnTo>
                      <a:pt x="4285" y="303"/>
                    </a:lnTo>
                    <a:lnTo>
                      <a:pt x="4278" y="295"/>
                    </a:lnTo>
                    <a:lnTo>
                      <a:pt x="4270" y="289"/>
                    </a:lnTo>
                    <a:lnTo>
                      <a:pt x="4260" y="282"/>
                    </a:lnTo>
                    <a:lnTo>
                      <a:pt x="4235" y="270"/>
                    </a:lnTo>
                    <a:close/>
                    <a:moveTo>
                      <a:pt x="2715" y="5949"/>
                    </a:moveTo>
                    <a:lnTo>
                      <a:pt x="2715" y="5949"/>
                    </a:lnTo>
                    <a:lnTo>
                      <a:pt x="2742" y="5950"/>
                    </a:lnTo>
                    <a:lnTo>
                      <a:pt x="2751" y="5950"/>
                    </a:lnTo>
                    <a:lnTo>
                      <a:pt x="2761" y="5949"/>
                    </a:lnTo>
                    <a:lnTo>
                      <a:pt x="2771" y="5945"/>
                    </a:lnTo>
                    <a:lnTo>
                      <a:pt x="2779" y="5940"/>
                    </a:lnTo>
                    <a:lnTo>
                      <a:pt x="2789" y="5932"/>
                    </a:lnTo>
                    <a:lnTo>
                      <a:pt x="2799" y="5921"/>
                    </a:lnTo>
                    <a:lnTo>
                      <a:pt x="2717" y="5914"/>
                    </a:lnTo>
                    <a:lnTo>
                      <a:pt x="2636" y="5906"/>
                    </a:lnTo>
                    <a:lnTo>
                      <a:pt x="2644" y="5919"/>
                    </a:lnTo>
                    <a:lnTo>
                      <a:pt x="2651" y="5929"/>
                    </a:lnTo>
                    <a:lnTo>
                      <a:pt x="2659" y="5936"/>
                    </a:lnTo>
                    <a:lnTo>
                      <a:pt x="2667" y="5940"/>
                    </a:lnTo>
                    <a:lnTo>
                      <a:pt x="2677" y="5944"/>
                    </a:lnTo>
                    <a:lnTo>
                      <a:pt x="2687" y="5947"/>
                    </a:lnTo>
                    <a:lnTo>
                      <a:pt x="2715" y="5949"/>
                    </a:lnTo>
                    <a:close/>
                  </a:path>
                </a:pathLst>
              </a:custGeom>
              <a:gradFill rotWithShape="1">
                <a:gsLst>
                  <a:gs pos="0">
                    <a:srgbClr val="AFCAFD"/>
                  </a:gs>
                  <a:gs pos="52000">
                    <a:srgbClr val="193360"/>
                  </a:gs>
                  <a:gs pos="100000">
                    <a:srgbClr val="193360"/>
                  </a:gs>
                </a:gsLst>
                <a:lin ang="2700000"/>
              </a:gradFill>
              <a:ln w="9525">
                <a:noFill/>
                <a:round/>
                <a:headEnd/>
                <a:tailEnd/>
              </a:ln>
            </p:spPr>
            <p:txBody>
              <a:bodyPr/>
              <a:lstStyle/>
              <a:p>
                <a:endParaRPr lang="zh-CN" altLang="en-US"/>
              </a:p>
            </p:txBody>
          </p:sp>
          <p:sp>
            <p:nvSpPr>
              <p:cNvPr id="3091" name="Freeform 5"/>
              <p:cNvSpPr>
                <a:spLocks noEditPoints="1" noChangeArrowheads="1"/>
              </p:cNvSpPr>
              <p:nvPr/>
            </p:nvSpPr>
            <p:spPr bwMode="auto">
              <a:xfrm>
                <a:off x="3099454" y="127443"/>
                <a:ext cx="1294093" cy="1294513"/>
              </a:xfrm>
              <a:custGeom>
                <a:avLst/>
                <a:gdLst>
                  <a:gd name="T0" fmla="*/ 1232570 w 6142"/>
                  <a:gd name="T1" fmla="*/ 922635 h 6144"/>
                  <a:gd name="T2" fmla="*/ 1157773 w 6142"/>
                  <a:gd name="T3" fmla="*/ 1045050 h 6144"/>
                  <a:gd name="T4" fmla="*/ 1059799 w 6142"/>
                  <a:gd name="T5" fmla="*/ 1145762 h 6144"/>
                  <a:gd name="T6" fmla="*/ 943495 w 6142"/>
                  <a:gd name="T7" fmla="*/ 1222666 h 6144"/>
                  <a:gd name="T8" fmla="*/ 812864 w 6142"/>
                  <a:gd name="T9" fmla="*/ 1272601 h 6144"/>
                  <a:gd name="T10" fmla="*/ 673383 w 6142"/>
                  <a:gd name="T11" fmla="*/ 1294092 h 6144"/>
                  <a:gd name="T12" fmla="*/ 528214 w 6142"/>
                  <a:gd name="T13" fmla="*/ 1283346 h 6144"/>
                  <a:gd name="T14" fmla="*/ 386627 w 6142"/>
                  <a:gd name="T15" fmla="*/ 1239521 h 6144"/>
                  <a:gd name="T16" fmla="*/ 262316 w 6142"/>
                  <a:gd name="T17" fmla="*/ 1167674 h 6144"/>
                  <a:gd name="T18" fmla="*/ 159075 w 6142"/>
                  <a:gd name="T19" fmla="*/ 1071808 h 6144"/>
                  <a:gd name="T20" fmla="*/ 79222 w 6142"/>
                  <a:gd name="T21" fmla="*/ 957400 h 6144"/>
                  <a:gd name="T22" fmla="*/ 26126 w 6142"/>
                  <a:gd name="T23" fmla="*/ 828033 h 6144"/>
                  <a:gd name="T24" fmla="*/ 1686 w 6142"/>
                  <a:gd name="T25" fmla="*/ 688764 h 6144"/>
                  <a:gd name="T26" fmla="*/ 8639 w 6142"/>
                  <a:gd name="T27" fmla="*/ 544648 h 6144"/>
                  <a:gd name="T28" fmla="*/ 48671 w 6142"/>
                  <a:gd name="T29" fmla="*/ 401586 h 6144"/>
                  <a:gd name="T30" fmla="*/ 117779 w 6142"/>
                  <a:gd name="T31" fmla="*/ 274747 h 6144"/>
                  <a:gd name="T32" fmla="*/ 211117 w 6142"/>
                  <a:gd name="T33" fmla="*/ 168978 h 6144"/>
                  <a:gd name="T34" fmla="*/ 323839 w 6142"/>
                  <a:gd name="T35" fmla="*/ 86807 h 6144"/>
                  <a:gd name="T36" fmla="*/ 451521 w 6142"/>
                  <a:gd name="T37" fmla="*/ 30129 h 6144"/>
                  <a:gd name="T38" fmla="*/ 589737 w 6142"/>
                  <a:gd name="T39" fmla="*/ 2528 h 6144"/>
                  <a:gd name="T40" fmla="*/ 733642 w 6142"/>
                  <a:gd name="T41" fmla="*/ 5689 h 6144"/>
                  <a:gd name="T42" fmla="*/ 877758 w 6142"/>
                  <a:gd name="T43" fmla="*/ 42560 h 6144"/>
                  <a:gd name="T44" fmla="*/ 1006283 w 6142"/>
                  <a:gd name="T45" fmla="*/ 108719 h 6144"/>
                  <a:gd name="T46" fmla="*/ 1114370 w 6142"/>
                  <a:gd name="T47" fmla="*/ 199529 h 6144"/>
                  <a:gd name="T48" fmla="*/ 1199491 w 6142"/>
                  <a:gd name="T49" fmla="*/ 310354 h 6144"/>
                  <a:gd name="T50" fmla="*/ 1258907 w 6142"/>
                  <a:gd name="T51" fmla="*/ 436772 h 6144"/>
                  <a:gd name="T52" fmla="*/ 1289879 w 6142"/>
                  <a:gd name="T53" fmla="*/ 573934 h 6144"/>
                  <a:gd name="T54" fmla="*/ 1290300 w 6142"/>
                  <a:gd name="T55" fmla="*/ 717629 h 6144"/>
                  <a:gd name="T56" fmla="*/ 795166 w 6142"/>
                  <a:gd name="T57" fmla="*/ 31815 h 6144"/>
                  <a:gd name="T58" fmla="*/ 652946 w 6142"/>
                  <a:gd name="T59" fmla="*/ 14117 h 6144"/>
                  <a:gd name="T60" fmla="*/ 514730 w 6142"/>
                  <a:gd name="T61" fmla="*/ 28022 h 6144"/>
                  <a:gd name="T62" fmla="*/ 384941 w 6142"/>
                  <a:gd name="T63" fmla="*/ 71004 h 6144"/>
                  <a:gd name="T64" fmla="*/ 267584 w 6142"/>
                  <a:gd name="T65" fmla="*/ 140955 h 6144"/>
                  <a:gd name="T66" fmla="*/ 167292 w 6142"/>
                  <a:gd name="T67" fmla="*/ 234715 h 6144"/>
                  <a:gd name="T68" fmla="*/ 88703 w 6142"/>
                  <a:gd name="T69" fmla="*/ 349544 h 6144"/>
                  <a:gd name="T70" fmla="*/ 36029 w 6142"/>
                  <a:gd name="T71" fmla="*/ 483335 h 6144"/>
                  <a:gd name="T72" fmla="*/ 14959 w 6142"/>
                  <a:gd name="T73" fmla="*/ 625555 h 6144"/>
                  <a:gd name="T74" fmla="*/ 25283 w 6142"/>
                  <a:gd name="T75" fmla="*/ 764403 h 6144"/>
                  <a:gd name="T76" fmla="*/ 65316 w 6142"/>
                  <a:gd name="T77" fmla="*/ 895877 h 6144"/>
                  <a:gd name="T78" fmla="*/ 132106 w 6142"/>
                  <a:gd name="T79" fmla="*/ 1014709 h 6144"/>
                  <a:gd name="T80" fmla="*/ 223127 w 6142"/>
                  <a:gd name="T81" fmla="*/ 1116897 h 6144"/>
                  <a:gd name="T82" fmla="*/ 335849 w 6142"/>
                  <a:gd name="T83" fmla="*/ 1198225 h 6144"/>
                  <a:gd name="T84" fmla="*/ 467534 w 6142"/>
                  <a:gd name="T85" fmla="*/ 1254059 h 6144"/>
                  <a:gd name="T86" fmla="*/ 610175 w 6142"/>
                  <a:gd name="T87" fmla="*/ 1279132 h 6144"/>
                  <a:gd name="T88" fmla="*/ 749234 w 6142"/>
                  <a:gd name="T89" fmla="*/ 1271758 h 6144"/>
                  <a:gd name="T90" fmla="*/ 881972 w 6142"/>
                  <a:gd name="T91" fmla="*/ 1235097 h 6144"/>
                  <a:gd name="T92" fmla="*/ 1002069 w 6142"/>
                  <a:gd name="T93" fmla="*/ 1171045 h 6144"/>
                  <a:gd name="T94" fmla="*/ 1106574 w 6142"/>
                  <a:gd name="T95" fmla="*/ 1082553 h 6144"/>
                  <a:gd name="T96" fmla="*/ 1190431 w 6142"/>
                  <a:gd name="T97" fmla="*/ 972149 h 6144"/>
                  <a:gd name="T98" fmla="*/ 1249004 w 6142"/>
                  <a:gd name="T99" fmla="*/ 842150 h 6144"/>
                  <a:gd name="T100" fmla="*/ 1278080 w 6142"/>
                  <a:gd name="T101" fmla="*/ 700352 h 6144"/>
                  <a:gd name="T102" fmla="*/ 1274288 w 6142"/>
                  <a:gd name="T103" fmla="*/ 560239 h 6144"/>
                  <a:gd name="T104" fmla="*/ 1240366 w 6142"/>
                  <a:gd name="T105" fmla="*/ 426869 h 6144"/>
                  <a:gd name="T106" fmla="*/ 1179264 w 6142"/>
                  <a:gd name="T107" fmla="*/ 304876 h 6144"/>
                  <a:gd name="T108" fmla="*/ 1093300 w 6142"/>
                  <a:gd name="T109" fmla="*/ 198264 h 6144"/>
                  <a:gd name="T110" fmla="*/ 985634 w 6142"/>
                  <a:gd name="T111" fmla="*/ 111879 h 6144"/>
                  <a:gd name="T112" fmla="*/ 857532 w 6142"/>
                  <a:gd name="T113" fmla="*/ 50356 h 6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142" h="6144">
                    <a:moveTo>
                      <a:pt x="6038" y="3867"/>
                    </a:moveTo>
                    <a:lnTo>
                      <a:pt x="6038" y="3867"/>
                    </a:lnTo>
                    <a:lnTo>
                      <a:pt x="6017" y="3944"/>
                    </a:lnTo>
                    <a:lnTo>
                      <a:pt x="5993" y="4018"/>
                    </a:lnTo>
                    <a:lnTo>
                      <a:pt x="5968" y="4093"/>
                    </a:lnTo>
                    <a:lnTo>
                      <a:pt x="5942" y="4165"/>
                    </a:lnTo>
                    <a:lnTo>
                      <a:pt x="5913" y="4238"/>
                    </a:lnTo>
                    <a:lnTo>
                      <a:pt x="5883" y="4308"/>
                    </a:lnTo>
                    <a:lnTo>
                      <a:pt x="5850" y="4379"/>
                    </a:lnTo>
                    <a:lnTo>
                      <a:pt x="5817" y="4448"/>
                    </a:lnTo>
                    <a:lnTo>
                      <a:pt x="5781" y="4516"/>
                    </a:lnTo>
                    <a:lnTo>
                      <a:pt x="5746" y="4583"/>
                    </a:lnTo>
                    <a:lnTo>
                      <a:pt x="5707" y="4648"/>
                    </a:lnTo>
                    <a:lnTo>
                      <a:pt x="5668" y="4712"/>
                    </a:lnTo>
                    <a:lnTo>
                      <a:pt x="5626" y="4777"/>
                    </a:lnTo>
                    <a:lnTo>
                      <a:pt x="5585" y="4838"/>
                    </a:lnTo>
                    <a:lnTo>
                      <a:pt x="5540" y="4899"/>
                    </a:lnTo>
                    <a:lnTo>
                      <a:pt x="5495" y="4960"/>
                    </a:lnTo>
                    <a:lnTo>
                      <a:pt x="5448" y="5016"/>
                    </a:lnTo>
                    <a:lnTo>
                      <a:pt x="5401" y="5075"/>
                    </a:lnTo>
                    <a:lnTo>
                      <a:pt x="5352" y="5130"/>
                    </a:lnTo>
                    <a:lnTo>
                      <a:pt x="5301" y="5185"/>
                    </a:lnTo>
                    <a:lnTo>
                      <a:pt x="5250" y="5238"/>
                    </a:lnTo>
                    <a:lnTo>
                      <a:pt x="5197" y="5289"/>
                    </a:lnTo>
                    <a:lnTo>
                      <a:pt x="5142" y="5340"/>
                    </a:lnTo>
                    <a:lnTo>
                      <a:pt x="5087" y="5389"/>
                    </a:lnTo>
                    <a:lnTo>
                      <a:pt x="5030" y="5438"/>
                    </a:lnTo>
                    <a:lnTo>
                      <a:pt x="4974" y="5483"/>
                    </a:lnTo>
                    <a:lnTo>
                      <a:pt x="4915" y="5528"/>
                    </a:lnTo>
                    <a:lnTo>
                      <a:pt x="4854" y="5571"/>
                    </a:lnTo>
                    <a:lnTo>
                      <a:pt x="4795" y="5615"/>
                    </a:lnTo>
                    <a:lnTo>
                      <a:pt x="4732" y="5656"/>
                    </a:lnTo>
                    <a:lnTo>
                      <a:pt x="4670" y="5693"/>
                    </a:lnTo>
                    <a:lnTo>
                      <a:pt x="4607" y="5732"/>
                    </a:lnTo>
                    <a:lnTo>
                      <a:pt x="4542" y="5767"/>
                    </a:lnTo>
                    <a:lnTo>
                      <a:pt x="4478" y="5803"/>
                    </a:lnTo>
                    <a:lnTo>
                      <a:pt x="4411" y="5834"/>
                    </a:lnTo>
                    <a:lnTo>
                      <a:pt x="4344" y="5866"/>
                    </a:lnTo>
                    <a:lnTo>
                      <a:pt x="4278" y="5897"/>
                    </a:lnTo>
                    <a:lnTo>
                      <a:pt x="4209" y="5924"/>
                    </a:lnTo>
                    <a:lnTo>
                      <a:pt x="4140" y="5952"/>
                    </a:lnTo>
                    <a:lnTo>
                      <a:pt x="4072" y="5975"/>
                    </a:lnTo>
                    <a:lnTo>
                      <a:pt x="4001" y="5999"/>
                    </a:lnTo>
                    <a:lnTo>
                      <a:pt x="3931" y="6020"/>
                    </a:lnTo>
                    <a:lnTo>
                      <a:pt x="3858" y="6040"/>
                    </a:lnTo>
                    <a:lnTo>
                      <a:pt x="3788" y="6060"/>
                    </a:lnTo>
                    <a:lnTo>
                      <a:pt x="3715" y="6075"/>
                    </a:lnTo>
                    <a:lnTo>
                      <a:pt x="3641" y="6091"/>
                    </a:lnTo>
                    <a:lnTo>
                      <a:pt x="3568" y="6103"/>
                    </a:lnTo>
                    <a:lnTo>
                      <a:pt x="3493" y="6115"/>
                    </a:lnTo>
                    <a:lnTo>
                      <a:pt x="3419" y="6124"/>
                    </a:lnTo>
                    <a:lnTo>
                      <a:pt x="3345" y="6132"/>
                    </a:lnTo>
                    <a:lnTo>
                      <a:pt x="3270" y="6138"/>
                    </a:lnTo>
                    <a:lnTo>
                      <a:pt x="3196" y="6142"/>
                    </a:lnTo>
                    <a:lnTo>
                      <a:pt x="3119" y="6144"/>
                    </a:lnTo>
                    <a:lnTo>
                      <a:pt x="3043" y="6144"/>
                    </a:lnTo>
                    <a:lnTo>
                      <a:pt x="2968" y="6142"/>
                    </a:lnTo>
                    <a:lnTo>
                      <a:pt x="2892" y="6138"/>
                    </a:lnTo>
                    <a:lnTo>
                      <a:pt x="2815" y="6132"/>
                    </a:lnTo>
                    <a:lnTo>
                      <a:pt x="2739" y="6124"/>
                    </a:lnTo>
                    <a:lnTo>
                      <a:pt x="2662" y="6117"/>
                    </a:lnTo>
                    <a:lnTo>
                      <a:pt x="2584" y="6105"/>
                    </a:lnTo>
                    <a:lnTo>
                      <a:pt x="2507" y="6091"/>
                    </a:lnTo>
                    <a:lnTo>
                      <a:pt x="2431" y="6075"/>
                    </a:lnTo>
                    <a:lnTo>
                      <a:pt x="2354" y="6058"/>
                    </a:lnTo>
                    <a:lnTo>
                      <a:pt x="2278" y="6038"/>
                    </a:lnTo>
                    <a:lnTo>
                      <a:pt x="2202" y="6017"/>
                    </a:lnTo>
                    <a:lnTo>
                      <a:pt x="2125" y="5993"/>
                    </a:lnTo>
                    <a:lnTo>
                      <a:pt x="2051" y="5968"/>
                    </a:lnTo>
                    <a:lnTo>
                      <a:pt x="1978" y="5942"/>
                    </a:lnTo>
                    <a:lnTo>
                      <a:pt x="1906" y="5913"/>
                    </a:lnTo>
                    <a:lnTo>
                      <a:pt x="1835" y="5883"/>
                    </a:lnTo>
                    <a:lnTo>
                      <a:pt x="1764" y="5852"/>
                    </a:lnTo>
                    <a:lnTo>
                      <a:pt x="1696" y="5818"/>
                    </a:lnTo>
                    <a:lnTo>
                      <a:pt x="1627" y="5783"/>
                    </a:lnTo>
                    <a:lnTo>
                      <a:pt x="1561" y="5746"/>
                    </a:lnTo>
                    <a:lnTo>
                      <a:pt x="1496" y="5709"/>
                    </a:lnTo>
                    <a:lnTo>
                      <a:pt x="1431" y="5669"/>
                    </a:lnTo>
                    <a:lnTo>
                      <a:pt x="1368" y="5628"/>
                    </a:lnTo>
                    <a:lnTo>
                      <a:pt x="1306" y="5585"/>
                    </a:lnTo>
                    <a:lnTo>
                      <a:pt x="1245" y="5542"/>
                    </a:lnTo>
                    <a:lnTo>
                      <a:pt x="1186" y="5495"/>
                    </a:lnTo>
                    <a:lnTo>
                      <a:pt x="1127" y="5450"/>
                    </a:lnTo>
                    <a:lnTo>
                      <a:pt x="1070" y="5401"/>
                    </a:lnTo>
                    <a:lnTo>
                      <a:pt x="1014" y="5352"/>
                    </a:lnTo>
                    <a:lnTo>
                      <a:pt x="959" y="5301"/>
                    </a:lnTo>
                    <a:lnTo>
                      <a:pt x="906" y="5250"/>
                    </a:lnTo>
                    <a:lnTo>
                      <a:pt x="855" y="5197"/>
                    </a:lnTo>
                    <a:lnTo>
                      <a:pt x="804" y="5142"/>
                    </a:lnTo>
                    <a:lnTo>
                      <a:pt x="755" y="5087"/>
                    </a:lnTo>
                    <a:lnTo>
                      <a:pt x="708" y="5030"/>
                    </a:lnTo>
                    <a:lnTo>
                      <a:pt x="661" y="4973"/>
                    </a:lnTo>
                    <a:lnTo>
                      <a:pt x="616" y="4914"/>
                    </a:lnTo>
                    <a:lnTo>
                      <a:pt x="572" y="4856"/>
                    </a:lnTo>
                    <a:lnTo>
                      <a:pt x="529" y="4795"/>
                    </a:lnTo>
                    <a:lnTo>
                      <a:pt x="490" y="4734"/>
                    </a:lnTo>
                    <a:lnTo>
                      <a:pt x="451" y="4671"/>
                    </a:lnTo>
                    <a:lnTo>
                      <a:pt x="414" y="4607"/>
                    </a:lnTo>
                    <a:lnTo>
                      <a:pt x="376" y="4544"/>
                    </a:lnTo>
                    <a:lnTo>
                      <a:pt x="343" y="4477"/>
                    </a:lnTo>
                    <a:lnTo>
                      <a:pt x="310" y="4412"/>
                    </a:lnTo>
                    <a:lnTo>
                      <a:pt x="278" y="4346"/>
                    </a:lnTo>
                    <a:lnTo>
                      <a:pt x="249" y="4277"/>
                    </a:lnTo>
                    <a:lnTo>
                      <a:pt x="220" y="4210"/>
                    </a:lnTo>
                    <a:lnTo>
                      <a:pt x="194" y="4140"/>
                    </a:lnTo>
                    <a:lnTo>
                      <a:pt x="169" y="4071"/>
                    </a:lnTo>
                    <a:lnTo>
                      <a:pt x="145" y="4001"/>
                    </a:lnTo>
                    <a:lnTo>
                      <a:pt x="124" y="3930"/>
                    </a:lnTo>
                    <a:lnTo>
                      <a:pt x="104" y="3859"/>
                    </a:lnTo>
                    <a:lnTo>
                      <a:pt x="86" y="3787"/>
                    </a:lnTo>
                    <a:lnTo>
                      <a:pt x="69" y="3714"/>
                    </a:lnTo>
                    <a:lnTo>
                      <a:pt x="55" y="3642"/>
                    </a:lnTo>
                    <a:lnTo>
                      <a:pt x="41" y="3567"/>
                    </a:lnTo>
                    <a:lnTo>
                      <a:pt x="29" y="3495"/>
                    </a:lnTo>
                    <a:lnTo>
                      <a:pt x="20" y="3420"/>
                    </a:lnTo>
                    <a:lnTo>
                      <a:pt x="14" y="3346"/>
                    </a:lnTo>
                    <a:lnTo>
                      <a:pt x="8" y="3269"/>
                    </a:lnTo>
                    <a:lnTo>
                      <a:pt x="4" y="3195"/>
                    </a:lnTo>
                    <a:lnTo>
                      <a:pt x="2" y="3118"/>
                    </a:lnTo>
                    <a:lnTo>
                      <a:pt x="0" y="3044"/>
                    </a:lnTo>
                    <a:lnTo>
                      <a:pt x="2" y="2967"/>
                    </a:lnTo>
                    <a:lnTo>
                      <a:pt x="6" y="2891"/>
                    </a:lnTo>
                    <a:lnTo>
                      <a:pt x="12" y="2814"/>
                    </a:lnTo>
                    <a:lnTo>
                      <a:pt x="20" y="2738"/>
                    </a:lnTo>
                    <a:lnTo>
                      <a:pt x="29" y="2661"/>
                    </a:lnTo>
                    <a:lnTo>
                      <a:pt x="41" y="2585"/>
                    </a:lnTo>
                    <a:lnTo>
                      <a:pt x="53" y="2508"/>
                    </a:lnTo>
                    <a:lnTo>
                      <a:pt x="69" y="2430"/>
                    </a:lnTo>
                    <a:lnTo>
                      <a:pt x="86" y="2353"/>
                    </a:lnTo>
                    <a:lnTo>
                      <a:pt x="106" y="2277"/>
                    </a:lnTo>
                    <a:lnTo>
                      <a:pt x="127" y="2200"/>
                    </a:lnTo>
                    <a:lnTo>
                      <a:pt x="151" y="2126"/>
                    </a:lnTo>
                    <a:lnTo>
                      <a:pt x="176" y="2051"/>
                    </a:lnTo>
                    <a:lnTo>
                      <a:pt x="202" y="1977"/>
                    </a:lnTo>
                    <a:lnTo>
                      <a:pt x="231" y="1906"/>
                    </a:lnTo>
                    <a:lnTo>
                      <a:pt x="261" y="1834"/>
                    </a:lnTo>
                    <a:lnTo>
                      <a:pt x="294" y="1763"/>
                    </a:lnTo>
                    <a:lnTo>
                      <a:pt x="327" y="1694"/>
                    </a:lnTo>
                    <a:lnTo>
                      <a:pt x="361" y="1628"/>
                    </a:lnTo>
                    <a:lnTo>
                      <a:pt x="398" y="1561"/>
                    </a:lnTo>
                    <a:lnTo>
                      <a:pt x="437" y="1494"/>
                    </a:lnTo>
                    <a:lnTo>
                      <a:pt x="476" y="1430"/>
                    </a:lnTo>
                    <a:lnTo>
                      <a:pt x="518" y="1367"/>
                    </a:lnTo>
                    <a:lnTo>
                      <a:pt x="559" y="1304"/>
                    </a:lnTo>
                    <a:lnTo>
                      <a:pt x="604" y="1243"/>
                    </a:lnTo>
                    <a:lnTo>
                      <a:pt x="649" y="1184"/>
                    </a:lnTo>
                    <a:lnTo>
                      <a:pt x="696" y="1126"/>
                    </a:lnTo>
                    <a:lnTo>
                      <a:pt x="743" y="1069"/>
                    </a:lnTo>
                    <a:lnTo>
                      <a:pt x="792" y="1014"/>
                    </a:lnTo>
                    <a:lnTo>
                      <a:pt x="843" y="959"/>
                    </a:lnTo>
                    <a:lnTo>
                      <a:pt x="894" y="906"/>
                    </a:lnTo>
                    <a:lnTo>
                      <a:pt x="947" y="853"/>
                    </a:lnTo>
                    <a:lnTo>
                      <a:pt x="1002" y="802"/>
                    </a:lnTo>
                    <a:lnTo>
                      <a:pt x="1057" y="753"/>
                    </a:lnTo>
                    <a:lnTo>
                      <a:pt x="1114" y="706"/>
                    </a:lnTo>
                    <a:lnTo>
                      <a:pt x="1170" y="659"/>
                    </a:lnTo>
                    <a:lnTo>
                      <a:pt x="1229" y="614"/>
                    </a:lnTo>
                    <a:lnTo>
                      <a:pt x="1288" y="571"/>
                    </a:lnTo>
                    <a:lnTo>
                      <a:pt x="1349" y="529"/>
                    </a:lnTo>
                    <a:lnTo>
                      <a:pt x="1412" y="488"/>
                    </a:lnTo>
                    <a:lnTo>
                      <a:pt x="1474" y="449"/>
                    </a:lnTo>
                    <a:lnTo>
                      <a:pt x="1537" y="412"/>
                    </a:lnTo>
                    <a:lnTo>
                      <a:pt x="1602" y="377"/>
                    </a:lnTo>
                    <a:lnTo>
                      <a:pt x="1666" y="341"/>
                    </a:lnTo>
                    <a:lnTo>
                      <a:pt x="1731" y="308"/>
                    </a:lnTo>
                    <a:lnTo>
                      <a:pt x="1798" y="277"/>
                    </a:lnTo>
                    <a:lnTo>
                      <a:pt x="1866" y="247"/>
                    </a:lnTo>
                    <a:lnTo>
                      <a:pt x="1935" y="220"/>
                    </a:lnTo>
                    <a:lnTo>
                      <a:pt x="2004" y="192"/>
                    </a:lnTo>
                    <a:lnTo>
                      <a:pt x="2072" y="167"/>
                    </a:lnTo>
                    <a:lnTo>
                      <a:pt x="2143" y="143"/>
                    </a:lnTo>
                    <a:lnTo>
                      <a:pt x="2213" y="122"/>
                    </a:lnTo>
                    <a:lnTo>
                      <a:pt x="2286" y="102"/>
                    </a:lnTo>
                    <a:lnTo>
                      <a:pt x="2356" y="84"/>
                    </a:lnTo>
                    <a:lnTo>
                      <a:pt x="2429" y="67"/>
                    </a:lnTo>
                    <a:lnTo>
                      <a:pt x="2503" y="53"/>
                    </a:lnTo>
                    <a:lnTo>
                      <a:pt x="2576" y="39"/>
                    </a:lnTo>
                    <a:lnTo>
                      <a:pt x="2651" y="29"/>
                    </a:lnTo>
                    <a:lnTo>
                      <a:pt x="2725" y="20"/>
                    </a:lnTo>
                    <a:lnTo>
                      <a:pt x="2799" y="12"/>
                    </a:lnTo>
                    <a:lnTo>
                      <a:pt x="2874" y="6"/>
                    </a:lnTo>
                    <a:lnTo>
                      <a:pt x="2948" y="2"/>
                    </a:lnTo>
                    <a:lnTo>
                      <a:pt x="3025" y="0"/>
                    </a:lnTo>
                    <a:lnTo>
                      <a:pt x="3099" y="0"/>
                    </a:lnTo>
                    <a:lnTo>
                      <a:pt x="3176" y="2"/>
                    </a:lnTo>
                    <a:lnTo>
                      <a:pt x="3252" y="6"/>
                    </a:lnTo>
                    <a:lnTo>
                      <a:pt x="3329" y="10"/>
                    </a:lnTo>
                    <a:lnTo>
                      <a:pt x="3405" y="18"/>
                    </a:lnTo>
                    <a:lnTo>
                      <a:pt x="3482" y="27"/>
                    </a:lnTo>
                    <a:lnTo>
                      <a:pt x="3560" y="39"/>
                    </a:lnTo>
                    <a:lnTo>
                      <a:pt x="3637" y="53"/>
                    </a:lnTo>
                    <a:lnTo>
                      <a:pt x="3713" y="69"/>
                    </a:lnTo>
                    <a:lnTo>
                      <a:pt x="3790" y="86"/>
                    </a:lnTo>
                    <a:lnTo>
                      <a:pt x="3866" y="106"/>
                    </a:lnTo>
                    <a:lnTo>
                      <a:pt x="3942" y="126"/>
                    </a:lnTo>
                    <a:lnTo>
                      <a:pt x="4019" y="149"/>
                    </a:lnTo>
                    <a:lnTo>
                      <a:pt x="4093" y="175"/>
                    </a:lnTo>
                    <a:lnTo>
                      <a:pt x="4166" y="202"/>
                    </a:lnTo>
                    <a:lnTo>
                      <a:pt x="4238" y="229"/>
                    </a:lnTo>
                    <a:lnTo>
                      <a:pt x="4309" y="261"/>
                    </a:lnTo>
                    <a:lnTo>
                      <a:pt x="4380" y="292"/>
                    </a:lnTo>
                    <a:lnTo>
                      <a:pt x="4448" y="326"/>
                    </a:lnTo>
                    <a:lnTo>
                      <a:pt x="4517" y="361"/>
                    </a:lnTo>
                    <a:lnTo>
                      <a:pt x="4583" y="396"/>
                    </a:lnTo>
                    <a:lnTo>
                      <a:pt x="4648" y="435"/>
                    </a:lnTo>
                    <a:lnTo>
                      <a:pt x="4713" y="475"/>
                    </a:lnTo>
                    <a:lnTo>
                      <a:pt x="4776" y="516"/>
                    </a:lnTo>
                    <a:lnTo>
                      <a:pt x="4838" y="559"/>
                    </a:lnTo>
                    <a:lnTo>
                      <a:pt x="4899" y="602"/>
                    </a:lnTo>
                    <a:lnTo>
                      <a:pt x="4958" y="647"/>
                    </a:lnTo>
                    <a:lnTo>
                      <a:pt x="5017" y="694"/>
                    </a:lnTo>
                    <a:lnTo>
                      <a:pt x="5074" y="741"/>
                    </a:lnTo>
                    <a:lnTo>
                      <a:pt x="5130" y="792"/>
                    </a:lnTo>
                    <a:lnTo>
                      <a:pt x="5183" y="841"/>
                    </a:lnTo>
                    <a:lnTo>
                      <a:pt x="5238" y="894"/>
                    </a:lnTo>
                    <a:lnTo>
                      <a:pt x="5289" y="947"/>
                    </a:lnTo>
                    <a:lnTo>
                      <a:pt x="5340" y="1000"/>
                    </a:lnTo>
                    <a:lnTo>
                      <a:pt x="5389" y="1055"/>
                    </a:lnTo>
                    <a:lnTo>
                      <a:pt x="5436" y="1112"/>
                    </a:lnTo>
                    <a:lnTo>
                      <a:pt x="5483" y="1171"/>
                    </a:lnTo>
                    <a:lnTo>
                      <a:pt x="5528" y="1228"/>
                    </a:lnTo>
                    <a:lnTo>
                      <a:pt x="5572" y="1288"/>
                    </a:lnTo>
                    <a:lnTo>
                      <a:pt x="5613" y="1349"/>
                    </a:lnTo>
                    <a:lnTo>
                      <a:pt x="5654" y="1410"/>
                    </a:lnTo>
                    <a:lnTo>
                      <a:pt x="5693" y="1473"/>
                    </a:lnTo>
                    <a:lnTo>
                      <a:pt x="5730" y="1536"/>
                    </a:lnTo>
                    <a:lnTo>
                      <a:pt x="5768" y="1600"/>
                    </a:lnTo>
                    <a:lnTo>
                      <a:pt x="5801" y="1665"/>
                    </a:lnTo>
                    <a:lnTo>
                      <a:pt x="5834" y="1732"/>
                    </a:lnTo>
                    <a:lnTo>
                      <a:pt x="5866" y="1798"/>
                    </a:lnTo>
                    <a:lnTo>
                      <a:pt x="5895" y="1865"/>
                    </a:lnTo>
                    <a:lnTo>
                      <a:pt x="5924" y="1934"/>
                    </a:lnTo>
                    <a:lnTo>
                      <a:pt x="5950" y="2002"/>
                    </a:lnTo>
                    <a:lnTo>
                      <a:pt x="5975" y="2073"/>
                    </a:lnTo>
                    <a:lnTo>
                      <a:pt x="5999" y="2141"/>
                    </a:lnTo>
                    <a:lnTo>
                      <a:pt x="6020" y="2214"/>
                    </a:lnTo>
                    <a:lnTo>
                      <a:pt x="6040" y="2285"/>
                    </a:lnTo>
                    <a:lnTo>
                      <a:pt x="6058" y="2357"/>
                    </a:lnTo>
                    <a:lnTo>
                      <a:pt x="6075" y="2430"/>
                    </a:lnTo>
                    <a:lnTo>
                      <a:pt x="6089" y="2502"/>
                    </a:lnTo>
                    <a:lnTo>
                      <a:pt x="6103" y="2575"/>
                    </a:lnTo>
                    <a:lnTo>
                      <a:pt x="6115" y="2649"/>
                    </a:lnTo>
                    <a:lnTo>
                      <a:pt x="6122" y="2724"/>
                    </a:lnTo>
                    <a:lnTo>
                      <a:pt x="6130" y="2798"/>
                    </a:lnTo>
                    <a:lnTo>
                      <a:pt x="6136" y="2873"/>
                    </a:lnTo>
                    <a:lnTo>
                      <a:pt x="6140" y="2949"/>
                    </a:lnTo>
                    <a:lnTo>
                      <a:pt x="6142" y="3024"/>
                    </a:lnTo>
                    <a:lnTo>
                      <a:pt x="6142" y="3100"/>
                    </a:lnTo>
                    <a:lnTo>
                      <a:pt x="6142" y="3177"/>
                    </a:lnTo>
                    <a:lnTo>
                      <a:pt x="6138" y="3253"/>
                    </a:lnTo>
                    <a:lnTo>
                      <a:pt x="6132" y="3330"/>
                    </a:lnTo>
                    <a:lnTo>
                      <a:pt x="6124" y="3406"/>
                    </a:lnTo>
                    <a:lnTo>
                      <a:pt x="6115" y="3483"/>
                    </a:lnTo>
                    <a:lnTo>
                      <a:pt x="6103" y="3559"/>
                    </a:lnTo>
                    <a:lnTo>
                      <a:pt x="6091" y="3636"/>
                    </a:lnTo>
                    <a:lnTo>
                      <a:pt x="6075" y="3712"/>
                    </a:lnTo>
                    <a:lnTo>
                      <a:pt x="6058" y="3789"/>
                    </a:lnTo>
                    <a:lnTo>
                      <a:pt x="6038" y="3867"/>
                    </a:lnTo>
                    <a:close/>
                    <a:moveTo>
                      <a:pt x="3848" y="171"/>
                    </a:moveTo>
                    <a:lnTo>
                      <a:pt x="3848" y="171"/>
                    </a:lnTo>
                    <a:lnTo>
                      <a:pt x="3774" y="151"/>
                    </a:lnTo>
                    <a:lnTo>
                      <a:pt x="3699" y="133"/>
                    </a:lnTo>
                    <a:lnTo>
                      <a:pt x="3623" y="120"/>
                    </a:lnTo>
                    <a:lnTo>
                      <a:pt x="3548" y="106"/>
                    </a:lnTo>
                    <a:lnTo>
                      <a:pt x="3474" y="94"/>
                    </a:lnTo>
                    <a:lnTo>
                      <a:pt x="3399" y="84"/>
                    </a:lnTo>
                    <a:lnTo>
                      <a:pt x="3323" y="78"/>
                    </a:lnTo>
                    <a:lnTo>
                      <a:pt x="3248" y="73"/>
                    </a:lnTo>
                    <a:lnTo>
                      <a:pt x="3174" y="69"/>
                    </a:lnTo>
                    <a:lnTo>
                      <a:pt x="3099" y="67"/>
                    </a:lnTo>
                    <a:lnTo>
                      <a:pt x="3025" y="67"/>
                    </a:lnTo>
                    <a:lnTo>
                      <a:pt x="2952" y="69"/>
                    </a:lnTo>
                    <a:lnTo>
                      <a:pt x="2878" y="73"/>
                    </a:lnTo>
                    <a:lnTo>
                      <a:pt x="2805" y="78"/>
                    </a:lnTo>
                    <a:lnTo>
                      <a:pt x="2731" y="86"/>
                    </a:lnTo>
                    <a:lnTo>
                      <a:pt x="2658" y="96"/>
                    </a:lnTo>
                    <a:lnTo>
                      <a:pt x="2588" y="106"/>
                    </a:lnTo>
                    <a:lnTo>
                      <a:pt x="2515" y="120"/>
                    </a:lnTo>
                    <a:lnTo>
                      <a:pt x="2443" y="133"/>
                    </a:lnTo>
                    <a:lnTo>
                      <a:pt x="2372" y="149"/>
                    </a:lnTo>
                    <a:lnTo>
                      <a:pt x="2302" y="167"/>
                    </a:lnTo>
                    <a:lnTo>
                      <a:pt x="2233" y="186"/>
                    </a:lnTo>
                    <a:lnTo>
                      <a:pt x="2164" y="208"/>
                    </a:lnTo>
                    <a:lnTo>
                      <a:pt x="2094" y="231"/>
                    </a:lnTo>
                    <a:lnTo>
                      <a:pt x="2027" y="255"/>
                    </a:lnTo>
                    <a:lnTo>
                      <a:pt x="1958" y="282"/>
                    </a:lnTo>
                    <a:lnTo>
                      <a:pt x="1892" y="310"/>
                    </a:lnTo>
                    <a:lnTo>
                      <a:pt x="1827" y="337"/>
                    </a:lnTo>
                    <a:lnTo>
                      <a:pt x="1762" y="369"/>
                    </a:lnTo>
                    <a:lnTo>
                      <a:pt x="1698" y="402"/>
                    </a:lnTo>
                    <a:lnTo>
                      <a:pt x="1633" y="435"/>
                    </a:lnTo>
                    <a:lnTo>
                      <a:pt x="1570" y="471"/>
                    </a:lnTo>
                    <a:lnTo>
                      <a:pt x="1510" y="508"/>
                    </a:lnTo>
                    <a:lnTo>
                      <a:pt x="1447" y="545"/>
                    </a:lnTo>
                    <a:lnTo>
                      <a:pt x="1388" y="584"/>
                    </a:lnTo>
                    <a:lnTo>
                      <a:pt x="1327" y="626"/>
                    </a:lnTo>
                    <a:lnTo>
                      <a:pt x="1270" y="669"/>
                    </a:lnTo>
                    <a:lnTo>
                      <a:pt x="1214" y="712"/>
                    </a:lnTo>
                    <a:lnTo>
                      <a:pt x="1157" y="759"/>
                    </a:lnTo>
                    <a:lnTo>
                      <a:pt x="1102" y="804"/>
                    </a:lnTo>
                    <a:lnTo>
                      <a:pt x="1047" y="853"/>
                    </a:lnTo>
                    <a:lnTo>
                      <a:pt x="994" y="902"/>
                    </a:lnTo>
                    <a:lnTo>
                      <a:pt x="943" y="953"/>
                    </a:lnTo>
                    <a:lnTo>
                      <a:pt x="892" y="1004"/>
                    </a:lnTo>
                    <a:lnTo>
                      <a:pt x="843" y="1059"/>
                    </a:lnTo>
                    <a:lnTo>
                      <a:pt x="794" y="1114"/>
                    </a:lnTo>
                    <a:lnTo>
                      <a:pt x="747" y="1169"/>
                    </a:lnTo>
                    <a:lnTo>
                      <a:pt x="702" y="1226"/>
                    </a:lnTo>
                    <a:lnTo>
                      <a:pt x="657" y="1284"/>
                    </a:lnTo>
                    <a:lnTo>
                      <a:pt x="616" y="1343"/>
                    </a:lnTo>
                    <a:lnTo>
                      <a:pt x="572" y="1404"/>
                    </a:lnTo>
                    <a:lnTo>
                      <a:pt x="533" y="1467"/>
                    </a:lnTo>
                    <a:lnTo>
                      <a:pt x="494" y="1530"/>
                    </a:lnTo>
                    <a:lnTo>
                      <a:pt x="457" y="1594"/>
                    </a:lnTo>
                    <a:lnTo>
                      <a:pt x="421" y="1659"/>
                    </a:lnTo>
                    <a:lnTo>
                      <a:pt x="386" y="1726"/>
                    </a:lnTo>
                    <a:lnTo>
                      <a:pt x="355" y="1792"/>
                    </a:lnTo>
                    <a:lnTo>
                      <a:pt x="323" y="1861"/>
                    </a:lnTo>
                    <a:lnTo>
                      <a:pt x="294" y="1932"/>
                    </a:lnTo>
                    <a:lnTo>
                      <a:pt x="267" y="2002"/>
                    </a:lnTo>
                    <a:lnTo>
                      <a:pt x="239" y="2073"/>
                    </a:lnTo>
                    <a:lnTo>
                      <a:pt x="216" y="2145"/>
                    </a:lnTo>
                    <a:lnTo>
                      <a:pt x="192" y="2220"/>
                    </a:lnTo>
                    <a:lnTo>
                      <a:pt x="171" y="2294"/>
                    </a:lnTo>
                    <a:lnTo>
                      <a:pt x="153" y="2369"/>
                    </a:lnTo>
                    <a:lnTo>
                      <a:pt x="135" y="2445"/>
                    </a:lnTo>
                    <a:lnTo>
                      <a:pt x="120" y="2520"/>
                    </a:lnTo>
                    <a:lnTo>
                      <a:pt x="108" y="2594"/>
                    </a:lnTo>
                    <a:lnTo>
                      <a:pt x="96" y="2669"/>
                    </a:lnTo>
                    <a:lnTo>
                      <a:pt x="86" y="2745"/>
                    </a:lnTo>
                    <a:lnTo>
                      <a:pt x="78" y="2820"/>
                    </a:lnTo>
                    <a:lnTo>
                      <a:pt x="74" y="2895"/>
                    </a:lnTo>
                    <a:lnTo>
                      <a:pt x="71" y="2969"/>
                    </a:lnTo>
                    <a:lnTo>
                      <a:pt x="69" y="3044"/>
                    </a:lnTo>
                    <a:lnTo>
                      <a:pt x="69" y="3118"/>
                    </a:lnTo>
                    <a:lnTo>
                      <a:pt x="71" y="3193"/>
                    </a:lnTo>
                    <a:lnTo>
                      <a:pt x="74" y="3265"/>
                    </a:lnTo>
                    <a:lnTo>
                      <a:pt x="80" y="3340"/>
                    </a:lnTo>
                    <a:lnTo>
                      <a:pt x="88" y="3412"/>
                    </a:lnTo>
                    <a:lnTo>
                      <a:pt x="96" y="3485"/>
                    </a:lnTo>
                    <a:lnTo>
                      <a:pt x="108" y="3557"/>
                    </a:lnTo>
                    <a:lnTo>
                      <a:pt x="120" y="3628"/>
                    </a:lnTo>
                    <a:lnTo>
                      <a:pt x="135" y="3701"/>
                    </a:lnTo>
                    <a:lnTo>
                      <a:pt x="151" y="3771"/>
                    </a:lnTo>
                    <a:lnTo>
                      <a:pt x="169" y="3842"/>
                    </a:lnTo>
                    <a:lnTo>
                      <a:pt x="188" y="3910"/>
                    </a:lnTo>
                    <a:lnTo>
                      <a:pt x="210" y="3981"/>
                    </a:lnTo>
                    <a:lnTo>
                      <a:pt x="231" y="4050"/>
                    </a:lnTo>
                    <a:lnTo>
                      <a:pt x="257" y="4116"/>
                    </a:lnTo>
                    <a:lnTo>
                      <a:pt x="282" y="4185"/>
                    </a:lnTo>
                    <a:lnTo>
                      <a:pt x="310" y="4252"/>
                    </a:lnTo>
                    <a:lnTo>
                      <a:pt x="339" y="4316"/>
                    </a:lnTo>
                    <a:lnTo>
                      <a:pt x="371" y="4383"/>
                    </a:lnTo>
                    <a:lnTo>
                      <a:pt x="402" y="4448"/>
                    </a:lnTo>
                    <a:lnTo>
                      <a:pt x="435" y="4510"/>
                    </a:lnTo>
                    <a:lnTo>
                      <a:pt x="471" y="4573"/>
                    </a:lnTo>
                    <a:lnTo>
                      <a:pt x="508" y="4636"/>
                    </a:lnTo>
                    <a:lnTo>
                      <a:pt x="547" y="4697"/>
                    </a:lnTo>
                    <a:lnTo>
                      <a:pt x="586" y="4758"/>
                    </a:lnTo>
                    <a:lnTo>
                      <a:pt x="627" y="4816"/>
                    </a:lnTo>
                    <a:lnTo>
                      <a:pt x="670" y="4875"/>
                    </a:lnTo>
                    <a:lnTo>
                      <a:pt x="714" y="4932"/>
                    </a:lnTo>
                    <a:lnTo>
                      <a:pt x="759" y="4987"/>
                    </a:lnTo>
                    <a:lnTo>
                      <a:pt x="806" y="5042"/>
                    </a:lnTo>
                    <a:lnTo>
                      <a:pt x="855" y="5097"/>
                    </a:lnTo>
                    <a:lnTo>
                      <a:pt x="904" y="5150"/>
                    </a:lnTo>
                    <a:lnTo>
                      <a:pt x="955" y="5201"/>
                    </a:lnTo>
                    <a:lnTo>
                      <a:pt x="1006" y="5252"/>
                    </a:lnTo>
                    <a:lnTo>
                      <a:pt x="1059" y="5301"/>
                    </a:lnTo>
                    <a:lnTo>
                      <a:pt x="1114" y="5350"/>
                    </a:lnTo>
                    <a:lnTo>
                      <a:pt x="1170" y="5397"/>
                    </a:lnTo>
                    <a:lnTo>
                      <a:pt x="1227" y="5442"/>
                    </a:lnTo>
                    <a:lnTo>
                      <a:pt x="1286" y="5487"/>
                    </a:lnTo>
                    <a:lnTo>
                      <a:pt x="1345" y="5530"/>
                    </a:lnTo>
                    <a:lnTo>
                      <a:pt x="1406" y="5571"/>
                    </a:lnTo>
                    <a:lnTo>
                      <a:pt x="1466" y="5611"/>
                    </a:lnTo>
                    <a:lnTo>
                      <a:pt x="1531" y="5650"/>
                    </a:lnTo>
                    <a:lnTo>
                      <a:pt x="1594" y="5687"/>
                    </a:lnTo>
                    <a:lnTo>
                      <a:pt x="1660" y="5722"/>
                    </a:lnTo>
                    <a:lnTo>
                      <a:pt x="1725" y="5758"/>
                    </a:lnTo>
                    <a:lnTo>
                      <a:pt x="1794" y="5791"/>
                    </a:lnTo>
                    <a:lnTo>
                      <a:pt x="1862" y="5820"/>
                    </a:lnTo>
                    <a:lnTo>
                      <a:pt x="1931" y="5850"/>
                    </a:lnTo>
                    <a:lnTo>
                      <a:pt x="2002" y="5879"/>
                    </a:lnTo>
                    <a:lnTo>
                      <a:pt x="2074" y="5905"/>
                    </a:lnTo>
                    <a:lnTo>
                      <a:pt x="2147" y="5930"/>
                    </a:lnTo>
                    <a:lnTo>
                      <a:pt x="2219" y="5952"/>
                    </a:lnTo>
                    <a:lnTo>
                      <a:pt x="2296" y="5973"/>
                    </a:lnTo>
                    <a:lnTo>
                      <a:pt x="2370" y="5993"/>
                    </a:lnTo>
                    <a:lnTo>
                      <a:pt x="2445" y="6009"/>
                    </a:lnTo>
                    <a:lnTo>
                      <a:pt x="2521" y="6024"/>
                    </a:lnTo>
                    <a:lnTo>
                      <a:pt x="2596" y="6038"/>
                    </a:lnTo>
                    <a:lnTo>
                      <a:pt x="2670" y="6048"/>
                    </a:lnTo>
                    <a:lnTo>
                      <a:pt x="2745" y="6058"/>
                    </a:lnTo>
                    <a:lnTo>
                      <a:pt x="2821" y="6066"/>
                    </a:lnTo>
                    <a:lnTo>
                      <a:pt x="2896" y="6071"/>
                    </a:lnTo>
                    <a:lnTo>
                      <a:pt x="2970" y="6073"/>
                    </a:lnTo>
                    <a:lnTo>
                      <a:pt x="3045" y="6075"/>
                    </a:lnTo>
                    <a:lnTo>
                      <a:pt x="3119" y="6075"/>
                    </a:lnTo>
                    <a:lnTo>
                      <a:pt x="3192" y="6073"/>
                    </a:lnTo>
                    <a:lnTo>
                      <a:pt x="3266" y="6069"/>
                    </a:lnTo>
                    <a:lnTo>
                      <a:pt x="3339" y="6064"/>
                    </a:lnTo>
                    <a:lnTo>
                      <a:pt x="3413" y="6058"/>
                    </a:lnTo>
                    <a:lnTo>
                      <a:pt x="3486" y="6048"/>
                    </a:lnTo>
                    <a:lnTo>
                      <a:pt x="3556" y="6036"/>
                    </a:lnTo>
                    <a:lnTo>
                      <a:pt x="3629" y="6024"/>
                    </a:lnTo>
                    <a:lnTo>
                      <a:pt x="3699" y="6009"/>
                    </a:lnTo>
                    <a:lnTo>
                      <a:pt x="3772" y="5993"/>
                    </a:lnTo>
                    <a:lnTo>
                      <a:pt x="3842" y="5975"/>
                    </a:lnTo>
                    <a:lnTo>
                      <a:pt x="3911" y="5956"/>
                    </a:lnTo>
                    <a:lnTo>
                      <a:pt x="3980" y="5934"/>
                    </a:lnTo>
                    <a:lnTo>
                      <a:pt x="4048" y="5913"/>
                    </a:lnTo>
                    <a:lnTo>
                      <a:pt x="4117" y="5887"/>
                    </a:lnTo>
                    <a:lnTo>
                      <a:pt x="4186" y="5862"/>
                    </a:lnTo>
                    <a:lnTo>
                      <a:pt x="4252" y="5834"/>
                    </a:lnTo>
                    <a:lnTo>
                      <a:pt x="4317" y="5805"/>
                    </a:lnTo>
                    <a:lnTo>
                      <a:pt x="4382" y="5773"/>
                    </a:lnTo>
                    <a:lnTo>
                      <a:pt x="4446" y="5742"/>
                    </a:lnTo>
                    <a:lnTo>
                      <a:pt x="4511" y="5709"/>
                    </a:lnTo>
                    <a:lnTo>
                      <a:pt x="4574" y="5673"/>
                    </a:lnTo>
                    <a:lnTo>
                      <a:pt x="4634" y="5636"/>
                    </a:lnTo>
                    <a:lnTo>
                      <a:pt x="4697" y="5599"/>
                    </a:lnTo>
                    <a:lnTo>
                      <a:pt x="4756" y="5558"/>
                    </a:lnTo>
                    <a:lnTo>
                      <a:pt x="4815" y="5516"/>
                    </a:lnTo>
                    <a:lnTo>
                      <a:pt x="4874" y="5475"/>
                    </a:lnTo>
                    <a:lnTo>
                      <a:pt x="4930" y="5430"/>
                    </a:lnTo>
                    <a:lnTo>
                      <a:pt x="4987" y="5385"/>
                    </a:lnTo>
                    <a:lnTo>
                      <a:pt x="5042" y="5338"/>
                    </a:lnTo>
                    <a:lnTo>
                      <a:pt x="5097" y="5291"/>
                    </a:lnTo>
                    <a:lnTo>
                      <a:pt x="5150" y="5242"/>
                    </a:lnTo>
                    <a:lnTo>
                      <a:pt x="5201" y="5191"/>
                    </a:lnTo>
                    <a:lnTo>
                      <a:pt x="5252" y="5138"/>
                    </a:lnTo>
                    <a:lnTo>
                      <a:pt x="5301" y="5085"/>
                    </a:lnTo>
                    <a:lnTo>
                      <a:pt x="5350" y="5030"/>
                    </a:lnTo>
                    <a:lnTo>
                      <a:pt x="5397" y="4975"/>
                    </a:lnTo>
                    <a:lnTo>
                      <a:pt x="5442" y="4916"/>
                    </a:lnTo>
                    <a:lnTo>
                      <a:pt x="5487" y="4860"/>
                    </a:lnTo>
                    <a:lnTo>
                      <a:pt x="5528" y="4799"/>
                    </a:lnTo>
                    <a:lnTo>
                      <a:pt x="5572" y="4738"/>
                    </a:lnTo>
                    <a:lnTo>
                      <a:pt x="5611" y="4677"/>
                    </a:lnTo>
                    <a:lnTo>
                      <a:pt x="5650" y="4614"/>
                    </a:lnTo>
                    <a:lnTo>
                      <a:pt x="5687" y="4550"/>
                    </a:lnTo>
                    <a:lnTo>
                      <a:pt x="5723" y="4485"/>
                    </a:lnTo>
                    <a:lnTo>
                      <a:pt x="5758" y="4418"/>
                    </a:lnTo>
                    <a:lnTo>
                      <a:pt x="5789" y="4350"/>
                    </a:lnTo>
                    <a:lnTo>
                      <a:pt x="5821" y="4281"/>
                    </a:lnTo>
                    <a:lnTo>
                      <a:pt x="5850" y="4212"/>
                    </a:lnTo>
                    <a:lnTo>
                      <a:pt x="5877" y="4142"/>
                    </a:lnTo>
                    <a:lnTo>
                      <a:pt x="5905" y="4069"/>
                    </a:lnTo>
                    <a:lnTo>
                      <a:pt x="5928" y="3997"/>
                    </a:lnTo>
                    <a:lnTo>
                      <a:pt x="5952" y="3924"/>
                    </a:lnTo>
                    <a:lnTo>
                      <a:pt x="5971" y="3850"/>
                    </a:lnTo>
                    <a:lnTo>
                      <a:pt x="5991" y="3773"/>
                    </a:lnTo>
                    <a:lnTo>
                      <a:pt x="6009" y="3699"/>
                    </a:lnTo>
                    <a:lnTo>
                      <a:pt x="6024" y="3624"/>
                    </a:lnTo>
                    <a:lnTo>
                      <a:pt x="6036" y="3548"/>
                    </a:lnTo>
                    <a:lnTo>
                      <a:pt x="6048" y="3473"/>
                    </a:lnTo>
                    <a:lnTo>
                      <a:pt x="6058" y="3399"/>
                    </a:lnTo>
                    <a:lnTo>
                      <a:pt x="6066" y="3324"/>
                    </a:lnTo>
                    <a:lnTo>
                      <a:pt x="6070" y="3248"/>
                    </a:lnTo>
                    <a:lnTo>
                      <a:pt x="6073" y="3173"/>
                    </a:lnTo>
                    <a:lnTo>
                      <a:pt x="6075" y="3098"/>
                    </a:lnTo>
                    <a:lnTo>
                      <a:pt x="6075" y="3026"/>
                    </a:lnTo>
                    <a:lnTo>
                      <a:pt x="6073" y="2951"/>
                    </a:lnTo>
                    <a:lnTo>
                      <a:pt x="6070" y="2877"/>
                    </a:lnTo>
                    <a:lnTo>
                      <a:pt x="6064" y="2804"/>
                    </a:lnTo>
                    <a:lnTo>
                      <a:pt x="6056" y="2732"/>
                    </a:lnTo>
                    <a:lnTo>
                      <a:pt x="6048" y="2659"/>
                    </a:lnTo>
                    <a:lnTo>
                      <a:pt x="6036" y="2587"/>
                    </a:lnTo>
                    <a:lnTo>
                      <a:pt x="6022" y="2514"/>
                    </a:lnTo>
                    <a:lnTo>
                      <a:pt x="6009" y="2443"/>
                    </a:lnTo>
                    <a:lnTo>
                      <a:pt x="5993" y="2373"/>
                    </a:lnTo>
                    <a:lnTo>
                      <a:pt x="5975" y="2302"/>
                    </a:lnTo>
                    <a:lnTo>
                      <a:pt x="5956" y="2232"/>
                    </a:lnTo>
                    <a:lnTo>
                      <a:pt x="5934" y="2163"/>
                    </a:lnTo>
                    <a:lnTo>
                      <a:pt x="5911" y="2094"/>
                    </a:lnTo>
                    <a:lnTo>
                      <a:pt x="5887" y="2026"/>
                    </a:lnTo>
                    <a:lnTo>
                      <a:pt x="5862" y="1959"/>
                    </a:lnTo>
                    <a:lnTo>
                      <a:pt x="5834" y="1892"/>
                    </a:lnTo>
                    <a:lnTo>
                      <a:pt x="5805" y="1826"/>
                    </a:lnTo>
                    <a:lnTo>
                      <a:pt x="5773" y="1761"/>
                    </a:lnTo>
                    <a:lnTo>
                      <a:pt x="5742" y="1696"/>
                    </a:lnTo>
                    <a:lnTo>
                      <a:pt x="5707" y="1632"/>
                    </a:lnTo>
                    <a:lnTo>
                      <a:pt x="5672" y="1569"/>
                    </a:lnTo>
                    <a:lnTo>
                      <a:pt x="5636" y="1508"/>
                    </a:lnTo>
                    <a:lnTo>
                      <a:pt x="5597" y="1447"/>
                    </a:lnTo>
                    <a:lnTo>
                      <a:pt x="5558" y="1386"/>
                    </a:lnTo>
                    <a:lnTo>
                      <a:pt x="5517" y="1328"/>
                    </a:lnTo>
                    <a:lnTo>
                      <a:pt x="5474" y="1269"/>
                    </a:lnTo>
                    <a:lnTo>
                      <a:pt x="5430" y="1212"/>
                    </a:lnTo>
                    <a:lnTo>
                      <a:pt x="5385" y="1155"/>
                    </a:lnTo>
                    <a:lnTo>
                      <a:pt x="5338" y="1100"/>
                    </a:lnTo>
                    <a:lnTo>
                      <a:pt x="5289" y="1047"/>
                    </a:lnTo>
                    <a:lnTo>
                      <a:pt x="5240" y="994"/>
                    </a:lnTo>
                    <a:lnTo>
                      <a:pt x="5189" y="941"/>
                    </a:lnTo>
                    <a:lnTo>
                      <a:pt x="5138" y="890"/>
                    </a:lnTo>
                    <a:lnTo>
                      <a:pt x="5085" y="841"/>
                    </a:lnTo>
                    <a:lnTo>
                      <a:pt x="5030" y="794"/>
                    </a:lnTo>
                    <a:lnTo>
                      <a:pt x="4974" y="747"/>
                    </a:lnTo>
                    <a:lnTo>
                      <a:pt x="4917" y="700"/>
                    </a:lnTo>
                    <a:lnTo>
                      <a:pt x="4858" y="657"/>
                    </a:lnTo>
                    <a:lnTo>
                      <a:pt x="4799" y="614"/>
                    </a:lnTo>
                    <a:lnTo>
                      <a:pt x="4738" y="573"/>
                    </a:lnTo>
                    <a:lnTo>
                      <a:pt x="4678" y="531"/>
                    </a:lnTo>
                    <a:lnTo>
                      <a:pt x="4613" y="492"/>
                    </a:lnTo>
                    <a:lnTo>
                      <a:pt x="4550" y="455"/>
                    </a:lnTo>
                    <a:lnTo>
                      <a:pt x="4484" y="420"/>
                    </a:lnTo>
                    <a:lnTo>
                      <a:pt x="4419" y="386"/>
                    </a:lnTo>
                    <a:lnTo>
                      <a:pt x="4350" y="353"/>
                    </a:lnTo>
                    <a:lnTo>
                      <a:pt x="4282" y="322"/>
                    </a:lnTo>
                    <a:lnTo>
                      <a:pt x="4213" y="292"/>
                    </a:lnTo>
                    <a:lnTo>
                      <a:pt x="4142" y="265"/>
                    </a:lnTo>
                    <a:lnTo>
                      <a:pt x="4070" y="239"/>
                    </a:lnTo>
                    <a:lnTo>
                      <a:pt x="3997" y="214"/>
                    </a:lnTo>
                    <a:lnTo>
                      <a:pt x="3923" y="190"/>
                    </a:lnTo>
                    <a:lnTo>
                      <a:pt x="3848" y="171"/>
                    </a:lnTo>
                    <a:close/>
                  </a:path>
                </a:pathLst>
              </a:custGeom>
              <a:gradFill rotWithShape="1">
                <a:gsLst>
                  <a:gs pos="0">
                    <a:srgbClr val="83A7D3"/>
                  </a:gs>
                  <a:gs pos="100000">
                    <a:srgbClr val="182E48"/>
                  </a:gs>
                </a:gsLst>
                <a:lin ang="13080000"/>
              </a:gradFill>
              <a:ln w="9525">
                <a:noFill/>
                <a:round/>
                <a:headEnd/>
                <a:tailEnd/>
              </a:ln>
            </p:spPr>
            <p:txBody>
              <a:bodyPr/>
              <a:lstStyle/>
              <a:p>
                <a:endParaRPr lang="zh-CN" altLang="en-US"/>
              </a:p>
            </p:txBody>
          </p:sp>
          <p:sp>
            <p:nvSpPr>
              <p:cNvPr id="3092" name="Freeform 9"/>
              <p:cNvSpPr>
                <a:spLocks noEditPoints="1" noChangeArrowheads="1"/>
              </p:cNvSpPr>
              <p:nvPr/>
            </p:nvSpPr>
            <p:spPr bwMode="auto">
              <a:xfrm rot="10800000" flipV="1">
                <a:off x="3601542" y="629741"/>
                <a:ext cx="289916" cy="289916"/>
              </a:xfrm>
              <a:custGeom>
                <a:avLst/>
                <a:gdLst>
                  <a:gd name="T0" fmla="*/ 276158 w 4320"/>
                  <a:gd name="T1" fmla="*/ 206699 h 4320"/>
                  <a:gd name="T2" fmla="*/ 259381 w 4320"/>
                  <a:gd name="T3" fmla="*/ 234080 h 4320"/>
                  <a:gd name="T4" fmla="*/ 237436 w 4320"/>
                  <a:gd name="T5" fmla="*/ 256562 h 4320"/>
                  <a:gd name="T6" fmla="*/ 211330 w 4320"/>
                  <a:gd name="T7" fmla="*/ 273810 h 4320"/>
                  <a:gd name="T8" fmla="*/ 182137 w 4320"/>
                  <a:gd name="T9" fmla="*/ 285084 h 4320"/>
                  <a:gd name="T10" fmla="*/ 150797 w 4320"/>
                  <a:gd name="T11" fmla="*/ 289849 h 4320"/>
                  <a:gd name="T12" fmla="*/ 118315 w 4320"/>
                  <a:gd name="T13" fmla="*/ 287433 h 4320"/>
                  <a:gd name="T14" fmla="*/ 86572 w 4320"/>
                  <a:gd name="T15" fmla="*/ 277568 h 4320"/>
                  <a:gd name="T16" fmla="*/ 58721 w 4320"/>
                  <a:gd name="T17" fmla="*/ 261528 h 4320"/>
                  <a:gd name="T18" fmla="*/ 35636 w 4320"/>
                  <a:gd name="T19" fmla="*/ 240053 h 4320"/>
                  <a:gd name="T20" fmla="*/ 17784 w 4320"/>
                  <a:gd name="T21" fmla="*/ 214417 h 4320"/>
                  <a:gd name="T22" fmla="*/ 5839 w 4320"/>
                  <a:gd name="T23" fmla="*/ 185425 h 4320"/>
                  <a:gd name="T24" fmla="*/ 336 w 4320"/>
                  <a:gd name="T25" fmla="*/ 154353 h 4320"/>
                  <a:gd name="T26" fmla="*/ 1879 w 4320"/>
                  <a:gd name="T27" fmla="*/ 122006 h 4320"/>
                  <a:gd name="T28" fmla="*/ 10872 w 4320"/>
                  <a:gd name="T29" fmla="*/ 89928 h 4320"/>
                  <a:gd name="T30" fmla="*/ 26374 w 4320"/>
                  <a:gd name="T31" fmla="*/ 61607 h 4320"/>
                  <a:gd name="T32" fmla="*/ 47246 w 4320"/>
                  <a:gd name="T33" fmla="*/ 37917 h 4320"/>
                  <a:gd name="T34" fmla="*/ 72546 w 4320"/>
                  <a:gd name="T35" fmla="*/ 19462 h 4320"/>
                  <a:gd name="T36" fmla="*/ 101135 w 4320"/>
                  <a:gd name="T37" fmla="*/ 6912 h 4320"/>
                  <a:gd name="T38" fmla="*/ 132073 w 4320"/>
                  <a:gd name="T39" fmla="*/ 604 h 4320"/>
                  <a:gd name="T40" fmla="*/ 164353 w 4320"/>
                  <a:gd name="T41" fmla="*/ 1342 h 4320"/>
                  <a:gd name="T42" fmla="*/ 196633 w 4320"/>
                  <a:gd name="T43" fmla="*/ 9530 h 4320"/>
                  <a:gd name="T44" fmla="*/ 225423 w 4320"/>
                  <a:gd name="T45" fmla="*/ 24428 h 4320"/>
                  <a:gd name="T46" fmla="*/ 249583 w 4320"/>
                  <a:gd name="T47" fmla="*/ 44695 h 4320"/>
                  <a:gd name="T48" fmla="*/ 268709 w 4320"/>
                  <a:gd name="T49" fmla="*/ 69526 h 4320"/>
                  <a:gd name="T50" fmla="*/ 282064 w 4320"/>
                  <a:gd name="T51" fmla="*/ 97847 h 4320"/>
                  <a:gd name="T52" fmla="*/ 289044 w 4320"/>
                  <a:gd name="T53" fmla="*/ 128516 h 4320"/>
                  <a:gd name="T54" fmla="*/ 289044 w 4320"/>
                  <a:gd name="T55" fmla="*/ 160796 h 4320"/>
                  <a:gd name="T56" fmla="*/ 177372 w 4320"/>
                  <a:gd name="T57" fmla="*/ 10201 h 4320"/>
                  <a:gd name="T58" fmla="*/ 146300 w 4320"/>
                  <a:gd name="T59" fmla="*/ 6375 h 4320"/>
                  <a:gd name="T60" fmla="*/ 116034 w 4320"/>
                  <a:gd name="T61" fmla="*/ 9395 h 4320"/>
                  <a:gd name="T62" fmla="*/ 87512 w 4320"/>
                  <a:gd name="T63" fmla="*/ 18858 h 4320"/>
                  <a:gd name="T64" fmla="*/ 61876 w 4320"/>
                  <a:gd name="T65" fmla="*/ 34159 h 4320"/>
                  <a:gd name="T66" fmla="*/ 39863 w 4320"/>
                  <a:gd name="T67" fmla="*/ 54628 h 4320"/>
                  <a:gd name="T68" fmla="*/ 22616 w 4320"/>
                  <a:gd name="T69" fmla="*/ 79794 h 4320"/>
                  <a:gd name="T70" fmla="*/ 11073 w 4320"/>
                  <a:gd name="T71" fmla="*/ 109121 h 4320"/>
                  <a:gd name="T72" fmla="*/ 6443 w 4320"/>
                  <a:gd name="T73" fmla="*/ 140193 h 4320"/>
                  <a:gd name="T74" fmla="*/ 8791 w 4320"/>
                  <a:gd name="T75" fmla="*/ 170728 h 4320"/>
                  <a:gd name="T76" fmla="*/ 17516 w 4320"/>
                  <a:gd name="T77" fmla="*/ 199384 h 4320"/>
                  <a:gd name="T78" fmla="*/ 32146 w 4320"/>
                  <a:gd name="T79" fmla="*/ 225490 h 4320"/>
                  <a:gd name="T80" fmla="*/ 52078 w 4320"/>
                  <a:gd name="T81" fmla="*/ 247905 h 4320"/>
                  <a:gd name="T82" fmla="*/ 76774 w 4320"/>
                  <a:gd name="T83" fmla="*/ 265689 h 4320"/>
                  <a:gd name="T84" fmla="*/ 105631 w 4320"/>
                  <a:gd name="T85" fmla="*/ 277836 h 4320"/>
                  <a:gd name="T86" fmla="*/ 136838 w 4320"/>
                  <a:gd name="T87" fmla="*/ 283406 h 4320"/>
                  <a:gd name="T88" fmla="*/ 167373 w 4320"/>
                  <a:gd name="T89" fmla="*/ 281796 h 4320"/>
                  <a:gd name="T90" fmla="*/ 196364 w 4320"/>
                  <a:gd name="T91" fmla="*/ 273742 h 4320"/>
                  <a:gd name="T92" fmla="*/ 222739 w 4320"/>
                  <a:gd name="T93" fmla="*/ 259716 h 4320"/>
                  <a:gd name="T94" fmla="*/ 245556 w 4320"/>
                  <a:gd name="T95" fmla="*/ 240322 h 4320"/>
                  <a:gd name="T96" fmla="*/ 264011 w 4320"/>
                  <a:gd name="T97" fmla="*/ 216095 h 4320"/>
                  <a:gd name="T98" fmla="*/ 276897 w 4320"/>
                  <a:gd name="T99" fmla="*/ 187707 h 4320"/>
                  <a:gd name="T100" fmla="*/ 283138 w 4320"/>
                  <a:gd name="T101" fmla="*/ 156568 h 4320"/>
                  <a:gd name="T102" fmla="*/ 282333 w 4320"/>
                  <a:gd name="T103" fmla="*/ 125899 h 4320"/>
                  <a:gd name="T104" fmla="*/ 274883 w 4320"/>
                  <a:gd name="T105" fmla="*/ 96706 h 4320"/>
                  <a:gd name="T106" fmla="*/ 261596 w 4320"/>
                  <a:gd name="T107" fmla="*/ 69996 h 4320"/>
                  <a:gd name="T108" fmla="*/ 242738 w 4320"/>
                  <a:gd name="T109" fmla="*/ 46709 h 4320"/>
                  <a:gd name="T110" fmla="*/ 219048 w 4320"/>
                  <a:gd name="T111" fmla="*/ 27784 h 4320"/>
                  <a:gd name="T112" fmla="*/ 191063 w 4320"/>
                  <a:gd name="T113" fmla="*/ 14294 h 43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320" h="4320">
                    <a:moveTo>
                      <a:pt x="4245" y="2719"/>
                    </a:moveTo>
                    <a:lnTo>
                      <a:pt x="4245" y="2719"/>
                    </a:lnTo>
                    <a:lnTo>
                      <a:pt x="4231" y="2773"/>
                    </a:lnTo>
                    <a:lnTo>
                      <a:pt x="4215" y="2826"/>
                    </a:lnTo>
                    <a:lnTo>
                      <a:pt x="4197" y="2878"/>
                    </a:lnTo>
                    <a:lnTo>
                      <a:pt x="4178" y="2930"/>
                    </a:lnTo>
                    <a:lnTo>
                      <a:pt x="4158" y="2980"/>
                    </a:lnTo>
                    <a:lnTo>
                      <a:pt x="4138" y="3031"/>
                    </a:lnTo>
                    <a:lnTo>
                      <a:pt x="4115" y="3080"/>
                    </a:lnTo>
                    <a:lnTo>
                      <a:pt x="4091" y="3128"/>
                    </a:lnTo>
                    <a:lnTo>
                      <a:pt x="4067" y="3176"/>
                    </a:lnTo>
                    <a:lnTo>
                      <a:pt x="4040" y="3223"/>
                    </a:lnTo>
                    <a:lnTo>
                      <a:pt x="4014" y="3269"/>
                    </a:lnTo>
                    <a:lnTo>
                      <a:pt x="3986" y="3315"/>
                    </a:lnTo>
                    <a:lnTo>
                      <a:pt x="3958" y="3359"/>
                    </a:lnTo>
                    <a:lnTo>
                      <a:pt x="3927" y="3402"/>
                    </a:lnTo>
                    <a:lnTo>
                      <a:pt x="3897" y="3445"/>
                    </a:lnTo>
                    <a:lnTo>
                      <a:pt x="3865" y="3488"/>
                    </a:lnTo>
                    <a:lnTo>
                      <a:pt x="3831" y="3528"/>
                    </a:lnTo>
                    <a:lnTo>
                      <a:pt x="3798" y="3569"/>
                    </a:lnTo>
                    <a:lnTo>
                      <a:pt x="3763" y="3608"/>
                    </a:lnTo>
                    <a:lnTo>
                      <a:pt x="3727" y="3646"/>
                    </a:lnTo>
                    <a:lnTo>
                      <a:pt x="3691" y="3683"/>
                    </a:lnTo>
                    <a:lnTo>
                      <a:pt x="3654" y="3719"/>
                    </a:lnTo>
                    <a:lnTo>
                      <a:pt x="3617" y="3755"/>
                    </a:lnTo>
                    <a:lnTo>
                      <a:pt x="3577" y="3790"/>
                    </a:lnTo>
                    <a:lnTo>
                      <a:pt x="3538" y="3823"/>
                    </a:lnTo>
                    <a:lnTo>
                      <a:pt x="3497" y="3857"/>
                    </a:lnTo>
                    <a:lnTo>
                      <a:pt x="3456" y="3887"/>
                    </a:lnTo>
                    <a:lnTo>
                      <a:pt x="3414" y="3918"/>
                    </a:lnTo>
                    <a:lnTo>
                      <a:pt x="3372" y="3948"/>
                    </a:lnTo>
                    <a:lnTo>
                      <a:pt x="3328" y="3976"/>
                    </a:lnTo>
                    <a:lnTo>
                      <a:pt x="3284" y="4004"/>
                    </a:lnTo>
                    <a:lnTo>
                      <a:pt x="3240" y="4030"/>
                    </a:lnTo>
                    <a:lnTo>
                      <a:pt x="3195" y="4055"/>
                    </a:lnTo>
                    <a:lnTo>
                      <a:pt x="3149" y="4080"/>
                    </a:lnTo>
                    <a:lnTo>
                      <a:pt x="3103" y="4103"/>
                    </a:lnTo>
                    <a:lnTo>
                      <a:pt x="3056" y="4126"/>
                    </a:lnTo>
                    <a:lnTo>
                      <a:pt x="3008" y="4146"/>
                    </a:lnTo>
                    <a:lnTo>
                      <a:pt x="2960" y="4166"/>
                    </a:lnTo>
                    <a:lnTo>
                      <a:pt x="2912" y="4184"/>
                    </a:lnTo>
                    <a:lnTo>
                      <a:pt x="2863" y="4203"/>
                    </a:lnTo>
                    <a:lnTo>
                      <a:pt x="2814" y="4219"/>
                    </a:lnTo>
                    <a:lnTo>
                      <a:pt x="2765" y="4233"/>
                    </a:lnTo>
                    <a:lnTo>
                      <a:pt x="2714" y="4248"/>
                    </a:lnTo>
                    <a:lnTo>
                      <a:pt x="2663" y="4260"/>
                    </a:lnTo>
                    <a:lnTo>
                      <a:pt x="2613" y="4272"/>
                    </a:lnTo>
                    <a:lnTo>
                      <a:pt x="2561" y="4283"/>
                    </a:lnTo>
                    <a:lnTo>
                      <a:pt x="2509" y="4292"/>
                    </a:lnTo>
                    <a:lnTo>
                      <a:pt x="2457" y="4300"/>
                    </a:lnTo>
                    <a:lnTo>
                      <a:pt x="2405" y="4307"/>
                    </a:lnTo>
                    <a:lnTo>
                      <a:pt x="2353" y="4312"/>
                    </a:lnTo>
                    <a:lnTo>
                      <a:pt x="2300" y="4316"/>
                    </a:lnTo>
                    <a:lnTo>
                      <a:pt x="2247" y="4319"/>
                    </a:lnTo>
                    <a:lnTo>
                      <a:pt x="2193" y="4320"/>
                    </a:lnTo>
                    <a:lnTo>
                      <a:pt x="2140" y="4320"/>
                    </a:lnTo>
                    <a:lnTo>
                      <a:pt x="2087" y="4319"/>
                    </a:lnTo>
                    <a:lnTo>
                      <a:pt x="2033" y="4316"/>
                    </a:lnTo>
                    <a:lnTo>
                      <a:pt x="1979" y="4312"/>
                    </a:lnTo>
                    <a:lnTo>
                      <a:pt x="1926" y="4307"/>
                    </a:lnTo>
                    <a:lnTo>
                      <a:pt x="1871" y="4300"/>
                    </a:lnTo>
                    <a:lnTo>
                      <a:pt x="1818" y="4292"/>
                    </a:lnTo>
                    <a:lnTo>
                      <a:pt x="1763" y="4283"/>
                    </a:lnTo>
                    <a:lnTo>
                      <a:pt x="1710" y="4272"/>
                    </a:lnTo>
                    <a:lnTo>
                      <a:pt x="1655" y="4260"/>
                    </a:lnTo>
                    <a:lnTo>
                      <a:pt x="1602" y="4245"/>
                    </a:lnTo>
                    <a:lnTo>
                      <a:pt x="1547" y="4231"/>
                    </a:lnTo>
                    <a:lnTo>
                      <a:pt x="1495" y="4215"/>
                    </a:lnTo>
                    <a:lnTo>
                      <a:pt x="1442" y="4197"/>
                    </a:lnTo>
                    <a:lnTo>
                      <a:pt x="1392" y="4178"/>
                    </a:lnTo>
                    <a:lnTo>
                      <a:pt x="1341" y="4158"/>
                    </a:lnTo>
                    <a:lnTo>
                      <a:pt x="1290" y="4136"/>
                    </a:lnTo>
                    <a:lnTo>
                      <a:pt x="1241" y="4115"/>
                    </a:lnTo>
                    <a:lnTo>
                      <a:pt x="1193" y="4091"/>
                    </a:lnTo>
                    <a:lnTo>
                      <a:pt x="1145" y="4067"/>
                    </a:lnTo>
                    <a:lnTo>
                      <a:pt x="1097" y="4040"/>
                    </a:lnTo>
                    <a:lnTo>
                      <a:pt x="1052" y="4014"/>
                    </a:lnTo>
                    <a:lnTo>
                      <a:pt x="1007" y="3986"/>
                    </a:lnTo>
                    <a:lnTo>
                      <a:pt x="961" y="3958"/>
                    </a:lnTo>
                    <a:lnTo>
                      <a:pt x="919" y="3927"/>
                    </a:lnTo>
                    <a:lnTo>
                      <a:pt x="875" y="3897"/>
                    </a:lnTo>
                    <a:lnTo>
                      <a:pt x="834" y="3865"/>
                    </a:lnTo>
                    <a:lnTo>
                      <a:pt x="792" y="3831"/>
                    </a:lnTo>
                    <a:lnTo>
                      <a:pt x="752" y="3798"/>
                    </a:lnTo>
                    <a:lnTo>
                      <a:pt x="714" y="3763"/>
                    </a:lnTo>
                    <a:lnTo>
                      <a:pt x="675" y="3727"/>
                    </a:lnTo>
                    <a:lnTo>
                      <a:pt x="638" y="3691"/>
                    </a:lnTo>
                    <a:lnTo>
                      <a:pt x="601" y="3654"/>
                    </a:lnTo>
                    <a:lnTo>
                      <a:pt x="566" y="3616"/>
                    </a:lnTo>
                    <a:lnTo>
                      <a:pt x="531" y="3577"/>
                    </a:lnTo>
                    <a:lnTo>
                      <a:pt x="497" y="3538"/>
                    </a:lnTo>
                    <a:lnTo>
                      <a:pt x="465" y="3497"/>
                    </a:lnTo>
                    <a:lnTo>
                      <a:pt x="433" y="3456"/>
                    </a:lnTo>
                    <a:lnTo>
                      <a:pt x="402" y="3414"/>
                    </a:lnTo>
                    <a:lnTo>
                      <a:pt x="373" y="3372"/>
                    </a:lnTo>
                    <a:lnTo>
                      <a:pt x="345" y="3328"/>
                    </a:lnTo>
                    <a:lnTo>
                      <a:pt x="317" y="3284"/>
                    </a:lnTo>
                    <a:lnTo>
                      <a:pt x="290" y="3240"/>
                    </a:lnTo>
                    <a:lnTo>
                      <a:pt x="265" y="3195"/>
                    </a:lnTo>
                    <a:lnTo>
                      <a:pt x="241" y="3149"/>
                    </a:lnTo>
                    <a:lnTo>
                      <a:pt x="217" y="3103"/>
                    </a:lnTo>
                    <a:lnTo>
                      <a:pt x="196" y="3056"/>
                    </a:lnTo>
                    <a:lnTo>
                      <a:pt x="174" y="3008"/>
                    </a:lnTo>
                    <a:lnTo>
                      <a:pt x="154" y="2960"/>
                    </a:lnTo>
                    <a:lnTo>
                      <a:pt x="136" y="2912"/>
                    </a:lnTo>
                    <a:lnTo>
                      <a:pt x="119" y="2863"/>
                    </a:lnTo>
                    <a:lnTo>
                      <a:pt x="103" y="2814"/>
                    </a:lnTo>
                    <a:lnTo>
                      <a:pt x="87" y="2763"/>
                    </a:lnTo>
                    <a:lnTo>
                      <a:pt x="73" y="2714"/>
                    </a:lnTo>
                    <a:lnTo>
                      <a:pt x="60" y="2663"/>
                    </a:lnTo>
                    <a:lnTo>
                      <a:pt x="48" y="2611"/>
                    </a:lnTo>
                    <a:lnTo>
                      <a:pt x="39" y="2561"/>
                    </a:lnTo>
                    <a:lnTo>
                      <a:pt x="29" y="2509"/>
                    </a:lnTo>
                    <a:lnTo>
                      <a:pt x="21" y="2457"/>
                    </a:lnTo>
                    <a:lnTo>
                      <a:pt x="15" y="2405"/>
                    </a:lnTo>
                    <a:lnTo>
                      <a:pt x="9" y="2353"/>
                    </a:lnTo>
                    <a:lnTo>
                      <a:pt x="5" y="2300"/>
                    </a:lnTo>
                    <a:lnTo>
                      <a:pt x="3" y="2247"/>
                    </a:lnTo>
                    <a:lnTo>
                      <a:pt x="1" y="2193"/>
                    </a:lnTo>
                    <a:lnTo>
                      <a:pt x="0" y="2140"/>
                    </a:lnTo>
                    <a:lnTo>
                      <a:pt x="1" y="2087"/>
                    </a:lnTo>
                    <a:lnTo>
                      <a:pt x="4" y="2033"/>
                    </a:lnTo>
                    <a:lnTo>
                      <a:pt x="8" y="1979"/>
                    </a:lnTo>
                    <a:lnTo>
                      <a:pt x="13" y="1926"/>
                    </a:lnTo>
                    <a:lnTo>
                      <a:pt x="20" y="1871"/>
                    </a:lnTo>
                    <a:lnTo>
                      <a:pt x="28" y="1818"/>
                    </a:lnTo>
                    <a:lnTo>
                      <a:pt x="37" y="1763"/>
                    </a:lnTo>
                    <a:lnTo>
                      <a:pt x="49" y="1710"/>
                    </a:lnTo>
                    <a:lnTo>
                      <a:pt x="61" y="1655"/>
                    </a:lnTo>
                    <a:lnTo>
                      <a:pt x="75" y="1602"/>
                    </a:lnTo>
                    <a:lnTo>
                      <a:pt x="89" y="1547"/>
                    </a:lnTo>
                    <a:lnTo>
                      <a:pt x="107" y="1494"/>
                    </a:lnTo>
                    <a:lnTo>
                      <a:pt x="124" y="1442"/>
                    </a:lnTo>
                    <a:lnTo>
                      <a:pt x="142" y="1392"/>
                    </a:lnTo>
                    <a:lnTo>
                      <a:pt x="162" y="1340"/>
                    </a:lnTo>
                    <a:lnTo>
                      <a:pt x="184" y="1290"/>
                    </a:lnTo>
                    <a:lnTo>
                      <a:pt x="206" y="1241"/>
                    </a:lnTo>
                    <a:lnTo>
                      <a:pt x="229" y="1192"/>
                    </a:lnTo>
                    <a:lnTo>
                      <a:pt x="254" y="1145"/>
                    </a:lnTo>
                    <a:lnTo>
                      <a:pt x="280" y="1097"/>
                    </a:lnTo>
                    <a:lnTo>
                      <a:pt x="306" y="1052"/>
                    </a:lnTo>
                    <a:lnTo>
                      <a:pt x="334" y="1007"/>
                    </a:lnTo>
                    <a:lnTo>
                      <a:pt x="364" y="961"/>
                    </a:lnTo>
                    <a:lnTo>
                      <a:pt x="393" y="918"/>
                    </a:lnTo>
                    <a:lnTo>
                      <a:pt x="425" y="875"/>
                    </a:lnTo>
                    <a:lnTo>
                      <a:pt x="457" y="834"/>
                    </a:lnTo>
                    <a:lnTo>
                      <a:pt x="489" y="792"/>
                    </a:lnTo>
                    <a:lnTo>
                      <a:pt x="522" y="752"/>
                    </a:lnTo>
                    <a:lnTo>
                      <a:pt x="557" y="712"/>
                    </a:lnTo>
                    <a:lnTo>
                      <a:pt x="593" y="675"/>
                    </a:lnTo>
                    <a:lnTo>
                      <a:pt x="629" y="638"/>
                    </a:lnTo>
                    <a:lnTo>
                      <a:pt x="666" y="601"/>
                    </a:lnTo>
                    <a:lnTo>
                      <a:pt x="704" y="565"/>
                    </a:lnTo>
                    <a:lnTo>
                      <a:pt x="743" y="531"/>
                    </a:lnTo>
                    <a:lnTo>
                      <a:pt x="783" y="497"/>
                    </a:lnTo>
                    <a:lnTo>
                      <a:pt x="823" y="465"/>
                    </a:lnTo>
                    <a:lnTo>
                      <a:pt x="864" y="433"/>
                    </a:lnTo>
                    <a:lnTo>
                      <a:pt x="907" y="402"/>
                    </a:lnTo>
                    <a:lnTo>
                      <a:pt x="949" y="373"/>
                    </a:lnTo>
                    <a:lnTo>
                      <a:pt x="992" y="344"/>
                    </a:lnTo>
                    <a:lnTo>
                      <a:pt x="1036" y="317"/>
                    </a:lnTo>
                    <a:lnTo>
                      <a:pt x="1081" y="290"/>
                    </a:lnTo>
                    <a:lnTo>
                      <a:pt x="1125" y="265"/>
                    </a:lnTo>
                    <a:lnTo>
                      <a:pt x="1172" y="241"/>
                    </a:lnTo>
                    <a:lnTo>
                      <a:pt x="1218" y="217"/>
                    </a:lnTo>
                    <a:lnTo>
                      <a:pt x="1265" y="196"/>
                    </a:lnTo>
                    <a:lnTo>
                      <a:pt x="1313" y="174"/>
                    </a:lnTo>
                    <a:lnTo>
                      <a:pt x="1361" y="154"/>
                    </a:lnTo>
                    <a:lnTo>
                      <a:pt x="1409" y="136"/>
                    </a:lnTo>
                    <a:lnTo>
                      <a:pt x="1458" y="119"/>
                    </a:lnTo>
                    <a:lnTo>
                      <a:pt x="1507" y="103"/>
                    </a:lnTo>
                    <a:lnTo>
                      <a:pt x="1557" y="87"/>
                    </a:lnTo>
                    <a:lnTo>
                      <a:pt x="1607" y="73"/>
                    </a:lnTo>
                    <a:lnTo>
                      <a:pt x="1658" y="60"/>
                    </a:lnTo>
                    <a:lnTo>
                      <a:pt x="1709" y="48"/>
                    </a:lnTo>
                    <a:lnTo>
                      <a:pt x="1760" y="37"/>
                    </a:lnTo>
                    <a:lnTo>
                      <a:pt x="1811" y="29"/>
                    </a:lnTo>
                    <a:lnTo>
                      <a:pt x="1863" y="21"/>
                    </a:lnTo>
                    <a:lnTo>
                      <a:pt x="1916" y="15"/>
                    </a:lnTo>
                    <a:lnTo>
                      <a:pt x="1968" y="9"/>
                    </a:lnTo>
                    <a:lnTo>
                      <a:pt x="2022" y="5"/>
                    </a:lnTo>
                    <a:lnTo>
                      <a:pt x="2073" y="3"/>
                    </a:lnTo>
                    <a:lnTo>
                      <a:pt x="2127" y="1"/>
                    </a:lnTo>
                    <a:lnTo>
                      <a:pt x="2180" y="0"/>
                    </a:lnTo>
                    <a:lnTo>
                      <a:pt x="2235" y="1"/>
                    </a:lnTo>
                    <a:lnTo>
                      <a:pt x="2288" y="4"/>
                    </a:lnTo>
                    <a:lnTo>
                      <a:pt x="2341" y="8"/>
                    </a:lnTo>
                    <a:lnTo>
                      <a:pt x="2396" y="13"/>
                    </a:lnTo>
                    <a:lnTo>
                      <a:pt x="2449" y="20"/>
                    </a:lnTo>
                    <a:lnTo>
                      <a:pt x="2504" y="28"/>
                    </a:lnTo>
                    <a:lnTo>
                      <a:pt x="2557" y="37"/>
                    </a:lnTo>
                    <a:lnTo>
                      <a:pt x="2611" y="48"/>
                    </a:lnTo>
                    <a:lnTo>
                      <a:pt x="2665" y="61"/>
                    </a:lnTo>
                    <a:lnTo>
                      <a:pt x="2719" y="75"/>
                    </a:lnTo>
                    <a:lnTo>
                      <a:pt x="2773" y="89"/>
                    </a:lnTo>
                    <a:lnTo>
                      <a:pt x="2826" y="107"/>
                    </a:lnTo>
                    <a:lnTo>
                      <a:pt x="2878" y="124"/>
                    </a:lnTo>
                    <a:lnTo>
                      <a:pt x="2930" y="142"/>
                    </a:lnTo>
                    <a:lnTo>
                      <a:pt x="2980" y="162"/>
                    </a:lnTo>
                    <a:lnTo>
                      <a:pt x="3031" y="184"/>
                    </a:lnTo>
                    <a:lnTo>
                      <a:pt x="3080" y="206"/>
                    </a:lnTo>
                    <a:lnTo>
                      <a:pt x="3128" y="229"/>
                    </a:lnTo>
                    <a:lnTo>
                      <a:pt x="3176" y="254"/>
                    </a:lnTo>
                    <a:lnTo>
                      <a:pt x="3223" y="280"/>
                    </a:lnTo>
                    <a:lnTo>
                      <a:pt x="3269" y="306"/>
                    </a:lnTo>
                    <a:lnTo>
                      <a:pt x="3315" y="334"/>
                    </a:lnTo>
                    <a:lnTo>
                      <a:pt x="3359" y="364"/>
                    </a:lnTo>
                    <a:lnTo>
                      <a:pt x="3402" y="393"/>
                    </a:lnTo>
                    <a:lnTo>
                      <a:pt x="3445" y="425"/>
                    </a:lnTo>
                    <a:lnTo>
                      <a:pt x="3488" y="455"/>
                    </a:lnTo>
                    <a:lnTo>
                      <a:pt x="3528" y="489"/>
                    </a:lnTo>
                    <a:lnTo>
                      <a:pt x="3569" y="522"/>
                    </a:lnTo>
                    <a:lnTo>
                      <a:pt x="3608" y="557"/>
                    </a:lnTo>
                    <a:lnTo>
                      <a:pt x="3646" y="593"/>
                    </a:lnTo>
                    <a:lnTo>
                      <a:pt x="3683" y="629"/>
                    </a:lnTo>
                    <a:lnTo>
                      <a:pt x="3719" y="666"/>
                    </a:lnTo>
                    <a:lnTo>
                      <a:pt x="3755" y="704"/>
                    </a:lnTo>
                    <a:lnTo>
                      <a:pt x="3790" y="743"/>
                    </a:lnTo>
                    <a:lnTo>
                      <a:pt x="3823" y="783"/>
                    </a:lnTo>
                    <a:lnTo>
                      <a:pt x="3857" y="823"/>
                    </a:lnTo>
                    <a:lnTo>
                      <a:pt x="3887" y="864"/>
                    </a:lnTo>
                    <a:lnTo>
                      <a:pt x="3918" y="907"/>
                    </a:lnTo>
                    <a:lnTo>
                      <a:pt x="3948" y="949"/>
                    </a:lnTo>
                    <a:lnTo>
                      <a:pt x="3976" y="992"/>
                    </a:lnTo>
                    <a:lnTo>
                      <a:pt x="4004" y="1036"/>
                    </a:lnTo>
                    <a:lnTo>
                      <a:pt x="4031" y="1080"/>
                    </a:lnTo>
                    <a:lnTo>
                      <a:pt x="4056" y="1125"/>
                    </a:lnTo>
                    <a:lnTo>
                      <a:pt x="4080" y="1172"/>
                    </a:lnTo>
                    <a:lnTo>
                      <a:pt x="4103" y="1218"/>
                    </a:lnTo>
                    <a:lnTo>
                      <a:pt x="4126" y="1265"/>
                    </a:lnTo>
                    <a:lnTo>
                      <a:pt x="4147" y="1312"/>
                    </a:lnTo>
                    <a:lnTo>
                      <a:pt x="4166" y="1360"/>
                    </a:lnTo>
                    <a:lnTo>
                      <a:pt x="4184" y="1409"/>
                    </a:lnTo>
                    <a:lnTo>
                      <a:pt x="4203" y="1458"/>
                    </a:lnTo>
                    <a:lnTo>
                      <a:pt x="4219" y="1507"/>
                    </a:lnTo>
                    <a:lnTo>
                      <a:pt x="4233" y="1557"/>
                    </a:lnTo>
                    <a:lnTo>
                      <a:pt x="4248" y="1607"/>
                    </a:lnTo>
                    <a:lnTo>
                      <a:pt x="4261" y="1658"/>
                    </a:lnTo>
                    <a:lnTo>
                      <a:pt x="4272" y="1709"/>
                    </a:lnTo>
                    <a:lnTo>
                      <a:pt x="4283" y="1759"/>
                    </a:lnTo>
                    <a:lnTo>
                      <a:pt x="4292" y="1811"/>
                    </a:lnTo>
                    <a:lnTo>
                      <a:pt x="4300" y="1863"/>
                    </a:lnTo>
                    <a:lnTo>
                      <a:pt x="4307" y="1915"/>
                    </a:lnTo>
                    <a:lnTo>
                      <a:pt x="4312" y="1968"/>
                    </a:lnTo>
                    <a:lnTo>
                      <a:pt x="4316" y="2022"/>
                    </a:lnTo>
                    <a:lnTo>
                      <a:pt x="4319" y="2073"/>
                    </a:lnTo>
                    <a:lnTo>
                      <a:pt x="4320" y="2127"/>
                    </a:lnTo>
                    <a:lnTo>
                      <a:pt x="4320" y="2180"/>
                    </a:lnTo>
                    <a:lnTo>
                      <a:pt x="4319" y="2233"/>
                    </a:lnTo>
                    <a:lnTo>
                      <a:pt x="4316" y="2288"/>
                    </a:lnTo>
                    <a:lnTo>
                      <a:pt x="4312" y="2341"/>
                    </a:lnTo>
                    <a:lnTo>
                      <a:pt x="4307" y="2396"/>
                    </a:lnTo>
                    <a:lnTo>
                      <a:pt x="4300" y="2449"/>
                    </a:lnTo>
                    <a:lnTo>
                      <a:pt x="4292" y="2504"/>
                    </a:lnTo>
                    <a:lnTo>
                      <a:pt x="4283" y="2557"/>
                    </a:lnTo>
                    <a:lnTo>
                      <a:pt x="4272" y="2611"/>
                    </a:lnTo>
                    <a:lnTo>
                      <a:pt x="4260" y="2665"/>
                    </a:lnTo>
                    <a:lnTo>
                      <a:pt x="4245" y="2719"/>
                    </a:lnTo>
                    <a:close/>
                    <a:moveTo>
                      <a:pt x="2695" y="165"/>
                    </a:moveTo>
                    <a:lnTo>
                      <a:pt x="2695" y="165"/>
                    </a:lnTo>
                    <a:lnTo>
                      <a:pt x="2643" y="152"/>
                    </a:lnTo>
                    <a:lnTo>
                      <a:pt x="2591" y="141"/>
                    </a:lnTo>
                    <a:lnTo>
                      <a:pt x="2540" y="131"/>
                    </a:lnTo>
                    <a:lnTo>
                      <a:pt x="2488" y="121"/>
                    </a:lnTo>
                    <a:lnTo>
                      <a:pt x="2437" y="113"/>
                    </a:lnTo>
                    <a:lnTo>
                      <a:pt x="2385" y="107"/>
                    </a:lnTo>
                    <a:lnTo>
                      <a:pt x="2333" y="103"/>
                    </a:lnTo>
                    <a:lnTo>
                      <a:pt x="2283" y="99"/>
                    </a:lnTo>
                    <a:lnTo>
                      <a:pt x="2231" y="96"/>
                    </a:lnTo>
                    <a:lnTo>
                      <a:pt x="2180" y="95"/>
                    </a:lnTo>
                    <a:lnTo>
                      <a:pt x="2128" y="95"/>
                    </a:lnTo>
                    <a:lnTo>
                      <a:pt x="2077" y="96"/>
                    </a:lnTo>
                    <a:lnTo>
                      <a:pt x="2027" y="99"/>
                    </a:lnTo>
                    <a:lnTo>
                      <a:pt x="1976" y="103"/>
                    </a:lnTo>
                    <a:lnTo>
                      <a:pt x="1927" y="108"/>
                    </a:lnTo>
                    <a:lnTo>
                      <a:pt x="1876" y="115"/>
                    </a:lnTo>
                    <a:lnTo>
                      <a:pt x="1827" y="121"/>
                    </a:lnTo>
                    <a:lnTo>
                      <a:pt x="1778" y="131"/>
                    </a:lnTo>
                    <a:lnTo>
                      <a:pt x="1729" y="140"/>
                    </a:lnTo>
                    <a:lnTo>
                      <a:pt x="1679" y="152"/>
                    </a:lnTo>
                    <a:lnTo>
                      <a:pt x="1631" y="164"/>
                    </a:lnTo>
                    <a:lnTo>
                      <a:pt x="1583" y="177"/>
                    </a:lnTo>
                    <a:lnTo>
                      <a:pt x="1535" y="192"/>
                    </a:lnTo>
                    <a:lnTo>
                      <a:pt x="1489" y="208"/>
                    </a:lnTo>
                    <a:lnTo>
                      <a:pt x="1441" y="224"/>
                    </a:lnTo>
                    <a:lnTo>
                      <a:pt x="1396" y="242"/>
                    </a:lnTo>
                    <a:lnTo>
                      <a:pt x="1349" y="261"/>
                    </a:lnTo>
                    <a:lnTo>
                      <a:pt x="1304" y="281"/>
                    </a:lnTo>
                    <a:lnTo>
                      <a:pt x="1258" y="302"/>
                    </a:lnTo>
                    <a:lnTo>
                      <a:pt x="1215" y="325"/>
                    </a:lnTo>
                    <a:lnTo>
                      <a:pt x="1171" y="348"/>
                    </a:lnTo>
                    <a:lnTo>
                      <a:pt x="1128" y="372"/>
                    </a:lnTo>
                    <a:lnTo>
                      <a:pt x="1085" y="397"/>
                    </a:lnTo>
                    <a:lnTo>
                      <a:pt x="1043" y="423"/>
                    </a:lnTo>
                    <a:lnTo>
                      <a:pt x="1001" y="450"/>
                    </a:lnTo>
                    <a:lnTo>
                      <a:pt x="961" y="479"/>
                    </a:lnTo>
                    <a:lnTo>
                      <a:pt x="922" y="509"/>
                    </a:lnTo>
                    <a:lnTo>
                      <a:pt x="882" y="538"/>
                    </a:lnTo>
                    <a:lnTo>
                      <a:pt x="843" y="570"/>
                    </a:lnTo>
                    <a:lnTo>
                      <a:pt x="806" y="602"/>
                    </a:lnTo>
                    <a:lnTo>
                      <a:pt x="768" y="635"/>
                    </a:lnTo>
                    <a:lnTo>
                      <a:pt x="731" y="669"/>
                    </a:lnTo>
                    <a:lnTo>
                      <a:pt x="696" y="703"/>
                    </a:lnTo>
                    <a:lnTo>
                      <a:pt x="661" y="739"/>
                    </a:lnTo>
                    <a:lnTo>
                      <a:pt x="627" y="776"/>
                    </a:lnTo>
                    <a:lnTo>
                      <a:pt x="594" y="814"/>
                    </a:lnTo>
                    <a:lnTo>
                      <a:pt x="562" y="852"/>
                    </a:lnTo>
                    <a:lnTo>
                      <a:pt x="530" y="891"/>
                    </a:lnTo>
                    <a:lnTo>
                      <a:pt x="499" y="931"/>
                    </a:lnTo>
                    <a:lnTo>
                      <a:pt x="470" y="972"/>
                    </a:lnTo>
                    <a:lnTo>
                      <a:pt x="442" y="1013"/>
                    </a:lnTo>
                    <a:lnTo>
                      <a:pt x="414" y="1056"/>
                    </a:lnTo>
                    <a:lnTo>
                      <a:pt x="388" y="1100"/>
                    </a:lnTo>
                    <a:lnTo>
                      <a:pt x="362" y="1144"/>
                    </a:lnTo>
                    <a:lnTo>
                      <a:pt x="337" y="1189"/>
                    </a:lnTo>
                    <a:lnTo>
                      <a:pt x="314" y="1234"/>
                    </a:lnTo>
                    <a:lnTo>
                      <a:pt x="292" y="1281"/>
                    </a:lnTo>
                    <a:lnTo>
                      <a:pt x="270" y="1328"/>
                    </a:lnTo>
                    <a:lnTo>
                      <a:pt x="250" y="1376"/>
                    </a:lnTo>
                    <a:lnTo>
                      <a:pt x="230" y="1425"/>
                    </a:lnTo>
                    <a:lnTo>
                      <a:pt x="213" y="1474"/>
                    </a:lnTo>
                    <a:lnTo>
                      <a:pt x="196" y="1523"/>
                    </a:lnTo>
                    <a:lnTo>
                      <a:pt x="180" y="1574"/>
                    </a:lnTo>
                    <a:lnTo>
                      <a:pt x="165" y="1626"/>
                    </a:lnTo>
                    <a:lnTo>
                      <a:pt x="152" y="1678"/>
                    </a:lnTo>
                    <a:lnTo>
                      <a:pt x="141" y="1729"/>
                    </a:lnTo>
                    <a:lnTo>
                      <a:pt x="131" y="1780"/>
                    </a:lnTo>
                    <a:lnTo>
                      <a:pt x="121" y="1832"/>
                    </a:lnTo>
                    <a:lnTo>
                      <a:pt x="113" y="1884"/>
                    </a:lnTo>
                    <a:lnTo>
                      <a:pt x="107" y="1936"/>
                    </a:lnTo>
                    <a:lnTo>
                      <a:pt x="103" y="1987"/>
                    </a:lnTo>
                    <a:lnTo>
                      <a:pt x="99" y="2039"/>
                    </a:lnTo>
                    <a:lnTo>
                      <a:pt x="96" y="2089"/>
                    </a:lnTo>
                    <a:lnTo>
                      <a:pt x="95" y="2141"/>
                    </a:lnTo>
                    <a:lnTo>
                      <a:pt x="95" y="2192"/>
                    </a:lnTo>
                    <a:lnTo>
                      <a:pt x="96" y="2243"/>
                    </a:lnTo>
                    <a:lnTo>
                      <a:pt x="99" y="2293"/>
                    </a:lnTo>
                    <a:lnTo>
                      <a:pt x="103" y="2344"/>
                    </a:lnTo>
                    <a:lnTo>
                      <a:pt x="108" y="2394"/>
                    </a:lnTo>
                    <a:lnTo>
                      <a:pt x="115" y="2444"/>
                    </a:lnTo>
                    <a:lnTo>
                      <a:pt x="121" y="2494"/>
                    </a:lnTo>
                    <a:lnTo>
                      <a:pt x="131" y="2544"/>
                    </a:lnTo>
                    <a:lnTo>
                      <a:pt x="140" y="2593"/>
                    </a:lnTo>
                    <a:lnTo>
                      <a:pt x="152" y="2641"/>
                    </a:lnTo>
                    <a:lnTo>
                      <a:pt x="164" y="2690"/>
                    </a:lnTo>
                    <a:lnTo>
                      <a:pt x="177" y="2738"/>
                    </a:lnTo>
                    <a:lnTo>
                      <a:pt x="192" y="2785"/>
                    </a:lnTo>
                    <a:lnTo>
                      <a:pt x="208" y="2833"/>
                    </a:lnTo>
                    <a:lnTo>
                      <a:pt x="224" y="2879"/>
                    </a:lnTo>
                    <a:lnTo>
                      <a:pt x="242" y="2926"/>
                    </a:lnTo>
                    <a:lnTo>
                      <a:pt x="261" y="2971"/>
                    </a:lnTo>
                    <a:lnTo>
                      <a:pt x="281" y="3016"/>
                    </a:lnTo>
                    <a:lnTo>
                      <a:pt x="302" y="3062"/>
                    </a:lnTo>
                    <a:lnTo>
                      <a:pt x="325" y="3105"/>
                    </a:lnTo>
                    <a:lnTo>
                      <a:pt x="348" y="3149"/>
                    </a:lnTo>
                    <a:lnTo>
                      <a:pt x="372" y="3193"/>
                    </a:lnTo>
                    <a:lnTo>
                      <a:pt x="397" y="3236"/>
                    </a:lnTo>
                    <a:lnTo>
                      <a:pt x="423" y="3277"/>
                    </a:lnTo>
                    <a:lnTo>
                      <a:pt x="450" y="3319"/>
                    </a:lnTo>
                    <a:lnTo>
                      <a:pt x="479" y="3360"/>
                    </a:lnTo>
                    <a:lnTo>
                      <a:pt x="509" y="3400"/>
                    </a:lnTo>
                    <a:lnTo>
                      <a:pt x="538" y="3438"/>
                    </a:lnTo>
                    <a:lnTo>
                      <a:pt x="570" y="3477"/>
                    </a:lnTo>
                    <a:lnTo>
                      <a:pt x="602" y="3516"/>
                    </a:lnTo>
                    <a:lnTo>
                      <a:pt x="635" y="3553"/>
                    </a:lnTo>
                    <a:lnTo>
                      <a:pt x="669" y="3589"/>
                    </a:lnTo>
                    <a:lnTo>
                      <a:pt x="703" y="3625"/>
                    </a:lnTo>
                    <a:lnTo>
                      <a:pt x="739" y="3659"/>
                    </a:lnTo>
                    <a:lnTo>
                      <a:pt x="776" y="3694"/>
                    </a:lnTo>
                    <a:lnTo>
                      <a:pt x="814" y="3726"/>
                    </a:lnTo>
                    <a:lnTo>
                      <a:pt x="852" y="3759"/>
                    </a:lnTo>
                    <a:lnTo>
                      <a:pt x="891" y="3790"/>
                    </a:lnTo>
                    <a:lnTo>
                      <a:pt x="932" y="3821"/>
                    </a:lnTo>
                    <a:lnTo>
                      <a:pt x="972" y="3850"/>
                    </a:lnTo>
                    <a:lnTo>
                      <a:pt x="1015" y="3879"/>
                    </a:lnTo>
                    <a:lnTo>
                      <a:pt x="1057" y="3906"/>
                    </a:lnTo>
                    <a:lnTo>
                      <a:pt x="1100" y="3932"/>
                    </a:lnTo>
                    <a:lnTo>
                      <a:pt x="1144" y="3959"/>
                    </a:lnTo>
                    <a:lnTo>
                      <a:pt x="1189" y="3983"/>
                    </a:lnTo>
                    <a:lnTo>
                      <a:pt x="1234" y="4007"/>
                    </a:lnTo>
                    <a:lnTo>
                      <a:pt x="1281" y="4030"/>
                    </a:lnTo>
                    <a:lnTo>
                      <a:pt x="1328" y="4051"/>
                    </a:lnTo>
                    <a:lnTo>
                      <a:pt x="1376" y="4071"/>
                    </a:lnTo>
                    <a:lnTo>
                      <a:pt x="1425" y="4090"/>
                    </a:lnTo>
                    <a:lnTo>
                      <a:pt x="1474" y="4108"/>
                    </a:lnTo>
                    <a:lnTo>
                      <a:pt x="1523" y="4126"/>
                    </a:lnTo>
                    <a:lnTo>
                      <a:pt x="1574" y="4140"/>
                    </a:lnTo>
                    <a:lnTo>
                      <a:pt x="1626" y="4155"/>
                    </a:lnTo>
                    <a:lnTo>
                      <a:pt x="1678" y="4168"/>
                    </a:lnTo>
                    <a:lnTo>
                      <a:pt x="1730" y="4180"/>
                    </a:lnTo>
                    <a:lnTo>
                      <a:pt x="1780" y="4191"/>
                    </a:lnTo>
                    <a:lnTo>
                      <a:pt x="1832" y="4199"/>
                    </a:lnTo>
                    <a:lnTo>
                      <a:pt x="1884" y="4207"/>
                    </a:lnTo>
                    <a:lnTo>
                      <a:pt x="1936" y="4213"/>
                    </a:lnTo>
                    <a:lnTo>
                      <a:pt x="1987" y="4219"/>
                    </a:lnTo>
                    <a:lnTo>
                      <a:pt x="2039" y="4223"/>
                    </a:lnTo>
                    <a:lnTo>
                      <a:pt x="2091" y="4224"/>
                    </a:lnTo>
                    <a:lnTo>
                      <a:pt x="2141" y="4225"/>
                    </a:lnTo>
                    <a:lnTo>
                      <a:pt x="2192" y="4225"/>
                    </a:lnTo>
                    <a:lnTo>
                      <a:pt x="2243" y="4224"/>
                    </a:lnTo>
                    <a:lnTo>
                      <a:pt x="2293" y="4221"/>
                    </a:lnTo>
                    <a:lnTo>
                      <a:pt x="2344" y="4217"/>
                    </a:lnTo>
                    <a:lnTo>
                      <a:pt x="2394" y="4212"/>
                    </a:lnTo>
                    <a:lnTo>
                      <a:pt x="2445" y="4207"/>
                    </a:lnTo>
                    <a:lnTo>
                      <a:pt x="2494" y="4199"/>
                    </a:lnTo>
                    <a:lnTo>
                      <a:pt x="2544" y="4189"/>
                    </a:lnTo>
                    <a:lnTo>
                      <a:pt x="2593" y="4180"/>
                    </a:lnTo>
                    <a:lnTo>
                      <a:pt x="2641" y="4170"/>
                    </a:lnTo>
                    <a:lnTo>
                      <a:pt x="2690" y="4156"/>
                    </a:lnTo>
                    <a:lnTo>
                      <a:pt x="2738" y="4143"/>
                    </a:lnTo>
                    <a:lnTo>
                      <a:pt x="2786" y="4130"/>
                    </a:lnTo>
                    <a:lnTo>
                      <a:pt x="2833" y="4114"/>
                    </a:lnTo>
                    <a:lnTo>
                      <a:pt x="2879" y="4096"/>
                    </a:lnTo>
                    <a:lnTo>
                      <a:pt x="2926" y="4079"/>
                    </a:lnTo>
                    <a:lnTo>
                      <a:pt x="2971" y="4059"/>
                    </a:lnTo>
                    <a:lnTo>
                      <a:pt x="3016" y="4039"/>
                    </a:lnTo>
                    <a:lnTo>
                      <a:pt x="3062" y="4019"/>
                    </a:lnTo>
                    <a:lnTo>
                      <a:pt x="3105" y="3996"/>
                    </a:lnTo>
                    <a:lnTo>
                      <a:pt x="3149" y="3972"/>
                    </a:lnTo>
                    <a:lnTo>
                      <a:pt x="3193" y="3948"/>
                    </a:lnTo>
                    <a:lnTo>
                      <a:pt x="3236" y="3923"/>
                    </a:lnTo>
                    <a:lnTo>
                      <a:pt x="3277" y="3898"/>
                    </a:lnTo>
                    <a:lnTo>
                      <a:pt x="3319" y="3870"/>
                    </a:lnTo>
                    <a:lnTo>
                      <a:pt x="3360" y="3842"/>
                    </a:lnTo>
                    <a:lnTo>
                      <a:pt x="3400" y="3813"/>
                    </a:lnTo>
                    <a:lnTo>
                      <a:pt x="3440" y="3782"/>
                    </a:lnTo>
                    <a:lnTo>
                      <a:pt x="3478" y="3751"/>
                    </a:lnTo>
                    <a:lnTo>
                      <a:pt x="3516" y="3719"/>
                    </a:lnTo>
                    <a:lnTo>
                      <a:pt x="3553" y="3686"/>
                    </a:lnTo>
                    <a:lnTo>
                      <a:pt x="3589" y="3651"/>
                    </a:lnTo>
                    <a:lnTo>
                      <a:pt x="3625" y="3617"/>
                    </a:lnTo>
                    <a:lnTo>
                      <a:pt x="3659" y="3581"/>
                    </a:lnTo>
                    <a:lnTo>
                      <a:pt x="3694" y="3545"/>
                    </a:lnTo>
                    <a:lnTo>
                      <a:pt x="3727" y="3506"/>
                    </a:lnTo>
                    <a:lnTo>
                      <a:pt x="3759" y="3469"/>
                    </a:lnTo>
                    <a:lnTo>
                      <a:pt x="3790" y="3429"/>
                    </a:lnTo>
                    <a:lnTo>
                      <a:pt x="3821" y="3389"/>
                    </a:lnTo>
                    <a:lnTo>
                      <a:pt x="3850" y="3348"/>
                    </a:lnTo>
                    <a:lnTo>
                      <a:pt x="3879" y="3307"/>
                    </a:lnTo>
                    <a:lnTo>
                      <a:pt x="3907" y="3264"/>
                    </a:lnTo>
                    <a:lnTo>
                      <a:pt x="3934" y="3220"/>
                    </a:lnTo>
                    <a:lnTo>
                      <a:pt x="3959" y="3176"/>
                    </a:lnTo>
                    <a:lnTo>
                      <a:pt x="3983" y="3132"/>
                    </a:lnTo>
                    <a:lnTo>
                      <a:pt x="4007" y="3086"/>
                    </a:lnTo>
                    <a:lnTo>
                      <a:pt x="4030" y="3039"/>
                    </a:lnTo>
                    <a:lnTo>
                      <a:pt x="4051" y="2992"/>
                    </a:lnTo>
                    <a:lnTo>
                      <a:pt x="4071" y="2944"/>
                    </a:lnTo>
                    <a:lnTo>
                      <a:pt x="4090" y="2896"/>
                    </a:lnTo>
                    <a:lnTo>
                      <a:pt x="4108" y="2847"/>
                    </a:lnTo>
                    <a:lnTo>
                      <a:pt x="4126" y="2797"/>
                    </a:lnTo>
                    <a:lnTo>
                      <a:pt x="4140" y="2746"/>
                    </a:lnTo>
                    <a:lnTo>
                      <a:pt x="4155" y="2695"/>
                    </a:lnTo>
                    <a:lnTo>
                      <a:pt x="4168" y="2643"/>
                    </a:lnTo>
                    <a:lnTo>
                      <a:pt x="4180" y="2591"/>
                    </a:lnTo>
                    <a:lnTo>
                      <a:pt x="4191" y="2540"/>
                    </a:lnTo>
                    <a:lnTo>
                      <a:pt x="4200" y="2488"/>
                    </a:lnTo>
                    <a:lnTo>
                      <a:pt x="4207" y="2437"/>
                    </a:lnTo>
                    <a:lnTo>
                      <a:pt x="4213" y="2385"/>
                    </a:lnTo>
                    <a:lnTo>
                      <a:pt x="4219" y="2333"/>
                    </a:lnTo>
                    <a:lnTo>
                      <a:pt x="4223" y="2283"/>
                    </a:lnTo>
                    <a:lnTo>
                      <a:pt x="4225" y="2231"/>
                    </a:lnTo>
                    <a:lnTo>
                      <a:pt x="4225" y="2180"/>
                    </a:lnTo>
                    <a:lnTo>
                      <a:pt x="4225" y="2128"/>
                    </a:lnTo>
                    <a:lnTo>
                      <a:pt x="4224" y="2077"/>
                    </a:lnTo>
                    <a:lnTo>
                      <a:pt x="4221" y="2027"/>
                    </a:lnTo>
                    <a:lnTo>
                      <a:pt x="4217" y="1976"/>
                    </a:lnTo>
                    <a:lnTo>
                      <a:pt x="4213" y="1926"/>
                    </a:lnTo>
                    <a:lnTo>
                      <a:pt x="4207" y="1876"/>
                    </a:lnTo>
                    <a:lnTo>
                      <a:pt x="4199" y="1827"/>
                    </a:lnTo>
                    <a:lnTo>
                      <a:pt x="4191" y="1778"/>
                    </a:lnTo>
                    <a:lnTo>
                      <a:pt x="4180" y="1729"/>
                    </a:lnTo>
                    <a:lnTo>
                      <a:pt x="4170" y="1679"/>
                    </a:lnTo>
                    <a:lnTo>
                      <a:pt x="4158" y="1631"/>
                    </a:lnTo>
                    <a:lnTo>
                      <a:pt x="4144" y="1583"/>
                    </a:lnTo>
                    <a:lnTo>
                      <a:pt x="4130" y="1535"/>
                    </a:lnTo>
                    <a:lnTo>
                      <a:pt x="4114" y="1489"/>
                    </a:lnTo>
                    <a:lnTo>
                      <a:pt x="4096" y="1441"/>
                    </a:lnTo>
                    <a:lnTo>
                      <a:pt x="4079" y="1396"/>
                    </a:lnTo>
                    <a:lnTo>
                      <a:pt x="4060" y="1349"/>
                    </a:lnTo>
                    <a:lnTo>
                      <a:pt x="4040" y="1304"/>
                    </a:lnTo>
                    <a:lnTo>
                      <a:pt x="4019" y="1258"/>
                    </a:lnTo>
                    <a:lnTo>
                      <a:pt x="3996" y="1215"/>
                    </a:lnTo>
                    <a:lnTo>
                      <a:pt x="3974" y="1171"/>
                    </a:lnTo>
                    <a:lnTo>
                      <a:pt x="3948" y="1128"/>
                    </a:lnTo>
                    <a:lnTo>
                      <a:pt x="3923" y="1085"/>
                    </a:lnTo>
                    <a:lnTo>
                      <a:pt x="3898" y="1043"/>
                    </a:lnTo>
                    <a:lnTo>
                      <a:pt x="3870" y="1001"/>
                    </a:lnTo>
                    <a:lnTo>
                      <a:pt x="3842" y="961"/>
                    </a:lnTo>
                    <a:lnTo>
                      <a:pt x="3813" y="922"/>
                    </a:lnTo>
                    <a:lnTo>
                      <a:pt x="3782" y="882"/>
                    </a:lnTo>
                    <a:lnTo>
                      <a:pt x="3751" y="843"/>
                    </a:lnTo>
                    <a:lnTo>
                      <a:pt x="3719" y="804"/>
                    </a:lnTo>
                    <a:lnTo>
                      <a:pt x="3686" y="768"/>
                    </a:lnTo>
                    <a:lnTo>
                      <a:pt x="3651" y="731"/>
                    </a:lnTo>
                    <a:lnTo>
                      <a:pt x="3617" y="696"/>
                    </a:lnTo>
                    <a:lnTo>
                      <a:pt x="3581" y="661"/>
                    </a:lnTo>
                    <a:lnTo>
                      <a:pt x="3545" y="627"/>
                    </a:lnTo>
                    <a:lnTo>
                      <a:pt x="3508" y="594"/>
                    </a:lnTo>
                    <a:lnTo>
                      <a:pt x="3469" y="562"/>
                    </a:lnTo>
                    <a:lnTo>
                      <a:pt x="3429" y="530"/>
                    </a:lnTo>
                    <a:lnTo>
                      <a:pt x="3389" y="499"/>
                    </a:lnTo>
                    <a:lnTo>
                      <a:pt x="3348" y="470"/>
                    </a:lnTo>
                    <a:lnTo>
                      <a:pt x="3307" y="442"/>
                    </a:lnTo>
                    <a:lnTo>
                      <a:pt x="3264" y="414"/>
                    </a:lnTo>
                    <a:lnTo>
                      <a:pt x="3221" y="388"/>
                    </a:lnTo>
                    <a:lnTo>
                      <a:pt x="3176" y="362"/>
                    </a:lnTo>
                    <a:lnTo>
                      <a:pt x="3132" y="337"/>
                    </a:lnTo>
                    <a:lnTo>
                      <a:pt x="3086" y="314"/>
                    </a:lnTo>
                    <a:lnTo>
                      <a:pt x="3040" y="292"/>
                    </a:lnTo>
                    <a:lnTo>
                      <a:pt x="2992" y="270"/>
                    </a:lnTo>
                    <a:lnTo>
                      <a:pt x="2944" y="249"/>
                    </a:lnTo>
                    <a:lnTo>
                      <a:pt x="2896" y="230"/>
                    </a:lnTo>
                    <a:lnTo>
                      <a:pt x="2847" y="213"/>
                    </a:lnTo>
                    <a:lnTo>
                      <a:pt x="2797" y="196"/>
                    </a:lnTo>
                    <a:lnTo>
                      <a:pt x="2746" y="180"/>
                    </a:lnTo>
                    <a:lnTo>
                      <a:pt x="2695" y="165"/>
                    </a:lnTo>
                    <a:close/>
                  </a:path>
                </a:pathLst>
              </a:custGeom>
              <a:gradFill rotWithShape="1">
                <a:gsLst>
                  <a:gs pos="0">
                    <a:srgbClr val="83A7D3"/>
                  </a:gs>
                  <a:gs pos="100000">
                    <a:srgbClr val="182E48"/>
                  </a:gs>
                </a:gsLst>
                <a:lin ang="8160000"/>
              </a:gradFill>
              <a:ln w="9525">
                <a:noFill/>
                <a:round/>
                <a:headEnd/>
                <a:tailEnd/>
              </a:ln>
            </p:spPr>
            <p:txBody>
              <a:bodyPr/>
              <a:lstStyle/>
              <a:p>
                <a:endParaRPr lang="zh-CN" altLang="en-US"/>
              </a:p>
            </p:txBody>
          </p:sp>
        </p:grpSp>
        <p:sp>
          <p:nvSpPr>
            <p:cNvPr id="3087" name="TextBox 64"/>
            <p:cNvSpPr>
              <a:spLocks/>
            </p:cNvSpPr>
            <p:nvPr/>
          </p:nvSpPr>
          <p:spPr bwMode="auto">
            <a:xfrm>
              <a:off x="3265788" y="286043"/>
              <a:ext cx="1205090" cy="977312"/>
            </a:xfrm>
            <a:custGeom>
              <a:avLst/>
              <a:gdLst>
                <a:gd name="T0" fmla="*/ 0 w 2514600"/>
                <a:gd name="T1" fmla="*/ 0 h 381000"/>
                <a:gd name="T2" fmla="*/ 1205090 w 2514600"/>
                <a:gd name="T3" fmla="*/ 0 h 381000"/>
                <a:gd name="T4" fmla="*/ 1205090 w 2514600"/>
                <a:gd name="T5" fmla="*/ 977312 h 381000"/>
                <a:gd name="T6" fmla="*/ 0 w 2514600"/>
                <a:gd name="T7" fmla="*/ 977312 h 381000"/>
                <a:gd name="T8" fmla="*/ 0 w 2514600"/>
                <a:gd name="T9" fmla="*/ 0 h 381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14600" h="381000">
                  <a:moveTo>
                    <a:pt x="0" y="0"/>
                  </a:moveTo>
                  <a:lnTo>
                    <a:pt x="2514600" y="0"/>
                  </a:lnTo>
                  <a:lnTo>
                    <a:pt x="2514600" y="381000"/>
                  </a:lnTo>
                  <a:lnTo>
                    <a:pt x="0" y="381000"/>
                  </a:lnTo>
                  <a:lnTo>
                    <a:pt x="0" y="0"/>
                  </a:lnTo>
                  <a:close/>
                </a:path>
              </a:pathLst>
            </a:custGeom>
            <a:noFill/>
            <a:ln w="9525">
              <a:noFill/>
              <a:round/>
              <a:headEnd/>
              <a:tailEnd/>
            </a:ln>
          </p:spPr>
          <p:txBody>
            <a:bodyPr>
              <a:spAutoFit/>
            </a:bodyPr>
            <a:lstStyle/>
            <a:p>
              <a:endParaRPr lang="zh-CN" altLang="en-US"/>
            </a:p>
          </p:txBody>
        </p:sp>
        <p:sp>
          <p:nvSpPr>
            <p:cNvPr id="3088" name="Rectangle 70"/>
            <p:cNvSpPr>
              <a:spLocks noChangeArrowheads="1"/>
            </p:cNvSpPr>
            <p:nvPr/>
          </p:nvSpPr>
          <p:spPr bwMode="auto">
            <a:xfrm>
              <a:off x="3096281" y="900505"/>
              <a:ext cx="1276600" cy="381390"/>
            </a:xfrm>
            <a:prstGeom prst="rect">
              <a:avLst/>
            </a:prstGeom>
            <a:noFill/>
            <a:ln w="9525">
              <a:noFill/>
              <a:miter lim="800000"/>
              <a:headEnd/>
              <a:tailEnd/>
            </a:ln>
          </p:spPr>
          <p:txBody>
            <a:bodyPr lIns="45720" tIns="18288" rIns="27432" bIns="18288"/>
            <a:lstStyle/>
            <a:p>
              <a:pPr algn="ctr">
                <a:lnSpc>
                  <a:spcPct val="85000"/>
                </a:lnSpc>
                <a:spcBef>
                  <a:spcPts val="200"/>
                </a:spcBef>
              </a:pPr>
              <a:endParaRPr lang="en-US" altLang="en-US" sz="1200">
                <a:solidFill>
                  <a:srgbClr val="FFFFFF"/>
                </a:solidFill>
                <a:latin typeface="Arial Narrow" pitchFamily="34" charset="0"/>
              </a:endParaRPr>
            </a:p>
          </p:txBody>
        </p:sp>
      </p:grpSp>
      <p:sp>
        <p:nvSpPr>
          <p:cNvPr id="71" name="矩形 70"/>
          <p:cNvSpPr/>
          <p:nvPr/>
        </p:nvSpPr>
        <p:spPr>
          <a:xfrm>
            <a:off x="2857500" y="3286125"/>
            <a:ext cx="4357688" cy="50006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FontTx/>
              <a:buNone/>
              <a:defRPr/>
            </a:pPr>
            <a:r>
              <a:rPr lang="en-US" altLang="zh-CN" b="1" dirty="0">
                <a:latin typeface="微软雅黑" panose="020B0503020204020204" pitchFamily="34" charset="-122"/>
                <a:ea typeface="微软雅黑" panose="020B0503020204020204" pitchFamily="34" charset="-122"/>
              </a:rPr>
              <a:t>Suggestions</a:t>
            </a:r>
            <a:endParaRPr lang="zh-CN" altLang="en-US" b="1" dirty="0">
              <a:latin typeface="微软雅黑" panose="020B0503020204020204" pitchFamily="34" charset="-122"/>
              <a:ea typeface="微软雅黑" panose="020B0503020204020204" pitchFamily="34" charset="-122"/>
            </a:endParaRPr>
          </a:p>
        </p:txBody>
      </p:sp>
      <p:grpSp>
        <p:nvGrpSpPr>
          <p:cNvPr id="3077" name="Group 91"/>
          <p:cNvGrpSpPr>
            <a:grpSpLocks/>
          </p:cNvGrpSpPr>
          <p:nvPr/>
        </p:nvGrpSpPr>
        <p:grpSpPr bwMode="auto">
          <a:xfrm>
            <a:off x="2214563" y="3071813"/>
            <a:ext cx="928687" cy="928687"/>
            <a:chOff x="2971800" y="0"/>
            <a:chExt cx="1549400" cy="1549398"/>
          </a:xfrm>
        </p:grpSpPr>
        <p:grpSp>
          <p:nvGrpSpPr>
            <p:cNvPr id="3079" name="Group 90"/>
            <p:cNvGrpSpPr>
              <a:grpSpLocks/>
            </p:cNvGrpSpPr>
            <p:nvPr/>
          </p:nvGrpSpPr>
          <p:grpSpPr bwMode="auto">
            <a:xfrm>
              <a:off x="2971800" y="0"/>
              <a:ext cx="1549400" cy="1549398"/>
              <a:chOff x="2971800" y="0"/>
              <a:chExt cx="1549400" cy="1549398"/>
            </a:xfrm>
          </p:grpSpPr>
          <p:sp>
            <p:nvSpPr>
              <p:cNvPr id="76" name="Freeform 5"/>
              <p:cNvSpPr>
                <a:spLocks noEditPoints="1"/>
              </p:cNvSpPr>
              <p:nvPr/>
            </p:nvSpPr>
            <p:spPr bwMode="auto">
              <a:xfrm>
                <a:off x="2971800" y="0"/>
                <a:ext cx="1549400" cy="1549398"/>
              </a:xfrm>
              <a:custGeom>
                <a:avLst/>
                <a:gdLst/>
                <a:ahLst/>
                <a:cxnLst>
                  <a:cxn ang="0">
                    <a:pos x="5947" y="2767"/>
                  </a:cxn>
                  <a:cxn ang="0">
                    <a:pos x="5609" y="2511"/>
                  </a:cxn>
                  <a:cxn ang="0">
                    <a:pos x="5840" y="2155"/>
                  </a:cxn>
                  <a:cxn ang="0">
                    <a:pos x="5652" y="1840"/>
                  </a:cxn>
                  <a:cxn ang="0">
                    <a:pos x="5487" y="1659"/>
                  </a:cxn>
                  <a:cxn ang="0">
                    <a:pos x="5431" y="1279"/>
                  </a:cxn>
                  <a:cxn ang="0">
                    <a:pos x="5005" y="1184"/>
                  </a:cxn>
                  <a:cxn ang="0">
                    <a:pos x="5022" y="829"/>
                  </a:cxn>
                  <a:cxn ang="0">
                    <a:pos x="4733" y="587"/>
                  </a:cxn>
                  <a:cxn ang="0">
                    <a:pos x="4385" y="664"/>
                  </a:cxn>
                  <a:cxn ang="0">
                    <a:pos x="4217" y="262"/>
                  </a:cxn>
                  <a:cxn ang="0">
                    <a:pos x="3835" y="274"/>
                  </a:cxn>
                  <a:cxn ang="0">
                    <a:pos x="3627" y="142"/>
                  </a:cxn>
                  <a:cxn ang="0">
                    <a:pos x="3286" y="12"/>
                  </a:cxn>
                  <a:cxn ang="0">
                    <a:pos x="2974" y="303"/>
                  </a:cxn>
                  <a:cxn ang="0">
                    <a:pos x="2664" y="12"/>
                  </a:cxn>
                  <a:cxn ang="0">
                    <a:pos x="2321" y="142"/>
                  </a:cxn>
                  <a:cxn ang="0">
                    <a:pos x="2113" y="274"/>
                  </a:cxn>
                  <a:cxn ang="0">
                    <a:pos x="1731" y="262"/>
                  </a:cxn>
                  <a:cxn ang="0">
                    <a:pos x="1564" y="666"/>
                  </a:cxn>
                  <a:cxn ang="0">
                    <a:pos x="1216" y="587"/>
                  </a:cxn>
                  <a:cxn ang="0">
                    <a:pos x="926" y="829"/>
                  </a:cxn>
                  <a:cxn ang="0">
                    <a:pos x="944" y="1185"/>
                  </a:cxn>
                  <a:cxn ang="0">
                    <a:pos x="517" y="1279"/>
                  </a:cxn>
                  <a:cxn ang="0">
                    <a:pos x="463" y="1659"/>
                  </a:cxn>
                  <a:cxn ang="0">
                    <a:pos x="298" y="1840"/>
                  </a:cxn>
                  <a:cxn ang="0">
                    <a:pos x="110" y="2155"/>
                  </a:cxn>
                  <a:cxn ang="0">
                    <a:pos x="343" y="2511"/>
                  </a:cxn>
                  <a:cxn ang="0">
                    <a:pos x="1" y="2767"/>
                  </a:cxn>
                  <a:cxn ang="0">
                    <a:pos x="71" y="3126"/>
                  </a:cxn>
                  <a:cxn ang="0">
                    <a:pos x="165" y="3354"/>
                  </a:cxn>
                  <a:cxn ang="0">
                    <a:pos x="85" y="3728"/>
                  </a:cxn>
                  <a:cxn ang="0">
                    <a:pos x="453" y="3965"/>
                  </a:cxn>
                  <a:cxn ang="0">
                    <a:pos x="316" y="4292"/>
                  </a:cxn>
                  <a:cxn ang="0">
                    <a:pos x="506" y="4620"/>
                  </a:cxn>
                  <a:cxn ang="0">
                    <a:pos x="857" y="4664"/>
                  </a:cxn>
                  <a:cxn ang="0">
                    <a:pos x="878" y="5101"/>
                  </a:cxn>
                  <a:cxn ang="0">
                    <a:pos x="1241" y="5222"/>
                  </a:cxn>
                  <a:cxn ang="0">
                    <a:pos x="1391" y="5415"/>
                  </a:cxn>
                  <a:cxn ang="0">
                    <a:pos x="1670" y="5655"/>
                  </a:cxn>
                  <a:cxn ang="0">
                    <a:pos x="2059" y="5490"/>
                  </a:cxn>
                  <a:cxn ang="0">
                    <a:pos x="2252" y="5866"/>
                  </a:cxn>
                  <a:cxn ang="0">
                    <a:pos x="2620" y="5861"/>
                  </a:cxn>
                  <a:cxn ang="0">
                    <a:pos x="2859" y="5810"/>
                  </a:cxn>
                  <a:cxn ang="0">
                    <a:pos x="3215" y="5950"/>
                  </a:cxn>
                  <a:cxn ang="0">
                    <a:pos x="3511" y="5634"/>
                  </a:cxn>
                  <a:cxn ang="0">
                    <a:pos x="3810" y="5822"/>
                  </a:cxn>
                  <a:cxn ang="0">
                    <a:pos x="4164" y="5693"/>
                  </a:cxn>
                  <a:cxn ang="0">
                    <a:pos x="4272" y="5357"/>
                  </a:cxn>
                  <a:cxn ang="0">
                    <a:pos x="4704" y="5410"/>
                  </a:cxn>
                  <a:cxn ang="0">
                    <a:pos x="4885" y="5072"/>
                  </a:cxn>
                  <a:cxn ang="0">
                    <a:pos x="5103" y="4958"/>
                  </a:cxn>
                  <a:cxn ang="0">
                    <a:pos x="5386" y="4727"/>
                  </a:cxn>
                  <a:cxn ang="0">
                    <a:pos x="5292" y="4313"/>
                  </a:cxn>
                  <a:cxn ang="0">
                    <a:pos x="5696" y="4189"/>
                  </a:cxn>
                  <a:cxn ang="0">
                    <a:pos x="5755" y="3827"/>
                  </a:cxn>
                  <a:cxn ang="0">
                    <a:pos x="5746" y="3581"/>
                  </a:cxn>
                  <a:cxn ang="0">
                    <a:pos x="5947" y="3256"/>
                  </a:cxn>
                  <a:cxn ang="0">
                    <a:pos x="2671" y="3154"/>
                  </a:cxn>
                  <a:cxn ang="0">
                    <a:pos x="3032" y="2630"/>
                  </a:cxn>
                  <a:cxn ang="0">
                    <a:pos x="3233" y="3222"/>
                  </a:cxn>
                </a:cxnLst>
                <a:rect l="0" t="0" r="r" b="b"/>
                <a:pathLst>
                  <a:path w="5950" h="5950">
                    <a:moveTo>
                      <a:pt x="5840" y="3106"/>
                    </a:moveTo>
                    <a:lnTo>
                      <a:pt x="5840" y="3106"/>
                    </a:lnTo>
                    <a:lnTo>
                      <a:pt x="5808" y="3091"/>
                    </a:lnTo>
                    <a:lnTo>
                      <a:pt x="5780" y="3078"/>
                    </a:lnTo>
                    <a:lnTo>
                      <a:pt x="5727" y="3058"/>
                    </a:lnTo>
                    <a:lnTo>
                      <a:pt x="5685" y="3044"/>
                    </a:lnTo>
                    <a:lnTo>
                      <a:pt x="5650" y="3034"/>
                    </a:lnTo>
                    <a:lnTo>
                      <a:pt x="5650" y="3034"/>
                    </a:lnTo>
                    <a:lnTo>
                      <a:pt x="5650" y="2976"/>
                    </a:lnTo>
                    <a:lnTo>
                      <a:pt x="5650" y="2917"/>
                    </a:lnTo>
                    <a:lnTo>
                      <a:pt x="5650" y="2917"/>
                    </a:lnTo>
                    <a:lnTo>
                      <a:pt x="5685" y="2908"/>
                    </a:lnTo>
                    <a:lnTo>
                      <a:pt x="5727" y="2894"/>
                    </a:lnTo>
                    <a:lnTo>
                      <a:pt x="5780" y="2872"/>
                    </a:lnTo>
                    <a:lnTo>
                      <a:pt x="5808" y="2859"/>
                    </a:lnTo>
                    <a:lnTo>
                      <a:pt x="5840" y="2844"/>
                    </a:lnTo>
                    <a:lnTo>
                      <a:pt x="5840" y="2844"/>
                    </a:lnTo>
                    <a:lnTo>
                      <a:pt x="5879" y="2824"/>
                    </a:lnTo>
                    <a:lnTo>
                      <a:pt x="5907" y="2808"/>
                    </a:lnTo>
                    <a:lnTo>
                      <a:pt x="5927" y="2793"/>
                    </a:lnTo>
                    <a:lnTo>
                      <a:pt x="5935" y="2786"/>
                    </a:lnTo>
                    <a:lnTo>
                      <a:pt x="5940" y="2780"/>
                    </a:lnTo>
                    <a:lnTo>
                      <a:pt x="5945" y="2773"/>
                    </a:lnTo>
                    <a:lnTo>
                      <a:pt x="5947" y="2767"/>
                    </a:lnTo>
                    <a:lnTo>
                      <a:pt x="5950" y="2760"/>
                    </a:lnTo>
                    <a:lnTo>
                      <a:pt x="5950" y="2752"/>
                    </a:lnTo>
                    <a:lnTo>
                      <a:pt x="5950" y="2735"/>
                    </a:lnTo>
                    <a:lnTo>
                      <a:pt x="5948" y="2715"/>
                    </a:lnTo>
                    <a:lnTo>
                      <a:pt x="5948" y="2715"/>
                    </a:lnTo>
                    <a:lnTo>
                      <a:pt x="5947" y="2696"/>
                    </a:lnTo>
                    <a:lnTo>
                      <a:pt x="5943" y="2679"/>
                    </a:lnTo>
                    <a:lnTo>
                      <a:pt x="5942" y="2671"/>
                    </a:lnTo>
                    <a:lnTo>
                      <a:pt x="5938" y="2664"/>
                    </a:lnTo>
                    <a:lnTo>
                      <a:pt x="5935" y="2659"/>
                    </a:lnTo>
                    <a:lnTo>
                      <a:pt x="5929" y="2653"/>
                    </a:lnTo>
                    <a:lnTo>
                      <a:pt x="5922" y="2648"/>
                    </a:lnTo>
                    <a:lnTo>
                      <a:pt x="5914" y="2643"/>
                    </a:lnTo>
                    <a:lnTo>
                      <a:pt x="5892" y="2631"/>
                    </a:lnTo>
                    <a:lnTo>
                      <a:pt x="5861" y="2620"/>
                    </a:lnTo>
                    <a:lnTo>
                      <a:pt x="5818" y="2607"/>
                    </a:lnTo>
                    <a:lnTo>
                      <a:pt x="5818" y="2607"/>
                    </a:lnTo>
                    <a:lnTo>
                      <a:pt x="5785" y="2597"/>
                    </a:lnTo>
                    <a:lnTo>
                      <a:pt x="5755" y="2590"/>
                    </a:lnTo>
                    <a:lnTo>
                      <a:pt x="5699" y="2579"/>
                    </a:lnTo>
                    <a:lnTo>
                      <a:pt x="5655" y="2572"/>
                    </a:lnTo>
                    <a:lnTo>
                      <a:pt x="5619" y="2569"/>
                    </a:lnTo>
                    <a:lnTo>
                      <a:pt x="5619" y="2569"/>
                    </a:lnTo>
                    <a:lnTo>
                      <a:pt x="5609" y="2511"/>
                    </a:lnTo>
                    <a:lnTo>
                      <a:pt x="5599" y="2453"/>
                    </a:lnTo>
                    <a:lnTo>
                      <a:pt x="5599" y="2453"/>
                    </a:lnTo>
                    <a:lnTo>
                      <a:pt x="5630" y="2439"/>
                    </a:lnTo>
                    <a:lnTo>
                      <a:pt x="5671" y="2417"/>
                    </a:lnTo>
                    <a:lnTo>
                      <a:pt x="5719" y="2387"/>
                    </a:lnTo>
                    <a:lnTo>
                      <a:pt x="5746" y="2369"/>
                    </a:lnTo>
                    <a:lnTo>
                      <a:pt x="5774" y="2349"/>
                    </a:lnTo>
                    <a:lnTo>
                      <a:pt x="5774" y="2349"/>
                    </a:lnTo>
                    <a:lnTo>
                      <a:pt x="5808" y="2323"/>
                    </a:lnTo>
                    <a:lnTo>
                      <a:pt x="5833" y="2300"/>
                    </a:lnTo>
                    <a:lnTo>
                      <a:pt x="5851" y="2284"/>
                    </a:lnTo>
                    <a:lnTo>
                      <a:pt x="5858" y="2275"/>
                    </a:lnTo>
                    <a:lnTo>
                      <a:pt x="5861" y="2267"/>
                    </a:lnTo>
                    <a:lnTo>
                      <a:pt x="5864" y="2260"/>
                    </a:lnTo>
                    <a:lnTo>
                      <a:pt x="5866" y="2254"/>
                    </a:lnTo>
                    <a:lnTo>
                      <a:pt x="5866" y="2246"/>
                    </a:lnTo>
                    <a:lnTo>
                      <a:pt x="5866" y="2239"/>
                    </a:lnTo>
                    <a:lnTo>
                      <a:pt x="5863" y="2223"/>
                    </a:lnTo>
                    <a:lnTo>
                      <a:pt x="5858" y="2203"/>
                    </a:lnTo>
                    <a:lnTo>
                      <a:pt x="5858" y="2203"/>
                    </a:lnTo>
                    <a:lnTo>
                      <a:pt x="5853" y="2183"/>
                    </a:lnTo>
                    <a:lnTo>
                      <a:pt x="5848" y="2168"/>
                    </a:lnTo>
                    <a:lnTo>
                      <a:pt x="5843" y="2162"/>
                    </a:lnTo>
                    <a:lnTo>
                      <a:pt x="5840" y="2155"/>
                    </a:lnTo>
                    <a:lnTo>
                      <a:pt x="5835" y="2150"/>
                    </a:lnTo>
                    <a:lnTo>
                      <a:pt x="5828" y="2145"/>
                    </a:lnTo>
                    <a:lnTo>
                      <a:pt x="5821" y="2140"/>
                    </a:lnTo>
                    <a:lnTo>
                      <a:pt x="5812" y="2137"/>
                    </a:lnTo>
                    <a:lnTo>
                      <a:pt x="5788" y="2130"/>
                    </a:lnTo>
                    <a:lnTo>
                      <a:pt x="5755" y="2124"/>
                    </a:lnTo>
                    <a:lnTo>
                      <a:pt x="5711" y="2119"/>
                    </a:lnTo>
                    <a:lnTo>
                      <a:pt x="5711" y="2119"/>
                    </a:lnTo>
                    <a:lnTo>
                      <a:pt x="5676" y="2115"/>
                    </a:lnTo>
                    <a:lnTo>
                      <a:pt x="5645" y="2112"/>
                    </a:lnTo>
                    <a:lnTo>
                      <a:pt x="5589" y="2110"/>
                    </a:lnTo>
                    <a:lnTo>
                      <a:pt x="5543" y="2112"/>
                    </a:lnTo>
                    <a:lnTo>
                      <a:pt x="5508" y="2115"/>
                    </a:lnTo>
                    <a:lnTo>
                      <a:pt x="5508" y="2115"/>
                    </a:lnTo>
                    <a:lnTo>
                      <a:pt x="5488" y="2061"/>
                    </a:lnTo>
                    <a:lnTo>
                      <a:pt x="5467" y="2007"/>
                    </a:lnTo>
                    <a:lnTo>
                      <a:pt x="5467" y="2007"/>
                    </a:lnTo>
                    <a:lnTo>
                      <a:pt x="5497" y="1987"/>
                    </a:lnTo>
                    <a:lnTo>
                      <a:pt x="5533" y="1957"/>
                    </a:lnTo>
                    <a:lnTo>
                      <a:pt x="5574" y="1921"/>
                    </a:lnTo>
                    <a:lnTo>
                      <a:pt x="5597" y="1898"/>
                    </a:lnTo>
                    <a:lnTo>
                      <a:pt x="5622" y="1873"/>
                    </a:lnTo>
                    <a:lnTo>
                      <a:pt x="5622" y="1873"/>
                    </a:lnTo>
                    <a:lnTo>
                      <a:pt x="5652" y="1840"/>
                    </a:lnTo>
                    <a:lnTo>
                      <a:pt x="5673" y="1815"/>
                    </a:lnTo>
                    <a:lnTo>
                      <a:pt x="5688" y="1794"/>
                    </a:lnTo>
                    <a:lnTo>
                      <a:pt x="5691" y="1786"/>
                    </a:lnTo>
                    <a:lnTo>
                      <a:pt x="5694" y="1777"/>
                    </a:lnTo>
                    <a:lnTo>
                      <a:pt x="5696" y="1769"/>
                    </a:lnTo>
                    <a:lnTo>
                      <a:pt x="5696" y="1763"/>
                    </a:lnTo>
                    <a:lnTo>
                      <a:pt x="5696" y="1756"/>
                    </a:lnTo>
                    <a:lnTo>
                      <a:pt x="5694" y="1748"/>
                    </a:lnTo>
                    <a:lnTo>
                      <a:pt x="5688" y="1733"/>
                    </a:lnTo>
                    <a:lnTo>
                      <a:pt x="5680" y="1715"/>
                    </a:lnTo>
                    <a:lnTo>
                      <a:pt x="5680" y="1715"/>
                    </a:lnTo>
                    <a:lnTo>
                      <a:pt x="5671" y="1695"/>
                    </a:lnTo>
                    <a:lnTo>
                      <a:pt x="5663" y="1682"/>
                    </a:lnTo>
                    <a:lnTo>
                      <a:pt x="5658" y="1675"/>
                    </a:lnTo>
                    <a:lnTo>
                      <a:pt x="5653" y="1670"/>
                    </a:lnTo>
                    <a:lnTo>
                      <a:pt x="5648" y="1665"/>
                    </a:lnTo>
                    <a:lnTo>
                      <a:pt x="5642" y="1662"/>
                    </a:lnTo>
                    <a:lnTo>
                      <a:pt x="5633" y="1659"/>
                    </a:lnTo>
                    <a:lnTo>
                      <a:pt x="5624" y="1657"/>
                    </a:lnTo>
                    <a:lnTo>
                      <a:pt x="5599" y="1655"/>
                    </a:lnTo>
                    <a:lnTo>
                      <a:pt x="5566" y="1654"/>
                    </a:lnTo>
                    <a:lnTo>
                      <a:pt x="5521" y="1657"/>
                    </a:lnTo>
                    <a:lnTo>
                      <a:pt x="5521" y="1657"/>
                    </a:lnTo>
                    <a:lnTo>
                      <a:pt x="5487" y="1659"/>
                    </a:lnTo>
                    <a:lnTo>
                      <a:pt x="5454" y="1662"/>
                    </a:lnTo>
                    <a:lnTo>
                      <a:pt x="5398" y="1670"/>
                    </a:lnTo>
                    <a:lnTo>
                      <a:pt x="5353" y="1680"/>
                    </a:lnTo>
                    <a:lnTo>
                      <a:pt x="5319" y="1690"/>
                    </a:lnTo>
                    <a:lnTo>
                      <a:pt x="5319" y="1690"/>
                    </a:lnTo>
                    <a:lnTo>
                      <a:pt x="5290" y="1639"/>
                    </a:lnTo>
                    <a:lnTo>
                      <a:pt x="5261" y="1589"/>
                    </a:lnTo>
                    <a:lnTo>
                      <a:pt x="5261" y="1589"/>
                    </a:lnTo>
                    <a:lnTo>
                      <a:pt x="5286" y="1563"/>
                    </a:lnTo>
                    <a:lnTo>
                      <a:pt x="5317" y="1530"/>
                    </a:lnTo>
                    <a:lnTo>
                      <a:pt x="5352" y="1486"/>
                    </a:lnTo>
                    <a:lnTo>
                      <a:pt x="5371" y="1459"/>
                    </a:lnTo>
                    <a:lnTo>
                      <a:pt x="5391" y="1429"/>
                    </a:lnTo>
                    <a:lnTo>
                      <a:pt x="5391" y="1429"/>
                    </a:lnTo>
                    <a:lnTo>
                      <a:pt x="5414" y="1393"/>
                    </a:lnTo>
                    <a:lnTo>
                      <a:pt x="5431" y="1364"/>
                    </a:lnTo>
                    <a:lnTo>
                      <a:pt x="5441" y="1340"/>
                    </a:lnTo>
                    <a:lnTo>
                      <a:pt x="5444" y="1332"/>
                    </a:lnTo>
                    <a:lnTo>
                      <a:pt x="5445" y="1322"/>
                    </a:lnTo>
                    <a:lnTo>
                      <a:pt x="5445" y="1316"/>
                    </a:lnTo>
                    <a:lnTo>
                      <a:pt x="5444" y="1307"/>
                    </a:lnTo>
                    <a:lnTo>
                      <a:pt x="5442" y="1301"/>
                    </a:lnTo>
                    <a:lnTo>
                      <a:pt x="5441" y="1294"/>
                    </a:lnTo>
                    <a:lnTo>
                      <a:pt x="5431" y="1279"/>
                    </a:lnTo>
                    <a:lnTo>
                      <a:pt x="5419" y="1263"/>
                    </a:lnTo>
                    <a:lnTo>
                      <a:pt x="5419" y="1263"/>
                    </a:lnTo>
                    <a:lnTo>
                      <a:pt x="5408" y="1246"/>
                    </a:lnTo>
                    <a:lnTo>
                      <a:pt x="5398" y="1233"/>
                    </a:lnTo>
                    <a:lnTo>
                      <a:pt x="5393" y="1228"/>
                    </a:lnTo>
                    <a:lnTo>
                      <a:pt x="5386" y="1225"/>
                    </a:lnTo>
                    <a:lnTo>
                      <a:pt x="5380" y="1222"/>
                    </a:lnTo>
                    <a:lnTo>
                      <a:pt x="5373" y="1218"/>
                    </a:lnTo>
                    <a:lnTo>
                      <a:pt x="5363" y="1218"/>
                    </a:lnTo>
                    <a:lnTo>
                      <a:pt x="5355" y="1217"/>
                    </a:lnTo>
                    <a:lnTo>
                      <a:pt x="5330" y="1218"/>
                    </a:lnTo>
                    <a:lnTo>
                      <a:pt x="5297" y="1225"/>
                    </a:lnTo>
                    <a:lnTo>
                      <a:pt x="5253" y="1235"/>
                    </a:lnTo>
                    <a:lnTo>
                      <a:pt x="5253" y="1235"/>
                    </a:lnTo>
                    <a:lnTo>
                      <a:pt x="5220" y="1243"/>
                    </a:lnTo>
                    <a:lnTo>
                      <a:pt x="5188" y="1251"/>
                    </a:lnTo>
                    <a:lnTo>
                      <a:pt x="5134" y="1270"/>
                    </a:lnTo>
                    <a:lnTo>
                      <a:pt x="5091" y="1286"/>
                    </a:lnTo>
                    <a:lnTo>
                      <a:pt x="5060" y="1303"/>
                    </a:lnTo>
                    <a:lnTo>
                      <a:pt x="5060" y="1303"/>
                    </a:lnTo>
                    <a:lnTo>
                      <a:pt x="5022" y="1256"/>
                    </a:lnTo>
                    <a:lnTo>
                      <a:pt x="4985" y="1213"/>
                    </a:lnTo>
                    <a:lnTo>
                      <a:pt x="4985" y="1213"/>
                    </a:lnTo>
                    <a:lnTo>
                      <a:pt x="5005" y="1184"/>
                    </a:lnTo>
                    <a:lnTo>
                      <a:pt x="5030" y="1144"/>
                    </a:lnTo>
                    <a:lnTo>
                      <a:pt x="5056" y="1095"/>
                    </a:lnTo>
                    <a:lnTo>
                      <a:pt x="5071" y="1065"/>
                    </a:lnTo>
                    <a:lnTo>
                      <a:pt x="5084" y="1034"/>
                    </a:lnTo>
                    <a:lnTo>
                      <a:pt x="5084" y="1034"/>
                    </a:lnTo>
                    <a:lnTo>
                      <a:pt x="5103" y="993"/>
                    </a:lnTo>
                    <a:lnTo>
                      <a:pt x="5114" y="961"/>
                    </a:lnTo>
                    <a:lnTo>
                      <a:pt x="5119" y="938"/>
                    </a:lnTo>
                    <a:lnTo>
                      <a:pt x="5121" y="928"/>
                    </a:lnTo>
                    <a:lnTo>
                      <a:pt x="5121" y="918"/>
                    </a:lnTo>
                    <a:lnTo>
                      <a:pt x="5119" y="912"/>
                    </a:lnTo>
                    <a:lnTo>
                      <a:pt x="5117" y="905"/>
                    </a:lnTo>
                    <a:lnTo>
                      <a:pt x="5114" y="899"/>
                    </a:lnTo>
                    <a:lnTo>
                      <a:pt x="5111" y="892"/>
                    </a:lnTo>
                    <a:lnTo>
                      <a:pt x="5099" y="879"/>
                    </a:lnTo>
                    <a:lnTo>
                      <a:pt x="5084" y="866"/>
                    </a:lnTo>
                    <a:lnTo>
                      <a:pt x="5084" y="866"/>
                    </a:lnTo>
                    <a:lnTo>
                      <a:pt x="5071" y="851"/>
                    </a:lnTo>
                    <a:lnTo>
                      <a:pt x="5058" y="839"/>
                    </a:lnTo>
                    <a:lnTo>
                      <a:pt x="5051" y="836"/>
                    </a:lnTo>
                    <a:lnTo>
                      <a:pt x="5045" y="833"/>
                    </a:lnTo>
                    <a:lnTo>
                      <a:pt x="5038" y="831"/>
                    </a:lnTo>
                    <a:lnTo>
                      <a:pt x="5032" y="829"/>
                    </a:lnTo>
                    <a:lnTo>
                      <a:pt x="5022" y="829"/>
                    </a:lnTo>
                    <a:lnTo>
                      <a:pt x="5012" y="831"/>
                    </a:lnTo>
                    <a:lnTo>
                      <a:pt x="4989" y="838"/>
                    </a:lnTo>
                    <a:lnTo>
                      <a:pt x="4957" y="847"/>
                    </a:lnTo>
                    <a:lnTo>
                      <a:pt x="4916" y="866"/>
                    </a:lnTo>
                    <a:lnTo>
                      <a:pt x="4916" y="866"/>
                    </a:lnTo>
                    <a:lnTo>
                      <a:pt x="4885" y="879"/>
                    </a:lnTo>
                    <a:lnTo>
                      <a:pt x="4855" y="894"/>
                    </a:lnTo>
                    <a:lnTo>
                      <a:pt x="4806" y="920"/>
                    </a:lnTo>
                    <a:lnTo>
                      <a:pt x="4766" y="945"/>
                    </a:lnTo>
                    <a:lnTo>
                      <a:pt x="4737" y="965"/>
                    </a:lnTo>
                    <a:lnTo>
                      <a:pt x="4737" y="965"/>
                    </a:lnTo>
                    <a:lnTo>
                      <a:pt x="4694" y="928"/>
                    </a:lnTo>
                    <a:lnTo>
                      <a:pt x="4647" y="890"/>
                    </a:lnTo>
                    <a:lnTo>
                      <a:pt x="4647" y="890"/>
                    </a:lnTo>
                    <a:lnTo>
                      <a:pt x="4664" y="859"/>
                    </a:lnTo>
                    <a:lnTo>
                      <a:pt x="4680" y="816"/>
                    </a:lnTo>
                    <a:lnTo>
                      <a:pt x="4699" y="762"/>
                    </a:lnTo>
                    <a:lnTo>
                      <a:pt x="4707" y="730"/>
                    </a:lnTo>
                    <a:lnTo>
                      <a:pt x="4717" y="697"/>
                    </a:lnTo>
                    <a:lnTo>
                      <a:pt x="4717" y="697"/>
                    </a:lnTo>
                    <a:lnTo>
                      <a:pt x="4725" y="653"/>
                    </a:lnTo>
                    <a:lnTo>
                      <a:pt x="4732" y="620"/>
                    </a:lnTo>
                    <a:lnTo>
                      <a:pt x="4733" y="597"/>
                    </a:lnTo>
                    <a:lnTo>
                      <a:pt x="4733" y="587"/>
                    </a:lnTo>
                    <a:lnTo>
                      <a:pt x="4732" y="577"/>
                    </a:lnTo>
                    <a:lnTo>
                      <a:pt x="4728" y="570"/>
                    </a:lnTo>
                    <a:lnTo>
                      <a:pt x="4725" y="564"/>
                    </a:lnTo>
                    <a:lnTo>
                      <a:pt x="4722" y="557"/>
                    </a:lnTo>
                    <a:lnTo>
                      <a:pt x="4717" y="552"/>
                    </a:lnTo>
                    <a:lnTo>
                      <a:pt x="4704" y="542"/>
                    </a:lnTo>
                    <a:lnTo>
                      <a:pt x="4687" y="531"/>
                    </a:lnTo>
                    <a:lnTo>
                      <a:pt x="4687" y="531"/>
                    </a:lnTo>
                    <a:lnTo>
                      <a:pt x="4671" y="519"/>
                    </a:lnTo>
                    <a:lnTo>
                      <a:pt x="4656" y="511"/>
                    </a:lnTo>
                    <a:lnTo>
                      <a:pt x="4649" y="508"/>
                    </a:lnTo>
                    <a:lnTo>
                      <a:pt x="4643" y="506"/>
                    </a:lnTo>
                    <a:lnTo>
                      <a:pt x="4634" y="505"/>
                    </a:lnTo>
                    <a:lnTo>
                      <a:pt x="4628" y="505"/>
                    </a:lnTo>
                    <a:lnTo>
                      <a:pt x="4618" y="506"/>
                    </a:lnTo>
                    <a:lnTo>
                      <a:pt x="4610" y="509"/>
                    </a:lnTo>
                    <a:lnTo>
                      <a:pt x="4586" y="519"/>
                    </a:lnTo>
                    <a:lnTo>
                      <a:pt x="4557" y="536"/>
                    </a:lnTo>
                    <a:lnTo>
                      <a:pt x="4521" y="559"/>
                    </a:lnTo>
                    <a:lnTo>
                      <a:pt x="4521" y="559"/>
                    </a:lnTo>
                    <a:lnTo>
                      <a:pt x="4491" y="579"/>
                    </a:lnTo>
                    <a:lnTo>
                      <a:pt x="4464" y="598"/>
                    </a:lnTo>
                    <a:lnTo>
                      <a:pt x="4420" y="633"/>
                    </a:lnTo>
                    <a:lnTo>
                      <a:pt x="4385" y="664"/>
                    </a:lnTo>
                    <a:lnTo>
                      <a:pt x="4361" y="691"/>
                    </a:lnTo>
                    <a:lnTo>
                      <a:pt x="4361" y="691"/>
                    </a:lnTo>
                    <a:lnTo>
                      <a:pt x="4311" y="661"/>
                    </a:lnTo>
                    <a:lnTo>
                      <a:pt x="4260" y="633"/>
                    </a:lnTo>
                    <a:lnTo>
                      <a:pt x="4260" y="633"/>
                    </a:lnTo>
                    <a:lnTo>
                      <a:pt x="4270" y="598"/>
                    </a:lnTo>
                    <a:lnTo>
                      <a:pt x="4280" y="552"/>
                    </a:lnTo>
                    <a:lnTo>
                      <a:pt x="4288" y="496"/>
                    </a:lnTo>
                    <a:lnTo>
                      <a:pt x="4291" y="463"/>
                    </a:lnTo>
                    <a:lnTo>
                      <a:pt x="4293" y="429"/>
                    </a:lnTo>
                    <a:lnTo>
                      <a:pt x="4293" y="429"/>
                    </a:lnTo>
                    <a:lnTo>
                      <a:pt x="4296" y="384"/>
                    </a:lnTo>
                    <a:lnTo>
                      <a:pt x="4295" y="351"/>
                    </a:lnTo>
                    <a:lnTo>
                      <a:pt x="4293" y="326"/>
                    </a:lnTo>
                    <a:lnTo>
                      <a:pt x="4291" y="317"/>
                    </a:lnTo>
                    <a:lnTo>
                      <a:pt x="4288" y="308"/>
                    </a:lnTo>
                    <a:lnTo>
                      <a:pt x="4285" y="302"/>
                    </a:lnTo>
                    <a:lnTo>
                      <a:pt x="4280" y="297"/>
                    </a:lnTo>
                    <a:lnTo>
                      <a:pt x="4275" y="292"/>
                    </a:lnTo>
                    <a:lnTo>
                      <a:pt x="4268" y="287"/>
                    </a:lnTo>
                    <a:lnTo>
                      <a:pt x="4255" y="279"/>
                    </a:lnTo>
                    <a:lnTo>
                      <a:pt x="4235" y="270"/>
                    </a:lnTo>
                    <a:lnTo>
                      <a:pt x="4235" y="270"/>
                    </a:lnTo>
                    <a:lnTo>
                      <a:pt x="4217" y="262"/>
                    </a:lnTo>
                    <a:lnTo>
                      <a:pt x="4202" y="256"/>
                    </a:lnTo>
                    <a:lnTo>
                      <a:pt x="4194" y="254"/>
                    </a:lnTo>
                    <a:lnTo>
                      <a:pt x="4187" y="254"/>
                    </a:lnTo>
                    <a:lnTo>
                      <a:pt x="4181" y="254"/>
                    </a:lnTo>
                    <a:lnTo>
                      <a:pt x="4173" y="256"/>
                    </a:lnTo>
                    <a:lnTo>
                      <a:pt x="4164" y="259"/>
                    </a:lnTo>
                    <a:lnTo>
                      <a:pt x="4156" y="262"/>
                    </a:lnTo>
                    <a:lnTo>
                      <a:pt x="4136" y="277"/>
                    </a:lnTo>
                    <a:lnTo>
                      <a:pt x="4110" y="298"/>
                    </a:lnTo>
                    <a:lnTo>
                      <a:pt x="4077" y="328"/>
                    </a:lnTo>
                    <a:lnTo>
                      <a:pt x="4077" y="328"/>
                    </a:lnTo>
                    <a:lnTo>
                      <a:pt x="4052" y="353"/>
                    </a:lnTo>
                    <a:lnTo>
                      <a:pt x="4029" y="376"/>
                    </a:lnTo>
                    <a:lnTo>
                      <a:pt x="3991" y="419"/>
                    </a:lnTo>
                    <a:lnTo>
                      <a:pt x="3963" y="455"/>
                    </a:lnTo>
                    <a:lnTo>
                      <a:pt x="3942" y="485"/>
                    </a:lnTo>
                    <a:lnTo>
                      <a:pt x="3942" y="485"/>
                    </a:lnTo>
                    <a:lnTo>
                      <a:pt x="3889" y="465"/>
                    </a:lnTo>
                    <a:lnTo>
                      <a:pt x="3835" y="445"/>
                    </a:lnTo>
                    <a:lnTo>
                      <a:pt x="3835" y="445"/>
                    </a:lnTo>
                    <a:lnTo>
                      <a:pt x="3838" y="411"/>
                    </a:lnTo>
                    <a:lnTo>
                      <a:pt x="3840" y="364"/>
                    </a:lnTo>
                    <a:lnTo>
                      <a:pt x="3838" y="307"/>
                    </a:lnTo>
                    <a:lnTo>
                      <a:pt x="3835" y="274"/>
                    </a:lnTo>
                    <a:lnTo>
                      <a:pt x="3831" y="239"/>
                    </a:lnTo>
                    <a:lnTo>
                      <a:pt x="3831" y="239"/>
                    </a:lnTo>
                    <a:lnTo>
                      <a:pt x="3826" y="195"/>
                    </a:lnTo>
                    <a:lnTo>
                      <a:pt x="3820" y="162"/>
                    </a:lnTo>
                    <a:lnTo>
                      <a:pt x="3813" y="138"/>
                    </a:lnTo>
                    <a:lnTo>
                      <a:pt x="3810" y="129"/>
                    </a:lnTo>
                    <a:lnTo>
                      <a:pt x="3805" y="122"/>
                    </a:lnTo>
                    <a:lnTo>
                      <a:pt x="3800" y="115"/>
                    </a:lnTo>
                    <a:lnTo>
                      <a:pt x="3795" y="110"/>
                    </a:lnTo>
                    <a:lnTo>
                      <a:pt x="3788" y="107"/>
                    </a:lnTo>
                    <a:lnTo>
                      <a:pt x="3782" y="104"/>
                    </a:lnTo>
                    <a:lnTo>
                      <a:pt x="3767" y="97"/>
                    </a:lnTo>
                    <a:lnTo>
                      <a:pt x="3747" y="92"/>
                    </a:lnTo>
                    <a:lnTo>
                      <a:pt x="3747" y="92"/>
                    </a:lnTo>
                    <a:lnTo>
                      <a:pt x="3727" y="87"/>
                    </a:lnTo>
                    <a:lnTo>
                      <a:pt x="3711" y="84"/>
                    </a:lnTo>
                    <a:lnTo>
                      <a:pt x="3704" y="84"/>
                    </a:lnTo>
                    <a:lnTo>
                      <a:pt x="3696" y="84"/>
                    </a:lnTo>
                    <a:lnTo>
                      <a:pt x="3690" y="86"/>
                    </a:lnTo>
                    <a:lnTo>
                      <a:pt x="3683" y="89"/>
                    </a:lnTo>
                    <a:lnTo>
                      <a:pt x="3675" y="92"/>
                    </a:lnTo>
                    <a:lnTo>
                      <a:pt x="3666" y="99"/>
                    </a:lnTo>
                    <a:lnTo>
                      <a:pt x="3650" y="117"/>
                    </a:lnTo>
                    <a:lnTo>
                      <a:pt x="3627" y="142"/>
                    </a:lnTo>
                    <a:lnTo>
                      <a:pt x="3601" y="176"/>
                    </a:lnTo>
                    <a:lnTo>
                      <a:pt x="3601" y="176"/>
                    </a:lnTo>
                    <a:lnTo>
                      <a:pt x="3581" y="206"/>
                    </a:lnTo>
                    <a:lnTo>
                      <a:pt x="3561" y="232"/>
                    </a:lnTo>
                    <a:lnTo>
                      <a:pt x="3531" y="282"/>
                    </a:lnTo>
                    <a:lnTo>
                      <a:pt x="3510" y="323"/>
                    </a:lnTo>
                    <a:lnTo>
                      <a:pt x="3495" y="354"/>
                    </a:lnTo>
                    <a:lnTo>
                      <a:pt x="3495" y="354"/>
                    </a:lnTo>
                    <a:lnTo>
                      <a:pt x="3439" y="345"/>
                    </a:lnTo>
                    <a:lnTo>
                      <a:pt x="3381" y="335"/>
                    </a:lnTo>
                    <a:lnTo>
                      <a:pt x="3381" y="335"/>
                    </a:lnTo>
                    <a:lnTo>
                      <a:pt x="3380" y="300"/>
                    </a:lnTo>
                    <a:lnTo>
                      <a:pt x="3373" y="254"/>
                    </a:lnTo>
                    <a:lnTo>
                      <a:pt x="3361" y="198"/>
                    </a:lnTo>
                    <a:lnTo>
                      <a:pt x="3353" y="165"/>
                    </a:lnTo>
                    <a:lnTo>
                      <a:pt x="3343" y="132"/>
                    </a:lnTo>
                    <a:lnTo>
                      <a:pt x="3343" y="132"/>
                    </a:lnTo>
                    <a:lnTo>
                      <a:pt x="3330" y="89"/>
                    </a:lnTo>
                    <a:lnTo>
                      <a:pt x="3319" y="58"/>
                    </a:lnTo>
                    <a:lnTo>
                      <a:pt x="3307" y="36"/>
                    </a:lnTo>
                    <a:lnTo>
                      <a:pt x="3302" y="28"/>
                    </a:lnTo>
                    <a:lnTo>
                      <a:pt x="3297" y="21"/>
                    </a:lnTo>
                    <a:lnTo>
                      <a:pt x="3291" y="15"/>
                    </a:lnTo>
                    <a:lnTo>
                      <a:pt x="3286" y="12"/>
                    </a:lnTo>
                    <a:lnTo>
                      <a:pt x="3279" y="8"/>
                    </a:lnTo>
                    <a:lnTo>
                      <a:pt x="3271" y="7"/>
                    </a:lnTo>
                    <a:lnTo>
                      <a:pt x="3254" y="3"/>
                    </a:lnTo>
                    <a:lnTo>
                      <a:pt x="3235" y="2"/>
                    </a:lnTo>
                    <a:lnTo>
                      <a:pt x="3235" y="2"/>
                    </a:lnTo>
                    <a:lnTo>
                      <a:pt x="3215" y="0"/>
                    </a:lnTo>
                    <a:lnTo>
                      <a:pt x="3198" y="0"/>
                    </a:lnTo>
                    <a:lnTo>
                      <a:pt x="3190" y="2"/>
                    </a:lnTo>
                    <a:lnTo>
                      <a:pt x="3183" y="3"/>
                    </a:lnTo>
                    <a:lnTo>
                      <a:pt x="3177" y="5"/>
                    </a:lnTo>
                    <a:lnTo>
                      <a:pt x="3170" y="10"/>
                    </a:lnTo>
                    <a:lnTo>
                      <a:pt x="3164" y="15"/>
                    </a:lnTo>
                    <a:lnTo>
                      <a:pt x="3157" y="23"/>
                    </a:lnTo>
                    <a:lnTo>
                      <a:pt x="3142" y="43"/>
                    </a:lnTo>
                    <a:lnTo>
                      <a:pt x="3126" y="71"/>
                    </a:lnTo>
                    <a:lnTo>
                      <a:pt x="3106" y="110"/>
                    </a:lnTo>
                    <a:lnTo>
                      <a:pt x="3106" y="110"/>
                    </a:lnTo>
                    <a:lnTo>
                      <a:pt x="3089" y="142"/>
                    </a:lnTo>
                    <a:lnTo>
                      <a:pt x="3076" y="171"/>
                    </a:lnTo>
                    <a:lnTo>
                      <a:pt x="3055" y="226"/>
                    </a:lnTo>
                    <a:lnTo>
                      <a:pt x="3042" y="270"/>
                    </a:lnTo>
                    <a:lnTo>
                      <a:pt x="3032" y="305"/>
                    </a:lnTo>
                    <a:lnTo>
                      <a:pt x="3032" y="305"/>
                    </a:lnTo>
                    <a:lnTo>
                      <a:pt x="2974" y="303"/>
                    </a:lnTo>
                    <a:lnTo>
                      <a:pt x="2916" y="305"/>
                    </a:lnTo>
                    <a:lnTo>
                      <a:pt x="2916" y="305"/>
                    </a:lnTo>
                    <a:lnTo>
                      <a:pt x="2908" y="270"/>
                    </a:lnTo>
                    <a:lnTo>
                      <a:pt x="2893" y="226"/>
                    </a:lnTo>
                    <a:lnTo>
                      <a:pt x="2872" y="171"/>
                    </a:lnTo>
                    <a:lnTo>
                      <a:pt x="2859" y="142"/>
                    </a:lnTo>
                    <a:lnTo>
                      <a:pt x="2844" y="110"/>
                    </a:lnTo>
                    <a:lnTo>
                      <a:pt x="2844" y="110"/>
                    </a:lnTo>
                    <a:lnTo>
                      <a:pt x="2824" y="71"/>
                    </a:lnTo>
                    <a:lnTo>
                      <a:pt x="2806" y="43"/>
                    </a:lnTo>
                    <a:lnTo>
                      <a:pt x="2793" y="23"/>
                    </a:lnTo>
                    <a:lnTo>
                      <a:pt x="2786" y="15"/>
                    </a:lnTo>
                    <a:lnTo>
                      <a:pt x="2779" y="10"/>
                    </a:lnTo>
                    <a:lnTo>
                      <a:pt x="2773" y="5"/>
                    </a:lnTo>
                    <a:lnTo>
                      <a:pt x="2766" y="3"/>
                    </a:lnTo>
                    <a:lnTo>
                      <a:pt x="2758" y="2"/>
                    </a:lnTo>
                    <a:lnTo>
                      <a:pt x="2751" y="0"/>
                    </a:lnTo>
                    <a:lnTo>
                      <a:pt x="2735" y="0"/>
                    </a:lnTo>
                    <a:lnTo>
                      <a:pt x="2715" y="2"/>
                    </a:lnTo>
                    <a:lnTo>
                      <a:pt x="2715" y="2"/>
                    </a:lnTo>
                    <a:lnTo>
                      <a:pt x="2694" y="3"/>
                    </a:lnTo>
                    <a:lnTo>
                      <a:pt x="2677" y="7"/>
                    </a:lnTo>
                    <a:lnTo>
                      <a:pt x="2671" y="8"/>
                    </a:lnTo>
                    <a:lnTo>
                      <a:pt x="2664" y="12"/>
                    </a:lnTo>
                    <a:lnTo>
                      <a:pt x="2657" y="15"/>
                    </a:lnTo>
                    <a:lnTo>
                      <a:pt x="2652" y="21"/>
                    </a:lnTo>
                    <a:lnTo>
                      <a:pt x="2648" y="28"/>
                    </a:lnTo>
                    <a:lnTo>
                      <a:pt x="2641" y="36"/>
                    </a:lnTo>
                    <a:lnTo>
                      <a:pt x="2631" y="58"/>
                    </a:lnTo>
                    <a:lnTo>
                      <a:pt x="2620" y="89"/>
                    </a:lnTo>
                    <a:lnTo>
                      <a:pt x="2606" y="132"/>
                    </a:lnTo>
                    <a:lnTo>
                      <a:pt x="2606" y="132"/>
                    </a:lnTo>
                    <a:lnTo>
                      <a:pt x="2596" y="165"/>
                    </a:lnTo>
                    <a:lnTo>
                      <a:pt x="2588" y="198"/>
                    </a:lnTo>
                    <a:lnTo>
                      <a:pt x="2577" y="254"/>
                    </a:lnTo>
                    <a:lnTo>
                      <a:pt x="2570" y="300"/>
                    </a:lnTo>
                    <a:lnTo>
                      <a:pt x="2567" y="335"/>
                    </a:lnTo>
                    <a:lnTo>
                      <a:pt x="2567" y="335"/>
                    </a:lnTo>
                    <a:lnTo>
                      <a:pt x="2511" y="345"/>
                    </a:lnTo>
                    <a:lnTo>
                      <a:pt x="2455" y="354"/>
                    </a:lnTo>
                    <a:lnTo>
                      <a:pt x="2455" y="354"/>
                    </a:lnTo>
                    <a:lnTo>
                      <a:pt x="2440" y="323"/>
                    </a:lnTo>
                    <a:lnTo>
                      <a:pt x="2417" y="282"/>
                    </a:lnTo>
                    <a:lnTo>
                      <a:pt x="2387" y="232"/>
                    </a:lnTo>
                    <a:lnTo>
                      <a:pt x="2369" y="206"/>
                    </a:lnTo>
                    <a:lnTo>
                      <a:pt x="2347" y="176"/>
                    </a:lnTo>
                    <a:lnTo>
                      <a:pt x="2347" y="176"/>
                    </a:lnTo>
                    <a:lnTo>
                      <a:pt x="2321" y="142"/>
                    </a:lnTo>
                    <a:lnTo>
                      <a:pt x="2300" y="117"/>
                    </a:lnTo>
                    <a:lnTo>
                      <a:pt x="2282" y="99"/>
                    </a:lnTo>
                    <a:lnTo>
                      <a:pt x="2275" y="92"/>
                    </a:lnTo>
                    <a:lnTo>
                      <a:pt x="2267" y="89"/>
                    </a:lnTo>
                    <a:lnTo>
                      <a:pt x="2260" y="86"/>
                    </a:lnTo>
                    <a:lnTo>
                      <a:pt x="2252" y="84"/>
                    </a:lnTo>
                    <a:lnTo>
                      <a:pt x="2245" y="84"/>
                    </a:lnTo>
                    <a:lnTo>
                      <a:pt x="2239" y="84"/>
                    </a:lnTo>
                    <a:lnTo>
                      <a:pt x="2222" y="87"/>
                    </a:lnTo>
                    <a:lnTo>
                      <a:pt x="2202" y="92"/>
                    </a:lnTo>
                    <a:lnTo>
                      <a:pt x="2202" y="92"/>
                    </a:lnTo>
                    <a:lnTo>
                      <a:pt x="2183" y="97"/>
                    </a:lnTo>
                    <a:lnTo>
                      <a:pt x="2166" y="104"/>
                    </a:lnTo>
                    <a:lnTo>
                      <a:pt x="2160" y="107"/>
                    </a:lnTo>
                    <a:lnTo>
                      <a:pt x="2155" y="110"/>
                    </a:lnTo>
                    <a:lnTo>
                      <a:pt x="2148" y="115"/>
                    </a:lnTo>
                    <a:lnTo>
                      <a:pt x="2145" y="122"/>
                    </a:lnTo>
                    <a:lnTo>
                      <a:pt x="2140" y="129"/>
                    </a:lnTo>
                    <a:lnTo>
                      <a:pt x="2136" y="138"/>
                    </a:lnTo>
                    <a:lnTo>
                      <a:pt x="2130" y="162"/>
                    </a:lnTo>
                    <a:lnTo>
                      <a:pt x="2123" y="195"/>
                    </a:lnTo>
                    <a:lnTo>
                      <a:pt x="2118" y="239"/>
                    </a:lnTo>
                    <a:lnTo>
                      <a:pt x="2118" y="239"/>
                    </a:lnTo>
                    <a:lnTo>
                      <a:pt x="2113" y="274"/>
                    </a:lnTo>
                    <a:lnTo>
                      <a:pt x="2112" y="307"/>
                    </a:lnTo>
                    <a:lnTo>
                      <a:pt x="2110" y="364"/>
                    </a:lnTo>
                    <a:lnTo>
                      <a:pt x="2112" y="411"/>
                    </a:lnTo>
                    <a:lnTo>
                      <a:pt x="2115" y="447"/>
                    </a:lnTo>
                    <a:lnTo>
                      <a:pt x="2115" y="447"/>
                    </a:lnTo>
                    <a:lnTo>
                      <a:pt x="2061" y="465"/>
                    </a:lnTo>
                    <a:lnTo>
                      <a:pt x="2008" y="486"/>
                    </a:lnTo>
                    <a:lnTo>
                      <a:pt x="2008" y="486"/>
                    </a:lnTo>
                    <a:lnTo>
                      <a:pt x="1986" y="457"/>
                    </a:lnTo>
                    <a:lnTo>
                      <a:pt x="1958" y="419"/>
                    </a:lnTo>
                    <a:lnTo>
                      <a:pt x="1920" y="376"/>
                    </a:lnTo>
                    <a:lnTo>
                      <a:pt x="1897" y="353"/>
                    </a:lnTo>
                    <a:lnTo>
                      <a:pt x="1871" y="328"/>
                    </a:lnTo>
                    <a:lnTo>
                      <a:pt x="1871" y="328"/>
                    </a:lnTo>
                    <a:lnTo>
                      <a:pt x="1840" y="298"/>
                    </a:lnTo>
                    <a:lnTo>
                      <a:pt x="1813" y="277"/>
                    </a:lnTo>
                    <a:lnTo>
                      <a:pt x="1793" y="262"/>
                    </a:lnTo>
                    <a:lnTo>
                      <a:pt x="1784" y="259"/>
                    </a:lnTo>
                    <a:lnTo>
                      <a:pt x="1775" y="256"/>
                    </a:lnTo>
                    <a:lnTo>
                      <a:pt x="1769" y="254"/>
                    </a:lnTo>
                    <a:lnTo>
                      <a:pt x="1762" y="254"/>
                    </a:lnTo>
                    <a:lnTo>
                      <a:pt x="1754" y="254"/>
                    </a:lnTo>
                    <a:lnTo>
                      <a:pt x="1747" y="256"/>
                    </a:lnTo>
                    <a:lnTo>
                      <a:pt x="1731" y="262"/>
                    </a:lnTo>
                    <a:lnTo>
                      <a:pt x="1713" y="270"/>
                    </a:lnTo>
                    <a:lnTo>
                      <a:pt x="1713" y="270"/>
                    </a:lnTo>
                    <a:lnTo>
                      <a:pt x="1695" y="279"/>
                    </a:lnTo>
                    <a:lnTo>
                      <a:pt x="1680" y="287"/>
                    </a:lnTo>
                    <a:lnTo>
                      <a:pt x="1675" y="292"/>
                    </a:lnTo>
                    <a:lnTo>
                      <a:pt x="1670" y="297"/>
                    </a:lnTo>
                    <a:lnTo>
                      <a:pt x="1665" y="302"/>
                    </a:lnTo>
                    <a:lnTo>
                      <a:pt x="1662" y="308"/>
                    </a:lnTo>
                    <a:lnTo>
                      <a:pt x="1658" y="317"/>
                    </a:lnTo>
                    <a:lnTo>
                      <a:pt x="1657" y="326"/>
                    </a:lnTo>
                    <a:lnTo>
                      <a:pt x="1653" y="351"/>
                    </a:lnTo>
                    <a:lnTo>
                      <a:pt x="1653" y="384"/>
                    </a:lnTo>
                    <a:lnTo>
                      <a:pt x="1655" y="429"/>
                    </a:lnTo>
                    <a:lnTo>
                      <a:pt x="1655" y="429"/>
                    </a:lnTo>
                    <a:lnTo>
                      <a:pt x="1658" y="465"/>
                    </a:lnTo>
                    <a:lnTo>
                      <a:pt x="1662" y="498"/>
                    </a:lnTo>
                    <a:lnTo>
                      <a:pt x="1670" y="554"/>
                    </a:lnTo>
                    <a:lnTo>
                      <a:pt x="1680" y="600"/>
                    </a:lnTo>
                    <a:lnTo>
                      <a:pt x="1690" y="635"/>
                    </a:lnTo>
                    <a:lnTo>
                      <a:pt x="1690" y="635"/>
                    </a:lnTo>
                    <a:lnTo>
                      <a:pt x="1639" y="663"/>
                    </a:lnTo>
                    <a:lnTo>
                      <a:pt x="1591" y="692"/>
                    </a:lnTo>
                    <a:lnTo>
                      <a:pt x="1591" y="692"/>
                    </a:lnTo>
                    <a:lnTo>
                      <a:pt x="1564" y="666"/>
                    </a:lnTo>
                    <a:lnTo>
                      <a:pt x="1530" y="635"/>
                    </a:lnTo>
                    <a:lnTo>
                      <a:pt x="1485" y="598"/>
                    </a:lnTo>
                    <a:lnTo>
                      <a:pt x="1459" y="580"/>
                    </a:lnTo>
                    <a:lnTo>
                      <a:pt x="1429" y="559"/>
                    </a:lnTo>
                    <a:lnTo>
                      <a:pt x="1429" y="559"/>
                    </a:lnTo>
                    <a:lnTo>
                      <a:pt x="1391" y="536"/>
                    </a:lnTo>
                    <a:lnTo>
                      <a:pt x="1363" y="519"/>
                    </a:lnTo>
                    <a:lnTo>
                      <a:pt x="1340" y="509"/>
                    </a:lnTo>
                    <a:lnTo>
                      <a:pt x="1330" y="506"/>
                    </a:lnTo>
                    <a:lnTo>
                      <a:pt x="1322" y="505"/>
                    </a:lnTo>
                    <a:lnTo>
                      <a:pt x="1314" y="505"/>
                    </a:lnTo>
                    <a:lnTo>
                      <a:pt x="1307" y="506"/>
                    </a:lnTo>
                    <a:lnTo>
                      <a:pt x="1301" y="508"/>
                    </a:lnTo>
                    <a:lnTo>
                      <a:pt x="1294" y="511"/>
                    </a:lnTo>
                    <a:lnTo>
                      <a:pt x="1279" y="519"/>
                    </a:lnTo>
                    <a:lnTo>
                      <a:pt x="1263" y="531"/>
                    </a:lnTo>
                    <a:lnTo>
                      <a:pt x="1263" y="531"/>
                    </a:lnTo>
                    <a:lnTo>
                      <a:pt x="1246" y="542"/>
                    </a:lnTo>
                    <a:lnTo>
                      <a:pt x="1233" y="552"/>
                    </a:lnTo>
                    <a:lnTo>
                      <a:pt x="1228" y="557"/>
                    </a:lnTo>
                    <a:lnTo>
                      <a:pt x="1223" y="564"/>
                    </a:lnTo>
                    <a:lnTo>
                      <a:pt x="1220" y="570"/>
                    </a:lnTo>
                    <a:lnTo>
                      <a:pt x="1218" y="577"/>
                    </a:lnTo>
                    <a:lnTo>
                      <a:pt x="1216" y="587"/>
                    </a:lnTo>
                    <a:lnTo>
                      <a:pt x="1216" y="595"/>
                    </a:lnTo>
                    <a:lnTo>
                      <a:pt x="1218" y="620"/>
                    </a:lnTo>
                    <a:lnTo>
                      <a:pt x="1223" y="653"/>
                    </a:lnTo>
                    <a:lnTo>
                      <a:pt x="1233" y="697"/>
                    </a:lnTo>
                    <a:lnTo>
                      <a:pt x="1233" y="697"/>
                    </a:lnTo>
                    <a:lnTo>
                      <a:pt x="1241" y="732"/>
                    </a:lnTo>
                    <a:lnTo>
                      <a:pt x="1251" y="763"/>
                    </a:lnTo>
                    <a:lnTo>
                      <a:pt x="1269" y="818"/>
                    </a:lnTo>
                    <a:lnTo>
                      <a:pt x="1287" y="861"/>
                    </a:lnTo>
                    <a:lnTo>
                      <a:pt x="1302" y="894"/>
                    </a:lnTo>
                    <a:lnTo>
                      <a:pt x="1302" y="894"/>
                    </a:lnTo>
                    <a:lnTo>
                      <a:pt x="1258" y="930"/>
                    </a:lnTo>
                    <a:lnTo>
                      <a:pt x="1213" y="966"/>
                    </a:lnTo>
                    <a:lnTo>
                      <a:pt x="1213" y="966"/>
                    </a:lnTo>
                    <a:lnTo>
                      <a:pt x="1185" y="946"/>
                    </a:lnTo>
                    <a:lnTo>
                      <a:pt x="1146" y="922"/>
                    </a:lnTo>
                    <a:lnTo>
                      <a:pt x="1094" y="894"/>
                    </a:lnTo>
                    <a:lnTo>
                      <a:pt x="1065" y="879"/>
                    </a:lnTo>
                    <a:lnTo>
                      <a:pt x="1033" y="866"/>
                    </a:lnTo>
                    <a:lnTo>
                      <a:pt x="1033" y="866"/>
                    </a:lnTo>
                    <a:lnTo>
                      <a:pt x="992" y="847"/>
                    </a:lnTo>
                    <a:lnTo>
                      <a:pt x="961" y="838"/>
                    </a:lnTo>
                    <a:lnTo>
                      <a:pt x="936" y="831"/>
                    </a:lnTo>
                    <a:lnTo>
                      <a:pt x="926" y="829"/>
                    </a:lnTo>
                    <a:lnTo>
                      <a:pt x="918" y="829"/>
                    </a:lnTo>
                    <a:lnTo>
                      <a:pt x="910" y="831"/>
                    </a:lnTo>
                    <a:lnTo>
                      <a:pt x="903" y="833"/>
                    </a:lnTo>
                    <a:lnTo>
                      <a:pt x="897" y="836"/>
                    </a:lnTo>
                    <a:lnTo>
                      <a:pt x="892" y="839"/>
                    </a:lnTo>
                    <a:lnTo>
                      <a:pt x="878" y="851"/>
                    </a:lnTo>
                    <a:lnTo>
                      <a:pt x="864" y="866"/>
                    </a:lnTo>
                    <a:lnTo>
                      <a:pt x="864" y="866"/>
                    </a:lnTo>
                    <a:lnTo>
                      <a:pt x="850" y="879"/>
                    </a:lnTo>
                    <a:lnTo>
                      <a:pt x="839" y="892"/>
                    </a:lnTo>
                    <a:lnTo>
                      <a:pt x="834" y="899"/>
                    </a:lnTo>
                    <a:lnTo>
                      <a:pt x="832" y="905"/>
                    </a:lnTo>
                    <a:lnTo>
                      <a:pt x="829" y="912"/>
                    </a:lnTo>
                    <a:lnTo>
                      <a:pt x="829" y="918"/>
                    </a:lnTo>
                    <a:lnTo>
                      <a:pt x="829" y="928"/>
                    </a:lnTo>
                    <a:lnTo>
                      <a:pt x="829" y="938"/>
                    </a:lnTo>
                    <a:lnTo>
                      <a:pt x="836" y="961"/>
                    </a:lnTo>
                    <a:lnTo>
                      <a:pt x="847" y="993"/>
                    </a:lnTo>
                    <a:lnTo>
                      <a:pt x="864" y="1034"/>
                    </a:lnTo>
                    <a:lnTo>
                      <a:pt x="864" y="1034"/>
                    </a:lnTo>
                    <a:lnTo>
                      <a:pt x="878" y="1067"/>
                    </a:lnTo>
                    <a:lnTo>
                      <a:pt x="893" y="1095"/>
                    </a:lnTo>
                    <a:lnTo>
                      <a:pt x="920" y="1146"/>
                    </a:lnTo>
                    <a:lnTo>
                      <a:pt x="944" y="1185"/>
                    </a:lnTo>
                    <a:lnTo>
                      <a:pt x="966" y="1215"/>
                    </a:lnTo>
                    <a:lnTo>
                      <a:pt x="966" y="1215"/>
                    </a:lnTo>
                    <a:lnTo>
                      <a:pt x="928" y="1258"/>
                    </a:lnTo>
                    <a:lnTo>
                      <a:pt x="892" y="1303"/>
                    </a:lnTo>
                    <a:lnTo>
                      <a:pt x="892" y="1303"/>
                    </a:lnTo>
                    <a:lnTo>
                      <a:pt x="859" y="1288"/>
                    </a:lnTo>
                    <a:lnTo>
                      <a:pt x="816" y="1270"/>
                    </a:lnTo>
                    <a:lnTo>
                      <a:pt x="761" y="1251"/>
                    </a:lnTo>
                    <a:lnTo>
                      <a:pt x="730" y="1243"/>
                    </a:lnTo>
                    <a:lnTo>
                      <a:pt x="695" y="1235"/>
                    </a:lnTo>
                    <a:lnTo>
                      <a:pt x="695" y="1235"/>
                    </a:lnTo>
                    <a:lnTo>
                      <a:pt x="653" y="1225"/>
                    </a:lnTo>
                    <a:lnTo>
                      <a:pt x="620" y="1218"/>
                    </a:lnTo>
                    <a:lnTo>
                      <a:pt x="595" y="1217"/>
                    </a:lnTo>
                    <a:lnTo>
                      <a:pt x="585" y="1218"/>
                    </a:lnTo>
                    <a:lnTo>
                      <a:pt x="577" y="1218"/>
                    </a:lnTo>
                    <a:lnTo>
                      <a:pt x="570" y="1222"/>
                    </a:lnTo>
                    <a:lnTo>
                      <a:pt x="564" y="1225"/>
                    </a:lnTo>
                    <a:lnTo>
                      <a:pt x="557" y="1228"/>
                    </a:lnTo>
                    <a:lnTo>
                      <a:pt x="552" y="1233"/>
                    </a:lnTo>
                    <a:lnTo>
                      <a:pt x="540" y="1246"/>
                    </a:lnTo>
                    <a:lnTo>
                      <a:pt x="529" y="1263"/>
                    </a:lnTo>
                    <a:lnTo>
                      <a:pt x="529" y="1263"/>
                    </a:lnTo>
                    <a:lnTo>
                      <a:pt x="517" y="1279"/>
                    </a:lnTo>
                    <a:lnTo>
                      <a:pt x="509" y="1294"/>
                    </a:lnTo>
                    <a:lnTo>
                      <a:pt x="506" y="1301"/>
                    </a:lnTo>
                    <a:lnTo>
                      <a:pt x="504" y="1307"/>
                    </a:lnTo>
                    <a:lnTo>
                      <a:pt x="504" y="1316"/>
                    </a:lnTo>
                    <a:lnTo>
                      <a:pt x="504" y="1322"/>
                    </a:lnTo>
                    <a:lnTo>
                      <a:pt x="506" y="1332"/>
                    </a:lnTo>
                    <a:lnTo>
                      <a:pt x="509" y="1340"/>
                    </a:lnTo>
                    <a:lnTo>
                      <a:pt x="519" y="1364"/>
                    </a:lnTo>
                    <a:lnTo>
                      <a:pt x="535" y="1393"/>
                    </a:lnTo>
                    <a:lnTo>
                      <a:pt x="559" y="1429"/>
                    </a:lnTo>
                    <a:lnTo>
                      <a:pt x="559" y="1429"/>
                    </a:lnTo>
                    <a:lnTo>
                      <a:pt x="578" y="1459"/>
                    </a:lnTo>
                    <a:lnTo>
                      <a:pt x="598" y="1486"/>
                    </a:lnTo>
                    <a:lnTo>
                      <a:pt x="633" y="1530"/>
                    </a:lnTo>
                    <a:lnTo>
                      <a:pt x="664" y="1565"/>
                    </a:lnTo>
                    <a:lnTo>
                      <a:pt x="690" y="1589"/>
                    </a:lnTo>
                    <a:lnTo>
                      <a:pt x="690" y="1589"/>
                    </a:lnTo>
                    <a:lnTo>
                      <a:pt x="661" y="1639"/>
                    </a:lnTo>
                    <a:lnTo>
                      <a:pt x="633" y="1690"/>
                    </a:lnTo>
                    <a:lnTo>
                      <a:pt x="633" y="1690"/>
                    </a:lnTo>
                    <a:lnTo>
                      <a:pt x="598" y="1680"/>
                    </a:lnTo>
                    <a:lnTo>
                      <a:pt x="552" y="1670"/>
                    </a:lnTo>
                    <a:lnTo>
                      <a:pt x="496" y="1662"/>
                    </a:lnTo>
                    <a:lnTo>
                      <a:pt x="463" y="1659"/>
                    </a:lnTo>
                    <a:lnTo>
                      <a:pt x="428" y="1657"/>
                    </a:lnTo>
                    <a:lnTo>
                      <a:pt x="428" y="1657"/>
                    </a:lnTo>
                    <a:lnTo>
                      <a:pt x="384" y="1654"/>
                    </a:lnTo>
                    <a:lnTo>
                      <a:pt x="351" y="1655"/>
                    </a:lnTo>
                    <a:lnTo>
                      <a:pt x="326" y="1657"/>
                    </a:lnTo>
                    <a:lnTo>
                      <a:pt x="316" y="1659"/>
                    </a:lnTo>
                    <a:lnTo>
                      <a:pt x="308" y="1662"/>
                    </a:lnTo>
                    <a:lnTo>
                      <a:pt x="301" y="1665"/>
                    </a:lnTo>
                    <a:lnTo>
                      <a:pt x="295" y="1670"/>
                    </a:lnTo>
                    <a:lnTo>
                      <a:pt x="290" y="1675"/>
                    </a:lnTo>
                    <a:lnTo>
                      <a:pt x="287" y="1682"/>
                    </a:lnTo>
                    <a:lnTo>
                      <a:pt x="278" y="1695"/>
                    </a:lnTo>
                    <a:lnTo>
                      <a:pt x="270" y="1715"/>
                    </a:lnTo>
                    <a:lnTo>
                      <a:pt x="270" y="1715"/>
                    </a:lnTo>
                    <a:lnTo>
                      <a:pt x="260" y="1733"/>
                    </a:lnTo>
                    <a:lnTo>
                      <a:pt x="255" y="1748"/>
                    </a:lnTo>
                    <a:lnTo>
                      <a:pt x="254" y="1756"/>
                    </a:lnTo>
                    <a:lnTo>
                      <a:pt x="252" y="1763"/>
                    </a:lnTo>
                    <a:lnTo>
                      <a:pt x="254" y="1769"/>
                    </a:lnTo>
                    <a:lnTo>
                      <a:pt x="255" y="1777"/>
                    </a:lnTo>
                    <a:lnTo>
                      <a:pt x="257" y="1786"/>
                    </a:lnTo>
                    <a:lnTo>
                      <a:pt x="262" y="1794"/>
                    </a:lnTo>
                    <a:lnTo>
                      <a:pt x="277" y="1815"/>
                    </a:lnTo>
                    <a:lnTo>
                      <a:pt x="298" y="1840"/>
                    </a:lnTo>
                    <a:lnTo>
                      <a:pt x="328" y="1873"/>
                    </a:lnTo>
                    <a:lnTo>
                      <a:pt x="328" y="1873"/>
                    </a:lnTo>
                    <a:lnTo>
                      <a:pt x="351" y="1898"/>
                    </a:lnTo>
                    <a:lnTo>
                      <a:pt x="376" y="1921"/>
                    </a:lnTo>
                    <a:lnTo>
                      <a:pt x="418" y="1959"/>
                    </a:lnTo>
                    <a:lnTo>
                      <a:pt x="455" y="1987"/>
                    </a:lnTo>
                    <a:lnTo>
                      <a:pt x="484" y="2008"/>
                    </a:lnTo>
                    <a:lnTo>
                      <a:pt x="484" y="2008"/>
                    </a:lnTo>
                    <a:lnTo>
                      <a:pt x="465" y="2061"/>
                    </a:lnTo>
                    <a:lnTo>
                      <a:pt x="445" y="2115"/>
                    </a:lnTo>
                    <a:lnTo>
                      <a:pt x="445" y="2115"/>
                    </a:lnTo>
                    <a:lnTo>
                      <a:pt x="410" y="2112"/>
                    </a:lnTo>
                    <a:lnTo>
                      <a:pt x="362" y="2110"/>
                    </a:lnTo>
                    <a:lnTo>
                      <a:pt x="306" y="2112"/>
                    </a:lnTo>
                    <a:lnTo>
                      <a:pt x="273" y="2115"/>
                    </a:lnTo>
                    <a:lnTo>
                      <a:pt x="237" y="2119"/>
                    </a:lnTo>
                    <a:lnTo>
                      <a:pt x="237" y="2119"/>
                    </a:lnTo>
                    <a:lnTo>
                      <a:pt x="194" y="2124"/>
                    </a:lnTo>
                    <a:lnTo>
                      <a:pt x="161" y="2130"/>
                    </a:lnTo>
                    <a:lnTo>
                      <a:pt x="136" y="2137"/>
                    </a:lnTo>
                    <a:lnTo>
                      <a:pt x="128" y="2140"/>
                    </a:lnTo>
                    <a:lnTo>
                      <a:pt x="120" y="2145"/>
                    </a:lnTo>
                    <a:lnTo>
                      <a:pt x="115" y="2150"/>
                    </a:lnTo>
                    <a:lnTo>
                      <a:pt x="110" y="2155"/>
                    </a:lnTo>
                    <a:lnTo>
                      <a:pt x="105" y="2162"/>
                    </a:lnTo>
                    <a:lnTo>
                      <a:pt x="102" y="2168"/>
                    </a:lnTo>
                    <a:lnTo>
                      <a:pt x="97" y="2183"/>
                    </a:lnTo>
                    <a:lnTo>
                      <a:pt x="92" y="2203"/>
                    </a:lnTo>
                    <a:lnTo>
                      <a:pt x="92" y="2203"/>
                    </a:lnTo>
                    <a:lnTo>
                      <a:pt x="85" y="2223"/>
                    </a:lnTo>
                    <a:lnTo>
                      <a:pt x="84" y="2239"/>
                    </a:lnTo>
                    <a:lnTo>
                      <a:pt x="82" y="2246"/>
                    </a:lnTo>
                    <a:lnTo>
                      <a:pt x="84" y="2254"/>
                    </a:lnTo>
                    <a:lnTo>
                      <a:pt x="85" y="2260"/>
                    </a:lnTo>
                    <a:lnTo>
                      <a:pt x="87" y="2267"/>
                    </a:lnTo>
                    <a:lnTo>
                      <a:pt x="92" y="2275"/>
                    </a:lnTo>
                    <a:lnTo>
                      <a:pt x="99" y="2284"/>
                    </a:lnTo>
                    <a:lnTo>
                      <a:pt x="115" y="2300"/>
                    </a:lnTo>
                    <a:lnTo>
                      <a:pt x="141" y="2323"/>
                    </a:lnTo>
                    <a:lnTo>
                      <a:pt x="176" y="2349"/>
                    </a:lnTo>
                    <a:lnTo>
                      <a:pt x="176" y="2349"/>
                    </a:lnTo>
                    <a:lnTo>
                      <a:pt x="204" y="2369"/>
                    </a:lnTo>
                    <a:lnTo>
                      <a:pt x="232" y="2389"/>
                    </a:lnTo>
                    <a:lnTo>
                      <a:pt x="280" y="2419"/>
                    </a:lnTo>
                    <a:lnTo>
                      <a:pt x="321" y="2440"/>
                    </a:lnTo>
                    <a:lnTo>
                      <a:pt x="354" y="2455"/>
                    </a:lnTo>
                    <a:lnTo>
                      <a:pt x="354" y="2455"/>
                    </a:lnTo>
                    <a:lnTo>
                      <a:pt x="343" y="2511"/>
                    </a:lnTo>
                    <a:lnTo>
                      <a:pt x="333" y="2569"/>
                    </a:lnTo>
                    <a:lnTo>
                      <a:pt x="333" y="2569"/>
                    </a:lnTo>
                    <a:lnTo>
                      <a:pt x="298" y="2572"/>
                    </a:lnTo>
                    <a:lnTo>
                      <a:pt x="252" y="2579"/>
                    </a:lnTo>
                    <a:lnTo>
                      <a:pt x="196" y="2589"/>
                    </a:lnTo>
                    <a:lnTo>
                      <a:pt x="165" y="2597"/>
                    </a:lnTo>
                    <a:lnTo>
                      <a:pt x="130" y="2607"/>
                    </a:lnTo>
                    <a:lnTo>
                      <a:pt x="130" y="2607"/>
                    </a:lnTo>
                    <a:lnTo>
                      <a:pt x="89" y="2620"/>
                    </a:lnTo>
                    <a:lnTo>
                      <a:pt x="57" y="2631"/>
                    </a:lnTo>
                    <a:lnTo>
                      <a:pt x="34" y="2643"/>
                    </a:lnTo>
                    <a:lnTo>
                      <a:pt x="26" y="2648"/>
                    </a:lnTo>
                    <a:lnTo>
                      <a:pt x="19" y="2653"/>
                    </a:lnTo>
                    <a:lnTo>
                      <a:pt x="14" y="2659"/>
                    </a:lnTo>
                    <a:lnTo>
                      <a:pt x="11" y="2664"/>
                    </a:lnTo>
                    <a:lnTo>
                      <a:pt x="8" y="2671"/>
                    </a:lnTo>
                    <a:lnTo>
                      <a:pt x="5" y="2679"/>
                    </a:lnTo>
                    <a:lnTo>
                      <a:pt x="3" y="2696"/>
                    </a:lnTo>
                    <a:lnTo>
                      <a:pt x="1" y="2715"/>
                    </a:lnTo>
                    <a:lnTo>
                      <a:pt x="1" y="2715"/>
                    </a:lnTo>
                    <a:lnTo>
                      <a:pt x="0" y="2735"/>
                    </a:lnTo>
                    <a:lnTo>
                      <a:pt x="0" y="2752"/>
                    </a:lnTo>
                    <a:lnTo>
                      <a:pt x="0" y="2760"/>
                    </a:lnTo>
                    <a:lnTo>
                      <a:pt x="1" y="2767"/>
                    </a:lnTo>
                    <a:lnTo>
                      <a:pt x="5" y="2773"/>
                    </a:lnTo>
                    <a:lnTo>
                      <a:pt x="8" y="2780"/>
                    </a:lnTo>
                    <a:lnTo>
                      <a:pt x="14" y="2786"/>
                    </a:lnTo>
                    <a:lnTo>
                      <a:pt x="21" y="2793"/>
                    </a:lnTo>
                    <a:lnTo>
                      <a:pt x="41" y="2808"/>
                    </a:lnTo>
                    <a:lnTo>
                      <a:pt x="71" y="2824"/>
                    </a:lnTo>
                    <a:lnTo>
                      <a:pt x="110" y="2844"/>
                    </a:lnTo>
                    <a:lnTo>
                      <a:pt x="110" y="2844"/>
                    </a:lnTo>
                    <a:lnTo>
                      <a:pt x="141" y="2861"/>
                    </a:lnTo>
                    <a:lnTo>
                      <a:pt x="171" y="2874"/>
                    </a:lnTo>
                    <a:lnTo>
                      <a:pt x="224" y="2894"/>
                    </a:lnTo>
                    <a:lnTo>
                      <a:pt x="268" y="2908"/>
                    </a:lnTo>
                    <a:lnTo>
                      <a:pt x="303" y="2918"/>
                    </a:lnTo>
                    <a:lnTo>
                      <a:pt x="303" y="2918"/>
                    </a:lnTo>
                    <a:lnTo>
                      <a:pt x="301" y="2976"/>
                    </a:lnTo>
                    <a:lnTo>
                      <a:pt x="303" y="3034"/>
                    </a:lnTo>
                    <a:lnTo>
                      <a:pt x="303" y="3034"/>
                    </a:lnTo>
                    <a:lnTo>
                      <a:pt x="268" y="3042"/>
                    </a:lnTo>
                    <a:lnTo>
                      <a:pt x="224" y="3057"/>
                    </a:lnTo>
                    <a:lnTo>
                      <a:pt x="171" y="3078"/>
                    </a:lnTo>
                    <a:lnTo>
                      <a:pt x="141" y="3091"/>
                    </a:lnTo>
                    <a:lnTo>
                      <a:pt x="110" y="3106"/>
                    </a:lnTo>
                    <a:lnTo>
                      <a:pt x="110" y="3106"/>
                    </a:lnTo>
                    <a:lnTo>
                      <a:pt x="71" y="3126"/>
                    </a:lnTo>
                    <a:lnTo>
                      <a:pt x="41" y="3144"/>
                    </a:lnTo>
                    <a:lnTo>
                      <a:pt x="21" y="3157"/>
                    </a:lnTo>
                    <a:lnTo>
                      <a:pt x="14" y="3164"/>
                    </a:lnTo>
                    <a:lnTo>
                      <a:pt x="8" y="3171"/>
                    </a:lnTo>
                    <a:lnTo>
                      <a:pt x="5" y="3177"/>
                    </a:lnTo>
                    <a:lnTo>
                      <a:pt x="1" y="3184"/>
                    </a:lnTo>
                    <a:lnTo>
                      <a:pt x="0" y="3192"/>
                    </a:lnTo>
                    <a:lnTo>
                      <a:pt x="0" y="3199"/>
                    </a:lnTo>
                    <a:lnTo>
                      <a:pt x="0" y="3215"/>
                    </a:lnTo>
                    <a:lnTo>
                      <a:pt x="1" y="3237"/>
                    </a:lnTo>
                    <a:lnTo>
                      <a:pt x="1" y="3237"/>
                    </a:lnTo>
                    <a:lnTo>
                      <a:pt x="3" y="3256"/>
                    </a:lnTo>
                    <a:lnTo>
                      <a:pt x="5" y="3273"/>
                    </a:lnTo>
                    <a:lnTo>
                      <a:pt x="8" y="3279"/>
                    </a:lnTo>
                    <a:lnTo>
                      <a:pt x="11" y="3286"/>
                    </a:lnTo>
                    <a:lnTo>
                      <a:pt x="14" y="3293"/>
                    </a:lnTo>
                    <a:lnTo>
                      <a:pt x="19" y="3298"/>
                    </a:lnTo>
                    <a:lnTo>
                      <a:pt x="26" y="3302"/>
                    </a:lnTo>
                    <a:lnTo>
                      <a:pt x="34" y="3309"/>
                    </a:lnTo>
                    <a:lnTo>
                      <a:pt x="57" y="3319"/>
                    </a:lnTo>
                    <a:lnTo>
                      <a:pt x="89" y="3330"/>
                    </a:lnTo>
                    <a:lnTo>
                      <a:pt x="130" y="3344"/>
                    </a:lnTo>
                    <a:lnTo>
                      <a:pt x="130" y="3344"/>
                    </a:lnTo>
                    <a:lnTo>
                      <a:pt x="165" y="3354"/>
                    </a:lnTo>
                    <a:lnTo>
                      <a:pt x="196" y="3362"/>
                    </a:lnTo>
                    <a:lnTo>
                      <a:pt x="250" y="3373"/>
                    </a:lnTo>
                    <a:lnTo>
                      <a:pt x="296" y="3380"/>
                    </a:lnTo>
                    <a:lnTo>
                      <a:pt x="333" y="3383"/>
                    </a:lnTo>
                    <a:lnTo>
                      <a:pt x="333" y="3383"/>
                    </a:lnTo>
                    <a:lnTo>
                      <a:pt x="343" y="3439"/>
                    </a:lnTo>
                    <a:lnTo>
                      <a:pt x="352" y="3497"/>
                    </a:lnTo>
                    <a:lnTo>
                      <a:pt x="352" y="3497"/>
                    </a:lnTo>
                    <a:lnTo>
                      <a:pt x="320" y="3512"/>
                    </a:lnTo>
                    <a:lnTo>
                      <a:pt x="280" y="3533"/>
                    </a:lnTo>
                    <a:lnTo>
                      <a:pt x="230" y="3563"/>
                    </a:lnTo>
                    <a:lnTo>
                      <a:pt x="204" y="3581"/>
                    </a:lnTo>
                    <a:lnTo>
                      <a:pt x="176" y="3603"/>
                    </a:lnTo>
                    <a:lnTo>
                      <a:pt x="176" y="3603"/>
                    </a:lnTo>
                    <a:lnTo>
                      <a:pt x="141" y="3629"/>
                    </a:lnTo>
                    <a:lnTo>
                      <a:pt x="115" y="3650"/>
                    </a:lnTo>
                    <a:lnTo>
                      <a:pt x="99" y="3668"/>
                    </a:lnTo>
                    <a:lnTo>
                      <a:pt x="92" y="3677"/>
                    </a:lnTo>
                    <a:lnTo>
                      <a:pt x="87" y="3683"/>
                    </a:lnTo>
                    <a:lnTo>
                      <a:pt x="85" y="3690"/>
                    </a:lnTo>
                    <a:lnTo>
                      <a:pt x="84" y="3698"/>
                    </a:lnTo>
                    <a:lnTo>
                      <a:pt x="82" y="3705"/>
                    </a:lnTo>
                    <a:lnTo>
                      <a:pt x="84" y="3711"/>
                    </a:lnTo>
                    <a:lnTo>
                      <a:pt x="85" y="3728"/>
                    </a:lnTo>
                    <a:lnTo>
                      <a:pt x="92" y="3748"/>
                    </a:lnTo>
                    <a:lnTo>
                      <a:pt x="92" y="3748"/>
                    </a:lnTo>
                    <a:lnTo>
                      <a:pt x="97" y="3767"/>
                    </a:lnTo>
                    <a:lnTo>
                      <a:pt x="102" y="3784"/>
                    </a:lnTo>
                    <a:lnTo>
                      <a:pt x="105" y="3790"/>
                    </a:lnTo>
                    <a:lnTo>
                      <a:pt x="110" y="3795"/>
                    </a:lnTo>
                    <a:lnTo>
                      <a:pt x="115" y="3802"/>
                    </a:lnTo>
                    <a:lnTo>
                      <a:pt x="120" y="3805"/>
                    </a:lnTo>
                    <a:lnTo>
                      <a:pt x="128" y="3810"/>
                    </a:lnTo>
                    <a:lnTo>
                      <a:pt x="136" y="3814"/>
                    </a:lnTo>
                    <a:lnTo>
                      <a:pt x="161" y="3820"/>
                    </a:lnTo>
                    <a:lnTo>
                      <a:pt x="194" y="3827"/>
                    </a:lnTo>
                    <a:lnTo>
                      <a:pt x="237" y="3832"/>
                    </a:lnTo>
                    <a:lnTo>
                      <a:pt x="237" y="3832"/>
                    </a:lnTo>
                    <a:lnTo>
                      <a:pt x="272" y="3837"/>
                    </a:lnTo>
                    <a:lnTo>
                      <a:pt x="305" y="3838"/>
                    </a:lnTo>
                    <a:lnTo>
                      <a:pt x="361" y="3840"/>
                    </a:lnTo>
                    <a:lnTo>
                      <a:pt x="407" y="3838"/>
                    </a:lnTo>
                    <a:lnTo>
                      <a:pt x="443" y="3835"/>
                    </a:lnTo>
                    <a:lnTo>
                      <a:pt x="443" y="3835"/>
                    </a:lnTo>
                    <a:lnTo>
                      <a:pt x="463" y="3889"/>
                    </a:lnTo>
                    <a:lnTo>
                      <a:pt x="483" y="3944"/>
                    </a:lnTo>
                    <a:lnTo>
                      <a:pt x="483" y="3944"/>
                    </a:lnTo>
                    <a:lnTo>
                      <a:pt x="453" y="3965"/>
                    </a:lnTo>
                    <a:lnTo>
                      <a:pt x="417" y="3993"/>
                    </a:lnTo>
                    <a:lnTo>
                      <a:pt x="374" y="4031"/>
                    </a:lnTo>
                    <a:lnTo>
                      <a:pt x="351" y="4053"/>
                    </a:lnTo>
                    <a:lnTo>
                      <a:pt x="328" y="4079"/>
                    </a:lnTo>
                    <a:lnTo>
                      <a:pt x="328" y="4079"/>
                    </a:lnTo>
                    <a:lnTo>
                      <a:pt x="298" y="4110"/>
                    </a:lnTo>
                    <a:lnTo>
                      <a:pt x="277" y="4137"/>
                    </a:lnTo>
                    <a:lnTo>
                      <a:pt x="262" y="4157"/>
                    </a:lnTo>
                    <a:lnTo>
                      <a:pt x="257" y="4166"/>
                    </a:lnTo>
                    <a:lnTo>
                      <a:pt x="255" y="4175"/>
                    </a:lnTo>
                    <a:lnTo>
                      <a:pt x="254" y="4181"/>
                    </a:lnTo>
                    <a:lnTo>
                      <a:pt x="252" y="4189"/>
                    </a:lnTo>
                    <a:lnTo>
                      <a:pt x="254" y="4196"/>
                    </a:lnTo>
                    <a:lnTo>
                      <a:pt x="255" y="4203"/>
                    </a:lnTo>
                    <a:lnTo>
                      <a:pt x="260" y="4219"/>
                    </a:lnTo>
                    <a:lnTo>
                      <a:pt x="270" y="4237"/>
                    </a:lnTo>
                    <a:lnTo>
                      <a:pt x="270" y="4237"/>
                    </a:lnTo>
                    <a:lnTo>
                      <a:pt x="278" y="4255"/>
                    </a:lnTo>
                    <a:lnTo>
                      <a:pt x="287" y="4270"/>
                    </a:lnTo>
                    <a:lnTo>
                      <a:pt x="290" y="4275"/>
                    </a:lnTo>
                    <a:lnTo>
                      <a:pt x="295" y="4282"/>
                    </a:lnTo>
                    <a:lnTo>
                      <a:pt x="301" y="4285"/>
                    </a:lnTo>
                    <a:lnTo>
                      <a:pt x="308" y="4288"/>
                    </a:lnTo>
                    <a:lnTo>
                      <a:pt x="316" y="4292"/>
                    </a:lnTo>
                    <a:lnTo>
                      <a:pt x="326" y="4293"/>
                    </a:lnTo>
                    <a:lnTo>
                      <a:pt x="351" y="4297"/>
                    </a:lnTo>
                    <a:lnTo>
                      <a:pt x="384" y="4297"/>
                    </a:lnTo>
                    <a:lnTo>
                      <a:pt x="428" y="4295"/>
                    </a:lnTo>
                    <a:lnTo>
                      <a:pt x="428" y="4295"/>
                    </a:lnTo>
                    <a:lnTo>
                      <a:pt x="463" y="4292"/>
                    </a:lnTo>
                    <a:lnTo>
                      <a:pt x="494" y="4288"/>
                    </a:lnTo>
                    <a:lnTo>
                      <a:pt x="550" y="4280"/>
                    </a:lnTo>
                    <a:lnTo>
                      <a:pt x="596" y="4272"/>
                    </a:lnTo>
                    <a:lnTo>
                      <a:pt x="631" y="4262"/>
                    </a:lnTo>
                    <a:lnTo>
                      <a:pt x="631" y="4262"/>
                    </a:lnTo>
                    <a:lnTo>
                      <a:pt x="659" y="4311"/>
                    </a:lnTo>
                    <a:lnTo>
                      <a:pt x="689" y="4363"/>
                    </a:lnTo>
                    <a:lnTo>
                      <a:pt x="689" y="4363"/>
                    </a:lnTo>
                    <a:lnTo>
                      <a:pt x="664" y="4387"/>
                    </a:lnTo>
                    <a:lnTo>
                      <a:pt x="633" y="4422"/>
                    </a:lnTo>
                    <a:lnTo>
                      <a:pt x="596" y="4466"/>
                    </a:lnTo>
                    <a:lnTo>
                      <a:pt x="578" y="4493"/>
                    </a:lnTo>
                    <a:lnTo>
                      <a:pt x="559" y="4521"/>
                    </a:lnTo>
                    <a:lnTo>
                      <a:pt x="559" y="4521"/>
                    </a:lnTo>
                    <a:lnTo>
                      <a:pt x="535" y="4559"/>
                    </a:lnTo>
                    <a:lnTo>
                      <a:pt x="519" y="4587"/>
                    </a:lnTo>
                    <a:lnTo>
                      <a:pt x="509" y="4610"/>
                    </a:lnTo>
                    <a:lnTo>
                      <a:pt x="506" y="4620"/>
                    </a:lnTo>
                    <a:lnTo>
                      <a:pt x="504" y="4628"/>
                    </a:lnTo>
                    <a:lnTo>
                      <a:pt x="504" y="4636"/>
                    </a:lnTo>
                    <a:lnTo>
                      <a:pt x="504" y="4643"/>
                    </a:lnTo>
                    <a:lnTo>
                      <a:pt x="506" y="4649"/>
                    </a:lnTo>
                    <a:lnTo>
                      <a:pt x="509" y="4656"/>
                    </a:lnTo>
                    <a:lnTo>
                      <a:pt x="517" y="4671"/>
                    </a:lnTo>
                    <a:lnTo>
                      <a:pt x="529" y="4687"/>
                    </a:lnTo>
                    <a:lnTo>
                      <a:pt x="529" y="4687"/>
                    </a:lnTo>
                    <a:lnTo>
                      <a:pt x="540" y="4704"/>
                    </a:lnTo>
                    <a:lnTo>
                      <a:pt x="552" y="4717"/>
                    </a:lnTo>
                    <a:lnTo>
                      <a:pt x="557" y="4722"/>
                    </a:lnTo>
                    <a:lnTo>
                      <a:pt x="564" y="4727"/>
                    </a:lnTo>
                    <a:lnTo>
                      <a:pt x="570" y="4730"/>
                    </a:lnTo>
                    <a:lnTo>
                      <a:pt x="577" y="4732"/>
                    </a:lnTo>
                    <a:lnTo>
                      <a:pt x="585" y="4734"/>
                    </a:lnTo>
                    <a:lnTo>
                      <a:pt x="595" y="4734"/>
                    </a:lnTo>
                    <a:lnTo>
                      <a:pt x="620" y="4732"/>
                    </a:lnTo>
                    <a:lnTo>
                      <a:pt x="653" y="4727"/>
                    </a:lnTo>
                    <a:lnTo>
                      <a:pt x="695" y="4717"/>
                    </a:lnTo>
                    <a:lnTo>
                      <a:pt x="695" y="4717"/>
                    </a:lnTo>
                    <a:lnTo>
                      <a:pt x="730" y="4709"/>
                    </a:lnTo>
                    <a:lnTo>
                      <a:pt x="760" y="4699"/>
                    </a:lnTo>
                    <a:lnTo>
                      <a:pt x="814" y="4682"/>
                    </a:lnTo>
                    <a:lnTo>
                      <a:pt x="857" y="4664"/>
                    </a:lnTo>
                    <a:lnTo>
                      <a:pt x="888" y="4649"/>
                    </a:lnTo>
                    <a:lnTo>
                      <a:pt x="888" y="4649"/>
                    </a:lnTo>
                    <a:lnTo>
                      <a:pt x="926" y="4694"/>
                    </a:lnTo>
                    <a:lnTo>
                      <a:pt x="964" y="4739"/>
                    </a:lnTo>
                    <a:lnTo>
                      <a:pt x="964" y="4739"/>
                    </a:lnTo>
                    <a:lnTo>
                      <a:pt x="943" y="4768"/>
                    </a:lnTo>
                    <a:lnTo>
                      <a:pt x="918" y="4808"/>
                    </a:lnTo>
                    <a:lnTo>
                      <a:pt x="892" y="4857"/>
                    </a:lnTo>
                    <a:lnTo>
                      <a:pt x="878" y="4885"/>
                    </a:lnTo>
                    <a:lnTo>
                      <a:pt x="864" y="4917"/>
                    </a:lnTo>
                    <a:lnTo>
                      <a:pt x="864" y="4917"/>
                    </a:lnTo>
                    <a:lnTo>
                      <a:pt x="847" y="4958"/>
                    </a:lnTo>
                    <a:lnTo>
                      <a:pt x="836" y="4989"/>
                    </a:lnTo>
                    <a:lnTo>
                      <a:pt x="829" y="5014"/>
                    </a:lnTo>
                    <a:lnTo>
                      <a:pt x="829" y="5024"/>
                    </a:lnTo>
                    <a:lnTo>
                      <a:pt x="829" y="5032"/>
                    </a:lnTo>
                    <a:lnTo>
                      <a:pt x="829" y="5040"/>
                    </a:lnTo>
                    <a:lnTo>
                      <a:pt x="832" y="5047"/>
                    </a:lnTo>
                    <a:lnTo>
                      <a:pt x="834" y="5053"/>
                    </a:lnTo>
                    <a:lnTo>
                      <a:pt x="839" y="5060"/>
                    </a:lnTo>
                    <a:lnTo>
                      <a:pt x="850" y="5072"/>
                    </a:lnTo>
                    <a:lnTo>
                      <a:pt x="864" y="5086"/>
                    </a:lnTo>
                    <a:lnTo>
                      <a:pt x="864" y="5086"/>
                    </a:lnTo>
                    <a:lnTo>
                      <a:pt x="878" y="5101"/>
                    </a:lnTo>
                    <a:lnTo>
                      <a:pt x="892" y="5111"/>
                    </a:lnTo>
                    <a:lnTo>
                      <a:pt x="897" y="5116"/>
                    </a:lnTo>
                    <a:lnTo>
                      <a:pt x="903" y="5119"/>
                    </a:lnTo>
                    <a:lnTo>
                      <a:pt x="910" y="5121"/>
                    </a:lnTo>
                    <a:lnTo>
                      <a:pt x="918" y="5121"/>
                    </a:lnTo>
                    <a:lnTo>
                      <a:pt x="926" y="5121"/>
                    </a:lnTo>
                    <a:lnTo>
                      <a:pt x="936" y="5121"/>
                    </a:lnTo>
                    <a:lnTo>
                      <a:pt x="961" y="5114"/>
                    </a:lnTo>
                    <a:lnTo>
                      <a:pt x="992" y="5103"/>
                    </a:lnTo>
                    <a:lnTo>
                      <a:pt x="1033" y="5086"/>
                    </a:lnTo>
                    <a:lnTo>
                      <a:pt x="1033" y="5086"/>
                    </a:lnTo>
                    <a:lnTo>
                      <a:pt x="1065" y="5072"/>
                    </a:lnTo>
                    <a:lnTo>
                      <a:pt x="1093" y="5058"/>
                    </a:lnTo>
                    <a:lnTo>
                      <a:pt x="1142" y="5032"/>
                    </a:lnTo>
                    <a:lnTo>
                      <a:pt x="1182" y="5007"/>
                    </a:lnTo>
                    <a:lnTo>
                      <a:pt x="1211" y="4987"/>
                    </a:lnTo>
                    <a:lnTo>
                      <a:pt x="1211" y="4987"/>
                    </a:lnTo>
                    <a:lnTo>
                      <a:pt x="1254" y="5025"/>
                    </a:lnTo>
                    <a:lnTo>
                      <a:pt x="1301" y="5062"/>
                    </a:lnTo>
                    <a:lnTo>
                      <a:pt x="1301" y="5062"/>
                    </a:lnTo>
                    <a:lnTo>
                      <a:pt x="1286" y="5095"/>
                    </a:lnTo>
                    <a:lnTo>
                      <a:pt x="1268" y="5138"/>
                    </a:lnTo>
                    <a:lnTo>
                      <a:pt x="1249" y="5190"/>
                    </a:lnTo>
                    <a:lnTo>
                      <a:pt x="1241" y="5222"/>
                    </a:lnTo>
                    <a:lnTo>
                      <a:pt x="1233" y="5255"/>
                    </a:lnTo>
                    <a:lnTo>
                      <a:pt x="1233" y="5255"/>
                    </a:lnTo>
                    <a:lnTo>
                      <a:pt x="1223" y="5297"/>
                    </a:lnTo>
                    <a:lnTo>
                      <a:pt x="1218" y="5330"/>
                    </a:lnTo>
                    <a:lnTo>
                      <a:pt x="1216" y="5355"/>
                    </a:lnTo>
                    <a:lnTo>
                      <a:pt x="1216" y="5365"/>
                    </a:lnTo>
                    <a:lnTo>
                      <a:pt x="1218" y="5373"/>
                    </a:lnTo>
                    <a:lnTo>
                      <a:pt x="1220" y="5382"/>
                    </a:lnTo>
                    <a:lnTo>
                      <a:pt x="1223" y="5386"/>
                    </a:lnTo>
                    <a:lnTo>
                      <a:pt x="1228" y="5393"/>
                    </a:lnTo>
                    <a:lnTo>
                      <a:pt x="1233" y="5398"/>
                    </a:lnTo>
                    <a:lnTo>
                      <a:pt x="1246" y="5410"/>
                    </a:lnTo>
                    <a:lnTo>
                      <a:pt x="1263" y="5421"/>
                    </a:lnTo>
                    <a:lnTo>
                      <a:pt x="1263" y="5421"/>
                    </a:lnTo>
                    <a:lnTo>
                      <a:pt x="1279" y="5433"/>
                    </a:lnTo>
                    <a:lnTo>
                      <a:pt x="1294" y="5441"/>
                    </a:lnTo>
                    <a:lnTo>
                      <a:pt x="1301" y="5444"/>
                    </a:lnTo>
                    <a:lnTo>
                      <a:pt x="1307" y="5446"/>
                    </a:lnTo>
                    <a:lnTo>
                      <a:pt x="1314" y="5446"/>
                    </a:lnTo>
                    <a:lnTo>
                      <a:pt x="1322" y="5446"/>
                    </a:lnTo>
                    <a:lnTo>
                      <a:pt x="1330" y="5444"/>
                    </a:lnTo>
                    <a:lnTo>
                      <a:pt x="1340" y="5441"/>
                    </a:lnTo>
                    <a:lnTo>
                      <a:pt x="1363" y="5431"/>
                    </a:lnTo>
                    <a:lnTo>
                      <a:pt x="1391" y="5415"/>
                    </a:lnTo>
                    <a:lnTo>
                      <a:pt x="1429" y="5391"/>
                    </a:lnTo>
                    <a:lnTo>
                      <a:pt x="1429" y="5391"/>
                    </a:lnTo>
                    <a:lnTo>
                      <a:pt x="1457" y="5372"/>
                    </a:lnTo>
                    <a:lnTo>
                      <a:pt x="1484" y="5354"/>
                    </a:lnTo>
                    <a:lnTo>
                      <a:pt x="1526" y="5319"/>
                    </a:lnTo>
                    <a:lnTo>
                      <a:pt x="1561" y="5288"/>
                    </a:lnTo>
                    <a:lnTo>
                      <a:pt x="1586" y="5263"/>
                    </a:lnTo>
                    <a:lnTo>
                      <a:pt x="1586" y="5263"/>
                    </a:lnTo>
                    <a:lnTo>
                      <a:pt x="1637" y="5292"/>
                    </a:lnTo>
                    <a:lnTo>
                      <a:pt x="1688" y="5322"/>
                    </a:lnTo>
                    <a:lnTo>
                      <a:pt x="1688" y="5322"/>
                    </a:lnTo>
                    <a:lnTo>
                      <a:pt x="1678" y="5355"/>
                    </a:lnTo>
                    <a:lnTo>
                      <a:pt x="1670" y="5401"/>
                    </a:lnTo>
                    <a:lnTo>
                      <a:pt x="1662" y="5456"/>
                    </a:lnTo>
                    <a:lnTo>
                      <a:pt x="1658" y="5487"/>
                    </a:lnTo>
                    <a:lnTo>
                      <a:pt x="1655" y="5522"/>
                    </a:lnTo>
                    <a:lnTo>
                      <a:pt x="1655" y="5522"/>
                    </a:lnTo>
                    <a:lnTo>
                      <a:pt x="1653" y="5566"/>
                    </a:lnTo>
                    <a:lnTo>
                      <a:pt x="1653" y="5599"/>
                    </a:lnTo>
                    <a:lnTo>
                      <a:pt x="1657" y="5624"/>
                    </a:lnTo>
                    <a:lnTo>
                      <a:pt x="1658" y="5634"/>
                    </a:lnTo>
                    <a:lnTo>
                      <a:pt x="1662" y="5642"/>
                    </a:lnTo>
                    <a:lnTo>
                      <a:pt x="1665" y="5649"/>
                    </a:lnTo>
                    <a:lnTo>
                      <a:pt x="1670" y="5655"/>
                    </a:lnTo>
                    <a:lnTo>
                      <a:pt x="1675" y="5660"/>
                    </a:lnTo>
                    <a:lnTo>
                      <a:pt x="1680" y="5663"/>
                    </a:lnTo>
                    <a:lnTo>
                      <a:pt x="1695" y="5672"/>
                    </a:lnTo>
                    <a:lnTo>
                      <a:pt x="1713" y="5680"/>
                    </a:lnTo>
                    <a:lnTo>
                      <a:pt x="1713" y="5680"/>
                    </a:lnTo>
                    <a:lnTo>
                      <a:pt x="1731" y="5690"/>
                    </a:lnTo>
                    <a:lnTo>
                      <a:pt x="1747" y="5695"/>
                    </a:lnTo>
                    <a:lnTo>
                      <a:pt x="1754" y="5696"/>
                    </a:lnTo>
                    <a:lnTo>
                      <a:pt x="1762" y="5698"/>
                    </a:lnTo>
                    <a:lnTo>
                      <a:pt x="1769" y="5696"/>
                    </a:lnTo>
                    <a:lnTo>
                      <a:pt x="1775" y="5695"/>
                    </a:lnTo>
                    <a:lnTo>
                      <a:pt x="1784" y="5693"/>
                    </a:lnTo>
                    <a:lnTo>
                      <a:pt x="1793" y="5688"/>
                    </a:lnTo>
                    <a:lnTo>
                      <a:pt x="1813" y="5673"/>
                    </a:lnTo>
                    <a:lnTo>
                      <a:pt x="1840" y="5654"/>
                    </a:lnTo>
                    <a:lnTo>
                      <a:pt x="1871" y="5622"/>
                    </a:lnTo>
                    <a:lnTo>
                      <a:pt x="1871" y="5622"/>
                    </a:lnTo>
                    <a:lnTo>
                      <a:pt x="1896" y="5599"/>
                    </a:lnTo>
                    <a:lnTo>
                      <a:pt x="1919" y="5576"/>
                    </a:lnTo>
                    <a:lnTo>
                      <a:pt x="1955" y="5535"/>
                    </a:lnTo>
                    <a:lnTo>
                      <a:pt x="1985" y="5499"/>
                    </a:lnTo>
                    <a:lnTo>
                      <a:pt x="2005" y="5469"/>
                    </a:lnTo>
                    <a:lnTo>
                      <a:pt x="2005" y="5469"/>
                    </a:lnTo>
                    <a:lnTo>
                      <a:pt x="2059" y="5490"/>
                    </a:lnTo>
                    <a:lnTo>
                      <a:pt x="2115" y="5508"/>
                    </a:lnTo>
                    <a:lnTo>
                      <a:pt x="2115" y="5508"/>
                    </a:lnTo>
                    <a:lnTo>
                      <a:pt x="2112" y="5545"/>
                    </a:lnTo>
                    <a:lnTo>
                      <a:pt x="2110" y="5591"/>
                    </a:lnTo>
                    <a:lnTo>
                      <a:pt x="2112" y="5647"/>
                    </a:lnTo>
                    <a:lnTo>
                      <a:pt x="2113" y="5678"/>
                    </a:lnTo>
                    <a:lnTo>
                      <a:pt x="2118" y="5713"/>
                    </a:lnTo>
                    <a:lnTo>
                      <a:pt x="2118" y="5713"/>
                    </a:lnTo>
                    <a:lnTo>
                      <a:pt x="2123" y="5756"/>
                    </a:lnTo>
                    <a:lnTo>
                      <a:pt x="2130" y="5789"/>
                    </a:lnTo>
                    <a:lnTo>
                      <a:pt x="2136" y="5814"/>
                    </a:lnTo>
                    <a:lnTo>
                      <a:pt x="2140" y="5822"/>
                    </a:lnTo>
                    <a:lnTo>
                      <a:pt x="2145" y="5830"/>
                    </a:lnTo>
                    <a:lnTo>
                      <a:pt x="2148" y="5835"/>
                    </a:lnTo>
                    <a:lnTo>
                      <a:pt x="2155" y="5840"/>
                    </a:lnTo>
                    <a:lnTo>
                      <a:pt x="2160" y="5845"/>
                    </a:lnTo>
                    <a:lnTo>
                      <a:pt x="2166" y="5848"/>
                    </a:lnTo>
                    <a:lnTo>
                      <a:pt x="2183" y="5853"/>
                    </a:lnTo>
                    <a:lnTo>
                      <a:pt x="2202" y="5858"/>
                    </a:lnTo>
                    <a:lnTo>
                      <a:pt x="2202" y="5858"/>
                    </a:lnTo>
                    <a:lnTo>
                      <a:pt x="2222" y="5865"/>
                    </a:lnTo>
                    <a:lnTo>
                      <a:pt x="2239" y="5866"/>
                    </a:lnTo>
                    <a:lnTo>
                      <a:pt x="2245" y="5868"/>
                    </a:lnTo>
                    <a:lnTo>
                      <a:pt x="2252" y="5866"/>
                    </a:lnTo>
                    <a:lnTo>
                      <a:pt x="2260" y="5865"/>
                    </a:lnTo>
                    <a:lnTo>
                      <a:pt x="2267" y="5863"/>
                    </a:lnTo>
                    <a:lnTo>
                      <a:pt x="2275" y="5858"/>
                    </a:lnTo>
                    <a:lnTo>
                      <a:pt x="2282" y="5851"/>
                    </a:lnTo>
                    <a:lnTo>
                      <a:pt x="2300" y="5835"/>
                    </a:lnTo>
                    <a:lnTo>
                      <a:pt x="2321" y="5809"/>
                    </a:lnTo>
                    <a:lnTo>
                      <a:pt x="2347" y="5774"/>
                    </a:lnTo>
                    <a:lnTo>
                      <a:pt x="2347" y="5774"/>
                    </a:lnTo>
                    <a:lnTo>
                      <a:pt x="2369" y="5746"/>
                    </a:lnTo>
                    <a:lnTo>
                      <a:pt x="2385" y="5720"/>
                    </a:lnTo>
                    <a:lnTo>
                      <a:pt x="2415" y="5673"/>
                    </a:lnTo>
                    <a:lnTo>
                      <a:pt x="2437" y="5632"/>
                    </a:lnTo>
                    <a:lnTo>
                      <a:pt x="2453" y="5599"/>
                    </a:lnTo>
                    <a:lnTo>
                      <a:pt x="2453" y="5599"/>
                    </a:lnTo>
                    <a:lnTo>
                      <a:pt x="2511" y="5611"/>
                    </a:lnTo>
                    <a:lnTo>
                      <a:pt x="2568" y="5621"/>
                    </a:lnTo>
                    <a:lnTo>
                      <a:pt x="2568" y="5621"/>
                    </a:lnTo>
                    <a:lnTo>
                      <a:pt x="2570" y="5657"/>
                    </a:lnTo>
                    <a:lnTo>
                      <a:pt x="2577" y="5701"/>
                    </a:lnTo>
                    <a:lnTo>
                      <a:pt x="2588" y="5756"/>
                    </a:lnTo>
                    <a:lnTo>
                      <a:pt x="2596" y="5787"/>
                    </a:lnTo>
                    <a:lnTo>
                      <a:pt x="2606" y="5820"/>
                    </a:lnTo>
                    <a:lnTo>
                      <a:pt x="2606" y="5820"/>
                    </a:lnTo>
                    <a:lnTo>
                      <a:pt x="2620" y="5861"/>
                    </a:lnTo>
                    <a:lnTo>
                      <a:pt x="2631" y="5893"/>
                    </a:lnTo>
                    <a:lnTo>
                      <a:pt x="2641" y="5916"/>
                    </a:lnTo>
                    <a:lnTo>
                      <a:pt x="2648" y="5924"/>
                    </a:lnTo>
                    <a:lnTo>
                      <a:pt x="2652" y="5931"/>
                    </a:lnTo>
                    <a:lnTo>
                      <a:pt x="2657" y="5936"/>
                    </a:lnTo>
                    <a:lnTo>
                      <a:pt x="2664" y="5939"/>
                    </a:lnTo>
                    <a:lnTo>
                      <a:pt x="2671" y="5942"/>
                    </a:lnTo>
                    <a:lnTo>
                      <a:pt x="2677" y="5945"/>
                    </a:lnTo>
                    <a:lnTo>
                      <a:pt x="2694" y="5947"/>
                    </a:lnTo>
                    <a:lnTo>
                      <a:pt x="2715" y="5949"/>
                    </a:lnTo>
                    <a:lnTo>
                      <a:pt x="2715" y="5949"/>
                    </a:lnTo>
                    <a:lnTo>
                      <a:pt x="2735" y="5950"/>
                    </a:lnTo>
                    <a:lnTo>
                      <a:pt x="2751" y="5950"/>
                    </a:lnTo>
                    <a:lnTo>
                      <a:pt x="2758" y="5950"/>
                    </a:lnTo>
                    <a:lnTo>
                      <a:pt x="2766" y="5949"/>
                    </a:lnTo>
                    <a:lnTo>
                      <a:pt x="2773" y="5945"/>
                    </a:lnTo>
                    <a:lnTo>
                      <a:pt x="2779" y="5942"/>
                    </a:lnTo>
                    <a:lnTo>
                      <a:pt x="2786" y="5936"/>
                    </a:lnTo>
                    <a:lnTo>
                      <a:pt x="2793" y="5929"/>
                    </a:lnTo>
                    <a:lnTo>
                      <a:pt x="2806" y="5909"/>
                    </a:lnTo>
                    <a:lnTo>
                      <a:pt x="2824" y="5879"/>
                    </a:lnTo>
                    <a:lnTo>
                      <a:pt x="2844" y="5840"/>
                    </a:lnTo>
                    <a:lnTo>
                      <a:pt x="2844" y="5840"/>
                    </a:lnTo>
                    <a:lnTo>
                      <a:pt x="2859" y="5810"/>
                    </a:lnTo>
                    <a:lnTo>
                      <a:pt x="2872" y="5781"/>
                    </a:lnTo>
                    <a:lnTo>
                      <a:pt x="2892" y="5729"/>
                    </a:lnTo>
                    <a:lnTo>
                      <a:pt x="2906" y="5687"/>
                    </a:lnTo>
                    <a:lnTo>
                      <a:pt x="2916" y="5652"/>
                    </a:lnTo>
                    <a:lnTo>
                      <a:pt x="2916" y="5652"/>
                    </a:lnTo>
                    <a:lnTo>
                      <a:pt x="2974" y="5652"/>
                    </a:lnTo>
                    <a:lnTo>
                      <a:pt x="3033" y="5652"/>
                    </a:lnTo>
                    <a:lnTo>
                      <a:pt x="3033" y="5652"/>
                    </a:lnTo>
                    <a:lnTo>
                      <a:pt x="3043" y="5687"/>
                    </a:lnTo>
                    <a:lnTo>
                      <a:pt x="3056" y="5729"/>
                    </a:lnTo>
                    <a:lnTo>
                      <a:pt x="3078" y="5781"/>
                    </a:lnTo>
                    <a:lnTo>
                      <a:pt x="3091" y="5810"/>
                    </a:lnTo>
                    <a:lnTo>
                      <a:pt x="3106" y="5840"/>
                    </a:lnTo>
                    <a:lnTo>
                      <a:pt x="3106" y="5840"/>
                    </a:lnTo>
                    <a:lnTo>
                      <a:pt x="3126" y="5879"/>
                    </a:lnTo>
                    <a:lnTo>
                      <a:pt x="3142" y="5909"/>
                    </a:lnTo>
                    <a:lnTo>
                      <a:pt x="3157" y="5929"/>
                    </a:lnTo>
                    <a:lnTo>
                      <a:pt x="3164" y="5936"/>
                    </a:lnTo>
                    <a:lnTo>
                      <a:pt x="3170" y="5942"/>
                    </a:lnTo>
                    <a:lnTo>
                      <a:pt x="3177" y="5945"/>
                    </a:lnTo>
                    <a:lnTo>
                      <a:pt x="3183" y="5949"/>
                    </a:lnTo>
                    <a:lnTo>
                      <a:pt x="3190" y="5950"/>
                    </a:lnTo>
                    <a:lnTo>
                      <a:pt x="3198" y="5950"/>
                    </a:lnTo>
                    <a:lnTo>
                      <a:pt x="3215" y="5950"/>
                    </a:lnTo>
                    <a:lnTo>
                      <a:pt x="3235" y="5949"/>
                    </a:lnTo>
                    <a:lnTo>
                      <a:pt x="3235" y="5949"/>
                    </a:lnTo>
                    <a:lnTo>
                      <a:pt x="3254" y="5947"/>
                    </a:lnTo>
                    <a:lnTo>
                      <a:pt x="3271" y="5945"/>
                    </a:lnTo>
                    <a:lnTo>
                      <a:pt x="3279" y="5942"/>
                    </a:lnTo>
                    <a:lnTo>
                      <a:pt x="3286" y="5939"/>
                    </a:lnTo>
                    <a:lnTo>
                      <a:pt x="3291" y="5936"/>
                    </a:lnTo>
                    <a:lnTo>
                      <a:pt x="3297" y="5931"/>
                    </a:lnTo>
                    <a:lnTo>
                      <a:pt x="3302" y="5924"/>
                    </a:lnTo>
                    <a:lnTo>
                      <a:pt x="3307" y="5916"/>
                    </a:lnTo>
                    <a:lnTo>
                      <a:pt x="3319" y="5893"/>
                    </a:lnTo>
                    <a:lnTo>
                      <a:pt x="3330" y="5861"/>
                    </a:lnTo>
                    <a:lnTo>
                      <a:pt x="3343" y="5820"/>
                    </a:lnTo>
                    <a:lnTo>
                      <a:pt x="3343" y="5820"/>
                    </a:lnTo>
                    <a:lnTo>
                      <a:pt x="3353" y="5787"/>
                    </a:lnTo>
                    <a:lnTo>
                      <a:pt x="3360" y="5756"/>
                    </a:lnTo>
                    <a:lnTo>
                      <a:pt x="3371" y="5701"/>
                    </a:lnTo>
                    <a:lnTo>
                      <a:pt x="3378" y="5657"/>
                    </a:lnTo>
                    <a:lnTo>
                      <a:pt x="3381" y="5621"/>
                    </a:lnTo>
                    <a:lnTo>
                      <a:pt x="3381" y="5621"/>
                    </a:lnTo>
                    <a:lnTo>
                      <a:pt x="3439" y="5612"/>
                    </a:lnTo>
                    <a:lnTo>
                      <a:pt x="3497" y="5601"/>
                    </a:lnTo>
                    <a:lnTo>
                      <a:pt x="3497" y="5601"/>
                    </a:lnTo>
                    <a:lnTo>
                      <a:pt x="3511" y="5634"/>
                    </a:lnTo>
                    <a:lnTo>
                      <a:pt x="3535" y="5673"/>
                    </a:lnTo>
                    <a:lnTo>
                      <a:pt x="3563" y="5721"/>
                    </a:lnTo>
                    <a:lnTo>
                      <a:pt x="3581" y="5748"/>
                    </a:lnTo>
                    <a:lnTo>
                      <a:pt x="3601" y="5774"/>
                    </a:lnTo>
                    <a:lnTo>
                      <a:pt x="3601" y="5774"/>
                    </a:lnTo>
                    <a:lnTo>
                      <a:pt x="3627" y="5809"/>
                    </a:lnTo>
                    <a:lnTo>
                      <a:pt x="3650" y="5835"/>
                    </a:lnTo>
                    <a:lnTo>
                      <a:pt x="3666" y="5851"/>
                    </a:lnTo>
                    <a:lnTo>
                      <a:pt x="3675" y="5858"/>
                    </a:lnTo>
                    <a:lnTo>
                      <a:pt x="3683" y="5863"/>
                    </a:lnTo>
                    <a:lnTo>
                      <a:pt x="3690" y="5865"/>
                    </a:lnTo>
                    <a:lnTo>
                      <a:pt x="3696" y="5866"/>
                    </a:lnTo>
                    <a:lnTo>
                      <a:pt x="3704" y="5868"/>
                    </a:lnTo>
                    <a:lnTo>
                      <a:pt x="3711" y="5866"/>
                    </a:lnTo>
                    <a:lnTo>
                      <a:pt x="3727" y="5865"/>
                    </a:lnTo>
                    <a:lnTo>
                      <a:pt x="3747" y="5858"/>
                    </a:lnTo>
                    <a:lnTo>
                      <a:pt x="3747" y="5858"/>
                    </a:lnTo>
                    <a:lnTo>
                      <a:pt x="3767" y="5853"/>
                    </a:lnTo>
                    <a:lnTo>
                      <a:pt x="3782" y="5848"/>
                    </a:lnTo>
                    <a:lnTo>
                      <a:pt x="3788" y="5845"/>
                    </a:lnTo>
                    <a:lnTo>
                      <a:pt x="3795" y="5840"/>
                    </a:lnTo>
                    <a:lnTo>
                      <a:pt x="3800" y="5835"/>
                    </a:lnTo>
                    <a:lnTo>
                      <a:pt x="3805" y="5830"/>
                    </a:lnTo>
                    <a:lnTo>
                      <a:pt x="3810" y="5822"/>
                    </a:lnTo>
                    <a:lnTo>
                      <a:pt x="3813" y="5814"/>
                    </a:lnTo>
                    <a:lnTo>
                      <a:pt x="3820" y="5789"/>
                    </a:lnTo>
                    <a:lnTo>
                      <a:pt x="3826" y="5756"/>
                    </a:lnTo>
                    <a:lnTo>
                      <a:pt x="3831" y="5713"/>
                    </a:lnTo>
                    <a:lnTo>
                      <a:pt x="3831" y="5713"/>
                    </a:lnTo>
                    <a:lnTo>
                      <a:pt x="3835" y="5678"/>
                    </a:lnTo>
                    <a:lnTo>
                      <a:pt x="3838" y="5647"/>
                    </a:lnTo>
                    <a:lnTo>
                      <a:pt x="3840" y="5593"/>
                    </a:lnTo>
                    <a:lnTo>
                      <a:pt x="3838" y="5546"/>
                    </a:lnTo>
                    <a:lnTo>
                      <a:pt x="3835" y="5510"/>
                    </a:lnTo>
                    <a:lnTo>
                      <a:pt x="3835" y="5510"/>
                    </a:lnTo>
                    <a:lnTo>
                      <a:pt x="3891" y="5490"/>
                    </a:lnTo>
                    <a:lnTo>
                      <a:pt x="3945" y="5471"/>
                    </a:lnTo>
                    <a:lnTo>
                      <a:pt x="3945" y="5471"/>
                    </a:lnTo>
                    <a:lnTo>
                      <a:pt x="3965" y="5499"/>
                    </a:lnTo>
                    <a:lnTo>
                      <a:pt x="3995" y="5535"/>
                    </a:lnTo>
                    <a:lnTo>
                      <a:pt x="4031" y="5576"/>
                    </a:lnTo>
                    <a:lnTo>
                      <a:pt x="4052" y="5599"/>
                    </a:lnTo>
                    <a:lnTo>
                      <a:pt x="4077" y="5622"/>
                    </a:lnTo>
                    <a:lnTo>
                      <a:pt x="4077" y="5622"/>
                    </a:lnTo>
                    <a:lnTo>
                      <a:pt x="4110" y="5654"/>
                    </a:lnTo>
                    <a:lnTo>
                      <a:pt x="4136" y="5673"/>
                    </a:lnTo>
                    <a:lnTo>
                      <a:pt x="4156" y="5688"/>
                    </a:lnTo>
                    <a:lnTo>
                      <a:pt x="4164" y="5693"/>
                    </a:lnTo>
                    <a:lnTo>
                      <a:pt x="4173" y="5695"/>
                    </a:lnTo>
                    <a:lnTo>
                      <a:pt x="4181" y="5696"/>
                    </a:lnTo>
                    <a:lnTo>
                      <a:pt x="4187" y="5698"/>
                    </a:lnTo>
                    <a:lnTo>
                      <a:pt x="4194" y="5696"/>
                    </a:lnTo>
                    <a:lnTo>
                      <a:pt x="4202" y="5695"/>
                    </a:lnTo>
                    <a:lnTo>
                      <a:pt x="4217" y="5690"/>
                    </a:lnTo>
                    <a:lnTo>
                      <a:pt x="4235" y="5680"/>
                    </a:lnTo>
                    <a:lnTo>
                      <a:pt x="4235" y="5680"/>
                    </a:lnTo>
                    <a:lnTo>
                      <a:pt x="4255" y="5672"/>
                    </a:lnTo>
                    <a:lnTo>
                      <a:pt x="4268" y="5663"/>
                    </a:lnTo>
                    <a:lnTo>
                      <a:pt x="4275" y="5660"/>
                    </a:lnTo>
                    <a:lnTo>
                      <a:pt x="4280" y="5655"/>
                    </a:lnTo>
                    <a:lnTo>
                      <a:pt x="4285" y="5649"/>
                    </a:lnTo>
                    <a:lnTo>
                      <a:pt x="4288" y="5642"/>
                    </a:lnTo>
                    <a:lnTo>
                      <a:pt x="4291" y="5634"/>
                    </a:lnTo>
                    <a:lnTo>
                      <a:pt x="4293" y="5624"/>
                    </a:lnTo>
                    <a:lnTo>
                      <a:pt x="4295" y="5599"/>
                    </a:lnTo>
                    <a:lnTo>
                      <a:pt x="4296" y="5566"/>
                    </a:lnTo>
                    <a:lnTo>
                      <a:pt x="4293" y="5522"/>
                    </a:lnTo>
                    <a:lnTo>
                      <a:pt x="4293" y="5522"/>
                    </a:lnTo>
                    <a:lnTo>
                      <a:pt x="4291" y="5489"/>
                    </a:lnTo>
                    <a:lnTo>
                      <a:pt x="4288" y="5457"/>
                    </a:lnTo>
                    <a:lnTo>
                      <a:pt x="4280" y="5401"/>
                    </a:lnTo>
                    <a:lnTo>
                      <a:pt x="4272" y="5357"/>
                    </a:lnTo>
                    <a:lnTo>
                      <a:pt x="4262" y="5322"/>
                    </a:lnTo>
                    <a:lnTo>
                      <a:pt x="4262" y="5322"/>
                    </a:lnTo>
                    <a:lnTo>
                      <a:pt x="4313" y="5292"/>
                    </a:lnTo>
                    <a:lnTo>
                      <a:pt x="4364" y="5263"/>
                    </a:lnTo>
                    <a:lnTo>
                      <a:pt x="4364" y="5263"/>
                    </a:lnTo>
                    <a:lnTo>
                      <a:pt x="4389" y="5289"/>
                    </a:lnTo>
                    <a:lnTo>
                      <a:pt x="4423" y="5319"/>
                    </a:lnTo>
                    <a:lnTo>
                      <a:pt x="4466" y="5354"/>
                    </a:lnTo>
                    <a:lnTo>
                      <a:pt x="4493" y="5372"/>
                    </a:lnTo>
                    <a:lnTo>
                      <a:pt x="4521" y="5391"/>
                    </a:lnTo>
                    <a:lnTo>
                      <a:pt x="4521" y="5391"/>
                    </a:lnTo>
                    <a:lnTo>
                      <a:pt x="4557" y="5415"/>
                    </a:lnTo>
                    <a:lnTo>
                      <a:pt x="4586" y="5431"/>
                    </a:lnTo>
                    <a:lnTo>
                      <a:pt x="4610" y="5443"/>
                    </a:lnTo>
                    <a:lnTo>
                      <a:pt x="4618" y="5444"/>
                    </a:lnTo>
                    <a:lnTo>
                      <a:pt x="4628" y="5446"/>
                    </a:lnTo>
                    <a:lnTo>
                      <a:pt x="4634" y="5446"/>
                    </a:lnTo>
                    <a:lnTo>
                      <a:pt x="4643" y="5446"/>
                    </a:lnTo>
                    <a:lnTo>
                      <a:pt x="4649" y="5444"/>
                    </a:lnTo>
                    <a:lnTo>
                      <a:pt x="4656" y="5441"/>
                    </a:lnTo>
                    <a:lnTo>
                      <a:pt x="4671" y="5433"/>
                    </a:lnTo>
                    <a:lnTo>
                      <a:pt x="4687" y="5421"/>
                    </a:lnTo>
                    <a:lnTo>
                      <a:pt x="4687" y="5421"/>
                    </a:lnTo>
                    <a:lnTo>
                      <a:pt x="4704" y="5410"/>
                    </a:lnTo>
                    <a:lnTo>
                      <a:pt x="4717" y="5398"/>
                    </a:lnTo>
                    <a:lnTo>
                      <a:pt x="4722" y="5393"/>
                    </a:lnTo>
                    <a:lnTo>
                      <a:pt x="4725" y="5386"/>
                    </a:lnTo>
                    <a:lnTo>
                      <a:pt x="4728" y="5382"/>
                    </a:lnTo>
                    <a:lnTo>
                      <a:pt x="4732" y="5373"/>
                    </a:lnTo>
                    <a:lnTo>
                      <a:pt x="4733" y="5365"/>
                    </a:lnTo>
                    <a:lnTo>
                      <a:pt x="4733" y="5355"/>
                    </a:lnTo>
                    <a:lnTo>
                      <a:pt x="4732" y="5330"/>
                    </a:lnTo>
                    <a:lnTo>
                      <a:pt x="4725" y="5297"/>
                    </a:lnTo>
                    <a:lnTo>
                      <a:pt x="4717" y="5255"/>
                    </a:lnTo>
                    <a:lnTo>
                      <a:pt x="4717" y="5255"/>
                    </a:lnTo>
                    <a:lnTo>
                      <a:pt x="4707" y="5222"/>
                    </a:lnTo>
                    <a:lnTo>
                      <a:pt x="4699" y="5190"/>
                    </a:lnTo>
                    <a:lnTo>
                      <a:pt x="4682" y="5138"/>
                    </a:lnTo>
                    <a:lnTo>
                      <a:pt x="4664" y="5096"/>
                    </a:lnTo>
                    <a:lnTo>
                      <a:pt x="4649" y="5063"/>
                    </a:lnTo>
                    <a:lnTo>
                      <a:pt x="4649" y="5063"/>
                    </a:lnTo>
                    <a:lnTo>
                      <a:pt x="4695" y="5025"/>
                    </a:lnTo>
                    <a:lnTo>
                      <a:pt x="4740" y="4987"/>
                    </a:lnTo>
                    <a:lnTo>
                      <a:pt x="4740" y="4987"/>
                    </a:lnTo>
                    <a:lnTo>
                      <a:pt x="4769" y="5009"/>
                    </a:lnTo>
                    <a:lnTo>
                      <a:pt x="4807" y="5032"/>
                    </a:lnTo>
                    <a:lnTo>
                      <a:pt x="4857" y="5058"/>
                    </a:lnTo>
                    <a:lnTo>
                      <a:pt x="4885" y="5072"/>
                    </a:lnTo>
                    <a:lnTo>
                      <a:pt x="4916" y="5086"/>
                    </a:lnTo>
                    <a:lnTo>
                      <a:pt x="4916" y="5086"/>
                    </a:lnTo>
                    <a:lnTo>
                      <a:pt x="4957" y="5103"/>
                    </a:lnTo>
                    <a:lnTo>
                      <a:pt x="4989" y="5114"/>
                    </a:lnTo>
                    <a:lnTo>
                      <a:pt x="5012" y="5121"/>
                    </a:lnTo>
                    <a:lnTo>
                      <a:pt x="5022" y="5121"/>
                    </a:lnTo>
                    <a:lnTo>
                      <a:pt x="5032" y="5121"/>
                    </a:lnTo>
                    <a:lnTo>
                      <a:pt x="5038" y="5121"/>
                    </a:lnTo>
                    <a:lnTo>
                      <a:pt x="5045" y="5119"/>
                    </a:lnTo>
                    <a:lnTo>
                      <a:pt x="5051" y="5116"/>
                    </a:lnTo>
                    <a:lnTo>
                      <a:pt x="5058" y="5111"/>
                    </a:lnTo>
                    <a:lnTo>
                      <a:pt x="5071" y="5101"/>
                    </a:lnTo>
                    <a:lnTo>
                      <a:pt x="5084" y="5086"/>
                    </a:lnTo>
                    <a:lnTo>
                      <a:pt x="5084" y="5086"/>
                    </a:lnTo>
                    <a:lnTo>
                      <a:pt x="5099" y="5072"/>
                    </a:lnTo>
                    <a:lnTo>
                      <a:pt x="5111" y="5060"/>
                    </a:lnTo>
                    <a:lnTo>
                      <a:pt x="5114" y="5053"/>
                    </a:lnTo>
                    <a:lnTo>
                      <a:pt x="5117" y="5047"/>
                    </a:lnTo>
                    <a:lnTo>
                      <a:pt x="5119" y="5040"/>
                    </a:lnTo>
                    <a:lnTo>
                      <a:pt x="5121" y="5032"/>
                    </a:lnTo>
                    <a:lnTo>
                      <a:pt x="5121" y="5024"/>
                    </a:lnTo>
                    <a:lnTo>
                      <a:pt x="5119" y="5014"/>
                    </a:lnTo>
                    <a:lnTo>
                      <a:pt x="5114" y="4989"/>
                    </a:lnTo>
                    <a:lnTo>
                      <a:pt x="5103" y="4958"/>
                    </a:lnTo>
                    <a:lnTo>
                      <a:pt x="5084" y="4917"/>
                    </a:lnTo>
                    <a:lnTo>
                      <a:pt x="5084" y="4917"/>
                    </a:lnTo>
                    <a:lnTo>
                      <a:pt x="5071" y="4887"/>
                    </a:lnTo>
                    <a:lnTo>
                      <a:pt x="5058" y="4857"/>
                    </a:lnTo>
                    <a:lnTo>
                      <a:pt x="5032" y="4809"/>
                    </a:lnTo>
                    <a:lnTo>
                      <a:pt x="5007" y="4770"/>
                    </a:lnTo>
                    <a:lnTo>
                      <a:pt x="4987" y="4740"/>
                    </a:lnTo>
                    <a:lnTo>
                      <a:pt x="4987" y="4740"/>
                    </a:lnTo>
                    <a:lnTo>
                      <a:pt x="5025" y="4696"/>
                    </a:lnTo>
                    <a:lnTo>
                      <a:pt x="5063" y="4651"/>
                    </a:lnTo>
                    <a:lnTo>
                      <a:pt x="5063" y="4651"/>
                    </a:lnTo>
                    <a:lnTo>
                      <a:pt x="5094" y="4666"/>
                    </a:lnTo>
                    <a:lnTo>
                      <a:pt x="5137" y="4682"/>
                    </a:lnTo>
                    <a:lnTo>
                      <a:pt x="5190" y="4701"/>
                    </a:lnTo>
                    <a:lnTo>
                      <a:pt x="5220" y="4709"/>
                    </a:lnTo>
                    <a:lnTo>
                      <a:pt x="5253" y="4717"/>
                    </a:lnTo>
                    <a:lnTo>
                      <a:pt x="5253" y="4717"/>
                    </a:lnTo>
                    <a:lnTo>
                      <a:pt x="5297" y="4727"/>
                    </a:lnTo>
                    <a:lnTo>
                      <a:pt x="5330" y="4732"/>
                    </a:lnTo>
                    <a:lnTo>
                      <a:pt x="5355" y="4734"/>
                    </a:lnTo>
                    <a:lnTo>
                      <a:pt x="5363" y="4734"/>
                    </a:lnTo>
                    <a:lnTo>
                      <a:pt x="5373" y="4732"/>
                    </a:lnTo>
                    <a:lnTo>
                      <a:pt x="5380" y="4730"/>
                    </a:lnTo>
                    <a:lnTo>
                      <a:pt x="5386" y="4727"/>
                    </a:lnTo>
                    <a:lnTo>
                      <a:pt x="5393" y="4722"/>
                    </a:lnTo>
                    <a:lnTo>
                      <a:pt x="5398" y="4717"/>
                    </a:lnTo>
                    <a:lnTo>
                      <a:pt x="5408" y="4704"/>
                    </a:lnTo>
                    <a:lnTo>
                      <a:pt x="5419" y="4687"/>
                    </a:lnTo>
                    <a:lnTo>
                      <a:pt x="5419" y="4687"/>
                    </a:lnTo>
                    <a:lnTo>
                      <a:pt x="5431" y="4671"/>
                    </a:lnTo>
                    <a:lnTo>
                      <a:pt x="5441" y="4656"/>
                    </a:lnTo>
                    <a:lnTo>
                      <a:pt x="5442" y="4649"/>
                    </a:lnTo>
                    <a:lnTo>
                      <a:pt x="5444" y="4643"/>
                    </a:lnTo>
                    <a:lnTo>
                      <a:pt x="5445" y="4636"/>
                    </a:lnTo>
                    <a:lnTo>
                      <a:pt x="5445" y="4628"/>
                    </a:lnTo>
                    <a:lnTo>
                      <a:pt x="5444" y="4620"/>
                    </a:lnTo>
                    <a:lnTo>
                      <a:pt x="5441" y="4610"/>
                    </a:lnTo>
                    <a:lnTo>
                      <a:pt x="5431" y="4587"/>
                    </a:lnTo>
                    <a:lnTo>
                      <a:pt x="5414" y="4559"/>
                    </a:lnTo>
                    <a:lnTo>
                      <a:pt x="5391" y="4521"/>
                    </a:lnTo>
                    <a:lnTo>
                      <a:pt x="5391" y="4521"/>
                    </a:lnTo>
                    <a:lnTo>
                      <a:pt x="5371" y="4493"/>
                    </a:lnTo>
                    <a:lnTo>
                      <a:pt x="5353" y="4468"/>
                    </a:lnTo>
                    <a:lnTo>
                      <a:pt x="5319" y="4424"/>
                    </a:lnTo>
                    <a:lnTo>
                      <a:pt x="5287" y="4389"/>
                    </a:lnTo>
                    <a:lnTo>
                      <a:pt x="5262" y="4364"/>
                    </a:lnTo>
                    <a:lnTo>
                      <a:pt x="5262" y="4364"/>
                    </a:lnTo>
                    <a:lnTo>
                      <a:pt x="5292" y="4313"/>
                    </a:lnTo>
                    <a:lnTo>
                      <a:pt x="5322" y="4262"/>
                    </a:lnTo>
                    <a:lnTo>
                      <a:pt x="5322" y="4262"/>
                    </a:lnTo>
                    <a:lnTo>
                      <a:pt x="5356" y="4272"/>
                    </a:lnTo>
                    <a:lnTo>
                      <a:pt x="5401" y="4282"/>
                    </a:lnTo>
                    <a:lnTo>
                      <a:pt x="5455" y="4288"/>
                    </a:lnTo>
                    <a:lnTo>
                      <a:pt x="5487" y="4292"/>
                    </a:lnTo>
                    <a:lnTo>
                      <a:pt x="5521" y="4295"/>
                    </a:lnTo>
                    <a:lnTo>
                      <a:pt x="5521" y="4295"/>
                    </a:lnTo>
                    <a:lnTo>
                      <a:pt x="5566" y="4297"/>
                    </a:lnTo>
                    <a:lnTo>
                      <a:pt x="5599" y="4297"/>
                    </a:lnTo>
                    <a:lnTo>
                      <a:pt x="5624" y="4293"/>
                    </a:lnTo>
                    <a:lnTo>
                      <a:pt x="5633" y="4292"/>
                    </a:lnTo>
                    <a:lnTo>
                      <a:pt x="5642" y="4288"/>
                    </a:lnTo>
                    <a:lnTo>
                      <a:pt x="5648" y="4285"/>
                    </a:lnTo>
                    <a:lnTo>
                      <a:pt x="5653" y="4282"/>
                    </a:lnTo>
                    <a:lnTo>
                      <a:pt x="5658" y="4275"/>
                    </a:lnTo>
                    <a:lnTo>
                      <a:pt x="5663" y="4270"/>
                    </a:lnTo>
                    <a:lnTo>
                      <a:pt x="5671" y="4255"/>
                    </a:lnTo>
                    <a:lnTo>
                      <a:pt x="5680" y="4237"/>
                    </a:lnTo>
                    <a:lnTo>
                      <a:pt x="5680" y="4237"/>
                    </a:lnTo>
                    <a:lnTo>
                      <a:pt x="5688" y="4219"/>
                    </a:lnTo>
                    <a:lnTo>
                      <a:pt x="5694" y="4203"/>
                    </a:lnTo>
                    <a:lnTo>
                      <a:pt x="5696" y="4196"/>
                    </a:lnTo>
                    <a:lnTo>
                      <a:pt x="5696" y="4189"/>
                    </a:lnTo>
                    <a:lnTo>
                      <a:pt x="5696" y="4181"/>
                    </a:lnTo>
                    <a:lnTo>
                      <a:pt x="5694" y="4175"/>
                    </a:lnTo>
                    <a:lnTo>
                      <a:pt x="5691" y="4166"/>
                    </a:lnTo>
                    <a:lnTo>
                      <a:pt x="5688" y="4157"/>
                    </a:lnTo>
                    <a:lnTo>
                      <a:pt x="5673" y="4137"/>
                    </a:lnTo>
                    <a:lnTo>
                      <a:pt x="5652" y="4110"/>
                    </a:lnTo>
                    <a:lnTo>
                      <a:pt x="5622" y="4079"/>
                    </a:lnTo>
                    <a:lnTo>
                      <a:pt x="5622" y="4079"/>
                    </a:lnTo>
                    <a:lnTo>
                      <a:pt x="5599" y="4054"/>
                    </a:lnTo>
                    <a:lnTo>
                      <a:pt x="5576" y="4031"/>
                    </a:lnTo>
                    <a:lnTo>
                      <a:pt x="5535" y="3995"/>
                    </a:lnTo>
                    <a:lnTo>
                      <a:pt x="5498" y="3967"/>
                    </a:lnTo>
                    <a:lnTo>
                      <a:pt x="5469" y="3945"/>
                    </a:lnTo>
                    <a:lnTo>
                      <a:pt x="5469" y="3945"/>
                    </a:lnTo>
                    <a:lnTo>
                      <a:pt x="5488" y="3891"/>
                    </a:lnTo>
                    <a:lnTo>
                      <a:pt x="5508" y="3835"/>
                    </a:lnTo>
                    <a:lnTo>
                      <a:pt x="5508" y="3835"/>
                    </a:lnTo>
                    <a:lnTo>
                      <a:pt x="5544" y="3838"/>
                    </a:lnTo>
                    <a:lnTo>
                      <a:pt x="5591" y="3840"/>
                    </a:lnTo>
                    <a:lnTo>
                      <a:pt x="5645" y="3838"/>
                    </a:lnTo>
                    <a:lnTo>
                      <a:pt x="5678" y="3837"/>
                    </a:lnTo>
                    <a:lnTo>
                      <a:pt x="5711" y="3832"/>
                    </a:lnTo>
                    <a:lnTo>
                      <a:pt x="5711" y="3832"/>
                    </a:lnTo>
                    <a:lnTo>
                      <a:pt x="5755" y="3827"/>
                    </a:lnTo>
                    <a:lnTo>
                      <a:pt x="5788" y="3820"/>
                    </a:lnTo>
                    <a:lnTo>
                      <a:pt x="5812" y="3814"/>
                    </a:lnTo>
                    <a:lnTo>
                      <a:pt x="5821" y="3810"/>
                    </a:lnTo>
                    <a:lnTo>
                      <a:pt x="5828" y="3805"/>
                    </a:lnTo>
                    <a:lnTo>
                      <a:pt x="5835" y="3802"/>
                    </a:lnTo>
                    <a:lnTo>
                      <a:pt x="5840" y="3795"/>
                    </a:lnTo>
                    <a:lnTo>
                      <a:pt x="5843" y="3790"/>
                    </a:lnTo>
                    <a:lnTo>
                      <a:pt x="5848" y="3784"/>
                    </a:lnTo>
                    <a:lnTo>
                      <a:pt x="5853" y="3767"/>
                    </a:lnTo>
                    <a:lnTo>
                      <a:pt x="5858" y="3748"/>
                    </a:lnTo>
                    <a:lnTo>
                      <a:pt x="5858" y="3748"/>
                    </a:lnTo>
                    <a:lnTo>
                      <a:pt x="5863" y="3728"/>
                    </a:lnTo>
                    <a:lnTo>
                      <a:pt x="5866" y="3711"/>
                    </a:lnTo>
                    <a:lnTo>
                      <a:pt x="5866" y="3705"/>
                    </a:lnTo>
                    <a:lnTo>
                      <a:pt x="5866" y="3698"/>
                    </a:lnTo>
                    <a:lnTo>
                      <a:pt x="5864" y="3690"/>
                    </a:lnTo>
                    <a:lnTo>
                      <a:pt x="5861" y="3683"/>
                    </a:lnTo>
                    <a:lnTo>
                      <a:pt x="5858" y="3677"/>
                    </a:lnTo>
                    <a:lnTo>
                      <a:pt x="5851" y="3668"/>
                    </a:lnTo>
                    <a:lnTo>
                      <a:pt x="5833" y="3650"/>
                    </a:lnTo>
                    <a:lnTo>
                      <a:pt x="5808" y="3629"/>
                    </a:lnTo>
                    <a:lnTo>
                      <a:pt x="5774" y="3603"/>
                    </a:lnTo>
                    <a:lnTo>
                      <a:pt x="5774" y="3603"/>
                    </a:lnTo>
                    <a:lnTo>
                      <a:pt x="5746" y="3581"/>
                    </a:lnTo>
                    <a:lnTo>
                      <a:pt x="5719" y="3565"/>
                    </a:lnTo>
                    <a:lnTo>
                      <a:pt x="5671" y="3535"/>
                    </a:lnTo>
                    <a:lnTo>
                      <a:pt x="5630" y="3512"/>
                    </a:lnTo>
                    <a:lnTo>
                      <a:pt x="5599" y="3497"/>
                    </a:lnTo>
                    <a:lnTo>
                      <a:pt x="5599" y="3497"/>
                    </a:lnTo>
                    <a:lnTo>
                      <a:pt x="5609" y="3439"/>
                    </a:lnTo>
                    <a:lnTo>
                      <a:pt x="5619" y="3383"/>
                    </a:lnTo>
                    <a:lnTo>
                      <a:pt x="5619" y="3383"/>
                    </a:lnTo>
                    <a:lnTo>
                      <a:pt x="5655" y="3380"/>
                    </a:lnTo>
                    <a:lnTo>
                      <a:pt x="5699" y="3373"/>
                    </a:lnTo>
                    <a:lnTo>
                      <a:pt x="5755" y="3362"/>
                    </a:lnTo>
                    <a:lnTo>
                      <a:pt x="5785" y="3354"/>
                    </a:lnTo>
                    <a:lnTo>
                      <a:pt x="5818" y="3344"/>
                    </a:lnTo>
                    <a:lnTo>
                      <a:pt x="5818" y="3344"/>
                    </a:lnTo>
                    <a:lnTo>
                      <a:pt x="5861" y="3330"/>
                    </a:lnTo>
                    <a:lnTo>
                      <a:pt x="5892" y="3319"/>
                    </a:lnTo>
                    <a:lnTo>
                      <a:pt x="5914" y="3309"/>
                    </a:lnTo>
                    <a:lnTo>
                      <a:pt x="5922" y="3302"/>
                    </a:lnTo>
                    <a:lnTo>
                      <a:pt x="5929" y="3298"/>
                    </a:lnTo>
                    <a:lnTo>
                      <a:pt x="5935" y="3293"/>
                    </a:lnTo>
                    <a:lnTo>
                      <a:pt x="5938" y="3286"/>
                    </a:lnTo>
                    <a:lnTo>
                      <a:pt x="5942" y="3279"/>
                    </a:lnTo>
                    <a:lnTo>
                      <a:pt x="5943" y="3273"/>
                    </a:lnTo>
                    <a:lnTo>
                      <a:pt x="5947" y="3256"/>
                    </a:lnTo>
                    <a:lnTo>
                      <a:pt x="5948" y="3237"/>
                    </a:lnTo>
                    <a:lnTo>
                      <a:pt x="5948" y="3237"/>
                    </a:lnTo>
                    <a:lnTo>
                      <a:pt x="5950" y="3215"/>
                    </a:lnTo>
                    <a:lnTo>
                      <a:pt x="5950" y="3199"/>
                    </a:lnTo>
                    <a:lnTo>
                      <a:pt x="5950" y="3192"/>
                    </a:lnTo>
                    <a:lnTo>
                      <a:pt x="5947" y="3184"/>
                    </a:lnTo>
                    <a:lnTo>
                      <a:pt x="5945" y="3177"/>
                    </a:lnTo>
                    <a:lnTo>
                      <a:pt x="5940" y="3171"/>
                    </a:lnTo>
                    <a:lnTo>
                      <a:pt x="5935" y="3164"/>
                    </a:lnTo>
                    <a:lnTo>
                      <a:pt x="5927" y="3157"/>
                    </a:lnTo>
                    <a:lnTo>
                      <a:pt x="5907" y="3144"/>
                    </a:lnTo>
                    <a:lnTo>
                      <a:pt x="5879" y="3126"/>
                    </a:lnTo>
                    <a:lnTo>
                      <a:pt x="5840" y="3106"/>
                    </a:lnTo>
                    <a:lnTo>
                      <a:pt x="5840" y="3106"/>
                    </a:lnTo>
                    <a:close/>
                    <a:moveTo>
                      <a:pt x="2885" y="3319"/>
                    </a:moveTo>
                    <a:lnTo>
                      <a:pt x="2885" y="3319"/>
                    </a:lnTo>
                    <a:lnTo>
                      <a:pt x="2850" y="3307"/>
                    </a:lnTo>
                    <a:lnTo>
                      <a:pt x="2817" y="3294"/>
                    </a:lnTo>
                    <a:lnTo>
                      <a:pt x="2788" y="3276"/>
                    </a:lnTo>
                    <a:lnTo>
                      <a:pt x="2760" y="3256"/>
                    </a:lnTo>
                    <a:lnTo>
                      <a:pt x="2733" y="3235"/>
                    </a:lnTo>
                    <a:lnTo>
                      <a:pt x="2710" y="3210"/>
                    </a:lnTo>
                    <a:lnTo>
                      <a:pt x="2689" y="3184"/>
                    </a:lnTo>
                    <a:lnTo>
                      <a:pt x="2671" y="3154"/>
                    </a:lnTo>
                    <a:lnTo>
                      <a:pt x="2654" y="3124"/>
                    </a:lnTo>
                    <a:lnTo>
                      <a:pt x="2643" y="3093"/>
                    </a:lnTo>
                    <a:lnTo>
                      <a:pt x="2633" y="3060"/>
                    </a:lnTo>
                    <a:lnTo>
                      <a:pt x="2626" y="3027"/>
                    </a:lnTo>
                    <a:lnTo>
                      <a:pt x="2623" y="2992"/>
                    </a:lnTo>
                    <a:lnTo>
                      <a:pt x="2623" y="2958"/>
                    </a:lnTo>
                    <a:lnTo>
                      <a:pt x="2628" y="2922"/>
                    </a:lnTo>
                    <a:lnTo>
                      <a:pt x="2634" y="2887"/>
                    </a:lnTo>
                    <a:lnTo>
                      <a:pt x="2634" y="2887"/>
                    </a:lnTo>
                    <a:lnTo>
                      <a:pt x="2646" y="2852"/>
                    </a:lnTo>
                    <a:lnTo>
                      <a:pt x="2661" y="2819"/>
                    </a:lnTo>
                    <a:lnTo>
                      <a:pt x="2677" y="2790"/>
                    </a:lnTo>
                    <a:lnTo>
                      <a:pt x="2697" y="2762"/>
                    </a:lnTo>
                    <a:lnTo>
                      <a:pt x="2720" y="2735"/>
                    </a:lnTo>
                    <a:lnTo>
                      <a:pt x="2745" y="2712"/>
                    </a:lnTo>
                    <a:lnTo>
                      <a:pt x="2771" y="2691"/>
                    </a:lnTo>
                    <a:lnTo>
                      <a:pt x="2799" y="2673"/>
                    </a:lnTo>
                    <a:lnTo>
                      <a:pt x="2829" y="2656"/>
                    </a:lnTo>
                    <a:lnTo>
                      <a:pt x="2860" y="2645"/>
                    </a:lnTo>
                    <a:lnTo>
                      <a:pt x="2893" y="2635"/>
                    </a:lnTo>
                    <a:lnTo>
                      <a:pt x="2928" y="2628"/>
                    </a:lnTo>
                    <a:lnTo>
                      <a:pt x="2962" y="2625"/>
                    </a:lnTo>
                    <a:lnTo>
                      <a:pt x="2997" y="2625"/>
                    </a:lnTo>
                    <a:lnTo>
                      <a:pt x="3032" y="2630"/>
                    </a:lnTo>
                    <a:lnTo>
                      <a:pt x="3068" y="2636"/>
                    </a:lnTo>
                    <a:lnTo>
                      <a:pt x="3068" y="2636"/>
                    </a:lnTo>
                    <a:lnTo>
                      <a:pt x="3101" y="2648"/>
                    </a:lnTo>
                    <a:lnTo>
                      <a:pt x="3134" y="2663"/>
                    </a:lnTo>
                    <a:lnTo>
                      <a:pt x="3165" y="2679"/>
                    </a:lnTo>
                    <a:lnTo>
                      <a:pt x="3193" y="2699"/>
                    </a:lnTo>
                    <a:lnTo>
                      <a:pt x="3218" y="2722"/>
                    </a:lnTo>
                    <a:lnTo>
                      <a:pt x="3243" y="2747"/>
                    </a:lnTo>
                    <a:lnTo>
                      <a:pt x="3263" y="2773"/>
                    </a:lnTo>
                    <a:lnTo>
                      <a:pt x="3282" y="2801"/>
                    </a:lnTo>
                    <a:lnTo>
                      <a:pt x="3297" y="2831"/>
                    </a:lnTo>
                    <a:lnTo>
                      <a:pt x="3310" y="2864"/>
                    </a:lnTo>
                    <a:lnTo>
                      <a:pt x="3319" y="2895"/>
                    </a:lnTo>
                    <a:lnTo>
                      <a:pt x="3325" y="2930"/>
                    </a:lnTo>
                    <a:lnTo>
                      <a:pt x="3328" y="2964"/>
                    </a:lnTo>
                    <a:lnTo>
                      <a:pt x="3328" y="2999"/>
                    </a:lnTo>
                    <a:lnTo>
                      <a:pt x="3325" y="3034"/>
                    </a:lnTo>
                    <a:lnTo>
                      <a:pt x="3317" y="3070"/>
                    </a:lnTo>
                    <a:lnTo>
                      <a:pt x="3317" y="3070"/>
                    </a:lnTo>
                    <a:lnTo>
                      <a:pt x="3305" y="3103"/>
                    </a:lnTo>
                    <a:lnTo>
                      <a:pt x="3292" y="3136"/>
                    </a:lnTo>
                    <a:lnTo>
                      <a:pt x="3274" y="3167"/>
                    </a:lnTo>
                    <a:lnTo>
                      <a:pt x="3254" y="3195"/>
                    </a:lnTo>
                    <a:lnTo>
                      <a:pt x="3233" y="3222"/>
                    </a:lnTo>
                    <a:lnTo>
                      <a:pt x="3208" y="3245"/>
                    </a:lnTo>
                    <a:lnTo>
                      <a:pt x="3180" y="3266"/>
                    </a:lnTo>
                    <a:lnTo>
                      <a:pt x="3152" y="3284"/>
                    </a:lnTo>
                    <a:lnTo>
                      <a:pt x="3122" y="3299"/>
                    </a:lnTo>
                    <a:lnTo>
                      <a:pt x="3091" y="3312"/>
                    </a:lnTo>
                    <a:lnTo>
                      <a:pt x="3058" y="3321"/>
                    </a:lnTo>
                    <a:lnTo>
                      <a:pt x="3025" y="3327"/>
                    </a:lnTo>
                    <a:lnTo>
                      <a:pt x="2990" y="3330"/>
                    </a:lnTo>
                    <a:lnTo>
                      <a:pt x="2956" y="3330"/>
                    </a:lnTo>
                    <a:lnTo>
                      <a:pt x="2920" y="3327"/>
                    </a:lnTo>
                    <a:lnTo>
                      <a:pt x="2885" y="3319"/>
                    </a:lnTo>
                    <a:lnTo>
                      <a:pt x="2885" y="3319"/>
                    </a:lnTo>
                    <a:close/>
                  </a:path>
                </a:pathLst>
              </a:custGeom>
              <a:gradFill flip="none" rotWithShape="1">
                <a:gsLst>
                  <a:gs pos="0">
                    <a:srgbClr val="5989C3"/>
                  </a:gs>
                  <a:gs pos="100000">
                    <a:srgbClr val="284B76"/>
                  </a:gs>
                </a:gsLst>
                <a:lin ang="0" scaled="1"/>
                <a:tileRect/>
              </a:gradFill>
              <a:ln w="9525">
                <a:noFill/>
                <a:prstDash val="sysDash"/>
                <a:miter lim="800000"/>
              </a:ln>
              <a:effectLst>
                <a:outerShdw blurRad="50800" dist="38100" dir="2700000" algn="tl" rotWithShape="0">
                  <a:srgbClr val="000000">
                    <a:alpha val="20000"/>
                  </a:srgbClr>
                </a:outerShdw>
              </a:effectLst>
            </p:spPr>
            <p:txBody>
              <a:bodyPr lIns="18288" tIns="18288" rIns="18288" bIns="18288" anchor="ctr" anchorCtr="1"/>
              <a:lstStyle/>
              <a:p>
                <a:pPr algn="ctr">
                  <a:lnSpc>
                    <a:spcPct val="85000"/>
                  </a:lnSpc>
                  <a:spcBef>
                    <a:spcPct val="20000"/>
                  </a:spcBef>
                  <a:buFont typeface="Arial" pitchFamily="34" charset="0"/>
                  <a:buNone/>
                  <a:defRPr/>
                </a:pPr>
                <a:endParaRPr lang="en-US" altLang="en-US" sz="1400" b="1">
                  <a:solidFill>
                    <a:srgbClr val="FFFFFF"/>
                  </a:solidFill>
                  <a:latin typeface="Arial Narrow" pitchFamily="34" charset="0"/>
                  <a:ea typeface="宋体" pitchFamily="2" charset="-122"/>
                </a:endParaRPr>
              </a:p>
            </p:txBody>
          </p:sp>
          <p:sp>
            <p:nvSpPr>
              <p:cNvPr id="3083" name="Freeform 6"/>
              <p:cNvSpPr>
                <a:spLocks noEditPoints="1" noChangeArrowheads="1"/>
              </p:cNvSpPr>
              <p:nvPr/>
            </p:nvSpPr>
            <p:spPr bwMode="auto">
              <a:xfrm>
                <a:off x="2971800" y="0"/>
                <a:ext cx="1549400" cy="1549398"/>
              </a:xfrm>
              <a:custGeom>
                <a:avLst/>
                <a:gdLst>
                  <a:gd name="T0" fmla="*/ 1548879 w 5950"/>
                  <a:gd name="T1" fmla="*/ 706994 h 5950"/>
                  <a:gd name="T2" fmla="*/ 563513 w 5950"/>
                  <a:gd name="T3" fmla="*/ 27082 h 5950"/>
                  <a:gd name="T4" fmla="*/ 585908 w 5950"/>
                  <a:gd name="T5" fmla="*/ 21874 h 5950"/>
                  <a:gd name="T6" fmla="*/ 1394460 w 5950"/>
                  <a:gd name="T7" fmla="*/ 316910 h 5950"/>
                  <a:gd name="T8" fmla="*/ 1541327 w 5950"/>
                  <a:gd name="T9" fmla="*/ 820530 h 5950"/>
                  <a:gd name="T10" fmla="*/ 1549400 w 5950"/>
                  <a:gd name="T11" fmla="*/ 835373 h 5950"/>
                  <a:gd name="T12" fmla="*/ 1524141 w 5950"/>
                  <a:gd name="T13" fmla="*/ 593719 h 5950"/>
                  <a:gd name="T14" fmla="*/ 1517110 w 5950"/>
                  <a:gd name="T15" fmla="*/ 558044 h 5950"/>
                  <a:gd name="T16" fmla="*/ 685902 w 5950"/>
                  <a:gd name="T17" fmla="*/ 13281 h 5950"/>
                  <a:gd name="T18" fmla="*/ 1220511 w 5950"/>
                  <a:gd name="T19" fmla="*/ 138274 h 5950"/>
                  <a:gd name="T20" fmla="*/ 1232229 w 5950"/>
                  <a:gd name="T21" fmla="*/ 151555 h 5950"/>
                  <a:gd name="T22" fmla="*/ 1311912 w 5950"/>
                  <a:gd name="T23" fmla="*/ 216395 h 5950"/>
                  <a:gd name="T24" fmla="*/ 1329099 w 5950"/>
                  <a:gd name="T25" fmla="*/ 230196 h 5950"/>
                  <a:gd name="T26" fmla="*/ 1475966 w 5950"/>
                  <a:gd name="T27" fmla="*/ 1109317 h 5950"/>
                  <a:gd name="T28" fmla="*/ 1083018 w 5950"/>
                  <a:gd name="T29" fmla="*/ 1481693 h 5950"/>
                  <a:gd name="T30" fmla="*/ 1116610 w 5950"/>
                  <a:gd name="T31" fmla="*/ 1468673 h 5950"/>
                  <a:gd name="T32" fmla="*/ 2864 w 5950"/>
                  <a:gd name="T33" fmla="*/ 724702 h 5950"/>
                  <a:gd name="T34" fmla="*/ 260 w 5950"/>
                  <a:gd name="T35" fmla="*/ 706994 h 5950"/>
                  <a:gd name="T36" fmla="*/ 470809 w 5950"/>
                  <a:gd name="T37" fmla="*/ 70830 h 5950"/>
                  <a:gd name="T38" fmla="*/ 1398626 w 5950"/>
                  <a:gd name="T39" fmla="*/ 1232227 h 5950"/>
                  <a:gd name="T40" fmla="*/ 1417115 w 5950"/>
                  <a:gd name="T41" fmla="*/ 1201760 h 5950"/>
                  <a:gd name="T42" fmla="*/ 1319203 w 5950"/>
                  <a:gd name="T43" fmla="*/ 1329357 h 5950"/>
                  <a:gd name="T44" fmla="*/ 260 w 5950"/>
                  <a:gd name="T45" fmla="*/ 842925 h 5950"/>
                  <a:gd name="T46" fmla="*/ 5468 w 5950"/>
                  <a:gd name="T47" fmla="*/ 822613 h 5950"/>
                  <a:gd name="T48" fmla="*/ 65622 w 5950"/>
                  <a:gd name="T49" fmla="*/ 458570 h 5950"/>
                  <a:gd name="T50" fmla="*/ 74736 w 5950"/>
                  <a:gd name="T51" fmla="*/ 437477 h 5950"/>
                  <a:gd name="T52" fmla="*/ 133847 w 5950"/>
                  <a:gd name="T53" fmla="*/ 352846 h 5950"/>
                  <a:gd name="T54" fmla="*/ 224989 w 5950"/>
                  <a:gd name="T55" fmla="*/ 225509 h 5950"/>
                  <a:gd name="T56" fmla="*/ 240352 w 5950"/>
                  <a:gd name="T57" fmla="*/ 215874 h 5950"/>
                  <a:gd name="T58" fmla="*/ 317692 w 5950"/>
                  <a:gd name="T59" fmla="*/ 148951 h 5950"/>
                  <a:gd name="T60" fmla="*/ 334879 w 5950"/>
                  <a:gd name="T61" fmla="*/ 133847 h 5950"/>
                  <a:gd name="T62" fmla="*/ 1481956 w 5950"/>
                  <a:gd name="T63" fmla="*/ 452841 h 5950"/>
                  <a:gd name="T64" fmla="*/ 982241 w 5950"/>
                  <a:gd name="T65" fmla="*/ 1523618 h 5950"/>
                  <a:gd name="T66" fmla="*/ 961149 w 5950"/>
                  <a:gd name="T67" fmla="*/ 1527524 h 5950"/>
                  <a:gd name="T68" fmla="*/ 1526224 w 5950"/>
                  <a:gd name="T69" fmla="*/ 958804 h 5950"/>
                  <a:gd name="T70" fmla="*/ 1525443 w 5950"/>
                  <a:gd name="T71" fmla="*/ 975991 h 5950"/>
                  <a:gd name="T72" fmla="*/ 994220 w 5950"/>
                  <a:gd name="T73" fmla="*/ 39842 h 5950"/>
                  <a:gd name="T74" fmla="*/ 558044 w 5950"/>
                  <a:gd name="T75" fmla="*/ 1517629 h 5950"/>
                  <a:gd name="T76" fmla="*/ 593720 w 5950"/>
                  <a:gd name="T77" fmla="*/ 1524660 h 5950"/>
                  <a:gd name="T78" fmla="*/ 27082 w 5950"/>
                  <a:gd name="T79" fmla="*/ 564033 h 5950"/>
                  <a:gd name="T80" fmla="*/ 1197855 w 5950"/>
                  <a:gd name="T81" fmla="*/ 1416072 h 5950"/>
                  <a:gd name="T82" fmla="*/ 1229885 w 5950"/>
                  <a:gd name="T83" fmla="*/ 1403572 h 5950"/>
                  <a:gd name="T84" fmla="*/ 76298 w 5950"/>
                  <a:gd name="T85" fmla="*/ 1114265 h 5950"/>
                  <a:gd name="T86" fmla="*/ 66142 w 5950"/>
                  <a:gd name="T87" fmla="*/ 1093953 h 5950"/>
                  <a:gd name="T88" fmla="*/ 39321 w 5950"/>
                  <a:gd name="T89" fmla="*/ 994479 h 5950"/>
                  <a:gd name="T90" fmla="*/ 224989 w 5950"/>
                  <a:gd name="T91" fmla="*/ 1324410 h 5950"/>
                  <a:gd name="T92" fmla="*/ 215874 w 5950"/>
                  <a:gd name="T93" fmla="*/ 1309567 h 5950"/>
                  <a:gd name="T94" fmla="*/ 342170 w 5950"/>
                  <a:gd name="T95" fmla="*/ 1418155 h 5950"/>
                  <a:gd name="T96" fmla="*/ 323161 w 5950"/>
                  <a:gd name="T97" fmla="*/ 1407478 h 5950"/>
                  <a:gd name="T98" fmla="*/ 449977 w 5950"/>
                  <a:gd name="T99" fmla="*/ 1471017 h 5950"/>
                  <a:gd name="T100" fmla="*/ 141920 w 5950"/>
                  <a:gd name="T101" fmla="*/ 1226498 h 5950"/>
                  <a:gd name="T102" fmla="*/ 131243 w 5950"/>
                  <a:gd name="T103" fmla="*/ 1207228 h 5950"/>
                  <a:gd name="T104" fmla="*/ 858550 w 5950"/>
                  <a:gd name="T105" fmla="*/ 1543930 h 5950"/>
                  <a:gd name="T106" fmla="*/ 842405 w 5950"/>
                  <a:gd name="T107" fmla="*/ 1549138 h 5950"/>
                  <a:gd name="T108" fmla="*/ 863237 w 5950"/>
                  <a:gd name="T109" fmla="*/ 13281 h 5950"/>
                  <a:gd name="T110" fmla="*/ 1093955 w 5950"/>
                  <a:gd name="T111" fmla="*/ 66663 h 5950"/>
                  <a:gd name="T112" fmla="*/ 1114006 w 5950"/>
                  <a:gd name="T113" fmla="*/ 76819 h 5950"/>
                  <a:gd name="T114" fmla="*/ 726265 w 5950"/>
                  <a:gd name="T115" fmla="*/ 1544711 h 595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50" h="5950">
                    <a:moveTo>
                      <a:pt x="5904" y="2636"/>
                    </a:moveTo>
                    <a:lnTo>
                      <a:pt x="5904" y="2636"/>
                    </a:lnTo>
                    <a:lnTo>
                      <a:pt x="5912" y="2719"/>
                    </a:lnTo>
                    <a:lnTo>
                      <a:pt x="5919" y="2800"/>
                    </a:lnTo>
                    <a:lnTo>
                      <a:pt x="5930" y="2791"/>
                    </a:lnTo>
                    <a:lnTo>
                      <a:pt x="5938" y="2781"/>
                    </a:lnTo>
                    <a:lnTo>
                      <a:pt x="5945" y="2773"/>
                    </a:lnTo>
                    <a:lnTo>
                      <a:pt x="5948" y="2763"/>
                    </a:lnTo>
                    <a:lnTo>
                      <a:pt x="5950" y="2753"/>
                    </a:lnTo>
                    <a:lnTo>
                      <a:pt x="5950" y="2742"/>
                    </a:lnTo>
                    <a:lnTo>
                      <a:pt x="5948" y="2715"/>
                    </a:lnTo>
                    <a:lnTo>
                      <a:pt x="5945" y="2689"/>
                    </a:lnTo>
                    <a:lnTo>
                      <a:pt x="5943" y="2678"/>
                    </a:lnTo>
                    <a:lnTo>
                      <a:pt x="5940" y="2668"/>
                    </a:lnTo>
                    <a:lnTo>
                      <a:pt x="5935" y="2659"/>
                    </a:lnTo>
                    <a:lnTo>
                      <a:pt x="5927" y="2651"/>
                    </a:lnTo>
                    <a:lnTo>
                      <a:pt x="5917" y="2645"/>
                    </a:lnTo>
                    <a:lnTo>
                      <a:pt x="5904" y="2636"/>
                    </a:lnTo>
                    <a:close/>
                    <a:moveTo>
                      <a:pt x="2202" y="92"/>
                    </a:moveTo>
                    <a:lnTo>
                      <a:pt x="2202" y="92"/>
                    </a:lnTo>
                    <a:lnTo>
                      <a:pt x="2176" y="101"/>
                    </a:lnTo>
                    <a:lnTo>
                      <a:pt x="2164" y="104"/>
                    </a:lnTo>
                    <a:lnTo>
                      <a:pt x="2156" y="109"/>
                    </a:lnTo>
                    <a:lnTo>
                      <a:pt x="2148" y="117"/>
                    </a:lnTo>
                    <a:lnTo>
                      <a:pt x="2141" y="125"/>
                    </a:lnTo>
                    <a:lnTo>
                      <a:pt x="2136" y="138"/>
                    </a:lnTo>
                    <a:lnTo>
                      <a:pt x="2131" y="155"/>
                    </a:lnTo>
                    <a:lnTo>
                      <a:pt x="2212" y="132"/>
                    </a:lnTo>
                    <a:lnTo>
                      <a:pt x="2295" y="110"/>
                    </a:lnTo>
                    <a:lnTo>
                      <a:pt x="2282" y="99"/>
                    </a:lnTo>
                    <a:lnTo>
                      <a:pt x="2272" y="91"/>
                    </a:lnTo>
                    <a:lnTo>
                      <a:pt x="2260" y="86"/>
                    </a:lnTo>
                    <a:lnTo>
                      <a:pt x="2250" y="84"/>
                    </a:lnTo>
                    <a:lnTo>
                      <a:pt x="2240" y="84"/>
                    </a:lnTo>
                    <a:lnTo>
                      <a:pt x="2229" y="86"/>
                    </a:lnTo>
                    <a:lnTo>
                      <a:pt x="2202" y="92"/>
                    </a:lnTo>
                    <a:close/>
                    <a:moveTo>
                      <a:pt x="5419" y="1263"/>
                    </a:moveTo>
                    <a:lnTo>
                      <a:pt x="5419" y="1263"/>
                    </a:lnTo>
                    <a:lnTo>
                      <a:pt x="5404" y="1242"/>
                    </a:lnTo>
                    <a:lnTo>
                      <a:pt x="5396" y="1233"/>
                    </a:lnTo>
                    <a:lnTo>
                      <a:pt x="5388" y="1227"/>
                    </a:lnTo>
                    <a:lnTo>
                      <a:pt x="5380" y="1222"/>
                    </a:lnTo>
                    <a:lnTo>
                      <a:pt x="5368" y="1218"/>
                    </a:lnTo>
                    <a:lnTo>
                      <a:pt x="5355" y="1217"/>
                    </a:lnTo>
                    <a:lnTo>
                      <a:pt x="5340" y="1218"/>
                    </a:lnTo>
                    <a:lnTo>
                      <a:pt x="5388" y="1286"/>
                    </a:lnTo>
                    <a:lnTo>
                      <a:pt x="5436" y="1354"/>
                    </a:lnTo>
                    <a:lnTo>
                      <a:pt x="5441" y="1339"/>
                    </a:lnTo>
                    <a:lnTo>
                      <a:pt x="5444" y="1327"/>
                    </a:lnTo>
                    <a:lnTo>
                      <a:pt x="5445" y="1316"/>
                    </a:lnTo>
                    <a:lnTo>
                      <a:pt x="5444" y="1306"/>
                    </a:lnTo>
                    <a:lnTo>
                      <a:pt x="5441" y="1296"/>
                    </a:lnTo>
                    <a:lnTo>
                      <a:pt x="5436" y="1286"/>
                    </a:lnTo>
                    <a:lnTo>
                      <a:pt x="5419" y="1263"/>
                    </a:lnTo>
                    <a:close/>
                    <a:moveTo>
                      <a:pt x="5919" y="3151"/>
                    </a:moveTo>
                    <a:lnTo>
                      <a:pt x="5919" y="3151"/>
                    </a:lnTo>
                    <a:lnTo>
                      <a:pt x="5912" y="3233"/>
                    </a:lnTo>
                    <a:lnTo>
                      <a:pt x="5904" y="3314"/>
                    </a:lnTo>
                    <a:lnTo>
                      <a:pt x="5917" y="3307"/>
                    </a:lnTo>
                    <a:lnTo>
                      <a:pt x="5927" y="3299"/>
                    </a:lnTo>
                    <a:lnTo>
                      <a:pt x="5935" y="3291"/>
                    </a:lnTo>
                    <a:lnTo>
                      <a:pt x="5940" y="3283"/>
                    </a:lnTo>
                    <a:lnTo>
                      <a:pt x="5943" y="3273"/>
                    </a:lnTo>
                    <a:lnTo>
                      <a:pt x="5945" y="3263"/>
                    </a:lnTo>
                    <a:lnTo>
                      <a:pt x="5948" y="3237"/>
                    </a:lnTo>
                    <a:lnTo>
                      <a:pt x="5950" y="3208"/>
                    </a:lnTo>
                    <a:lnTo>
                      <a:pt x="5950" y="3199"/>
                    </a:lnTo>
                    <a:lnTo>
                      <a:pt x="5948" y="3187"/>
                    </a:lnTo>
                    <a:lnTo>
                      <a:pt x="5945" y="3179"/>
                    </a:lnTo>
                    <a:lnTo>
                      <a:pt x="5938" y="3169"/>
                    </a:lnTo>
                    <a:lnTo>
                      <a:pt x="5930" y="3161"/>
                    </a:lnTo>
                    <a:lnTo>
                      <a:pt x="5919" y="3151"/>
                    </a:lnTo>
                    <a:close/>
                    <a:moveTo>
                      <a:pt x="5800" y="2133"/>
                    </a:moveTo>
                    <a:lnTo>
                      <a:pt x="5800" y="2133"/>
                    </a:lnTo>
                    <a:lnTo>
                      <a:pt x="5821" y="2213"/>
                    </a:lnTo>
                    <a:lnTo>
                      <a:pt x="5843" y="2292"/>
                    </a:lnTo>
                    <a:lnTo>
                      <a:pt x="5853" y="2280"/>
                    </a:lnTo>
                    <a:lnTo>
                      <a:pt x="5859" y="2270"/>
                    </a:lnTo>
                    <a:lnTo>
                      <a:pt x="5864" y="2260"/>
                    </a:lnTo>
                    <a:lnTo>
                      <a:pt x="5866" y="2251"/>
                    </a:lnTo>
                    <a:lnTo>
                      <a:pt x="5866" y="2241"/>
                    </a:lnTo>
                    <a:lnTo>
                      <a:pt x="5864" y="2229"/>
                    </a:lnTo>
                    <a:lnTo>
                      <a:pt x="5858" y="2203"/>
                    </a:lnTo>
                    <a:lnTo>
                      <a:pt x="5851" y="2176"/>
                    </a:lnTo>
                    <a:lnTo>
                      <a:pt x="5846" y="2166"/>
                    </a:lnTo>
                    <a:lnTo>
                      <a:pt x="5841" y="2158"/>
                    </a:lnTo>
                    <a:lnTo>
                      <a:pt x="5835" y="2150"/>
                    </a:lnTo>
                    <a:lnTo>
                      <a:pt x="5826" y="2143"/>
                    </a:lnTo>
                    <a:lnTo>
                      <a:pt x="5815" y="2138"/>
                    </a:lnTo>
                    <a:lnTo>
                      <a:pt x="5800" y="2133"/>
                    </a:lnTo>
                    <a:close/>
                    <a:moveTo>
                      <a:pt x="2715" y="2"/>
                    </a:moveTo>
                    <a:lnTo>
                      <a:pt x="2715" y="2"/>
                    </a:lnTo>
                    <a:lnTo>
                      <a:pt x="2687" y="5"/>
                    </a:lnTo>
                    <a:lnTo>
                      <a:pt x="2676" y="7"/>
                    </a:lnTo>
                    <a:lnTo>
                      <a:pt x="2666" y="10"/>
                    </a:lnTo>
                    <a:lnTo>
                      <a:pt x="2657" y="16"/>
                    </a:lnTo>
                    <a:lnTo>
                      <a:pt x="2649" y="25"/>
                    </a:lnTo>
                    <a:lnTo>
                      <a:pt x="2641" y="35"/>
                    </a:lnTo>
                    <a:lnTo>
                      <a:pt x="2634" y="51"/>
                    </a:lnTo>
                    <a:lnTo>
                      <a:pt x="2718" y="41"/>
                    </a:lnTo>
                    <a:lnTo>
                      <a:pt x="2803" y="36"/>
                    </a:lnTo>
                    <a:lnTo>
                      <a:pt x="2791" y="21"/>
                    </a:lnTo>
                    <a:lnTo>
                      <a:pt x="2783" y="13"/>
                    </a:lnTo>
                    <a:lnTo>
                      <a:pt x="2773" y="7"/>
                    </a:lnTo>
                    <a:lnTo>
                      <a:pt x="2763" y="2"/>
                    </a:lnTo>
                    <a:lnTo>
                      <a:pt x="2753" y="0"/>
                    </a:lnTo>
                    <a:lnTo>
                      <a:pt x="2742" y="0"/>
                    </a:lnTo>
                    <a:lnTo>
                      <a:pt x="2715" y="2"/>
                    </a:lnTo>
                    <a:close/>
                    <a:moveTo>
                      <a:pt x="4687" y="531"/>
                    </a:moveTo>
                    <a:lnTo>
                      <a:pt x="4687" y="531"/>
                    </a:lnTo>
                    <a:lnTo>
                      <a:pt x="4664" y="514"/>
                    </a:lnTo>
                    <a:lnTo>
                      <a:pt x="4654" y="509"/>
                    </a:lnTo>
                    <a:lnTo>
                      <a:pt x="4644" y="506"/>
                    </a:lnTo>
                    <a:lnTo>
                      <a:pt x="4634" y="505"/>
                    </a:lnTo>
                    <a:lnTo>
                      <a:pt x="4623" y="506"/>
                    </a:lnTo>
                    <a:lnTo>
                      <a:pt x="4611" y="509"/>
                    </a:lnTo>
                    <a:lnTo>
                      <a:pt x="4595" y="514"/>
                    </a:lnTo>
                    <a:lnTo>
                      <a:pt x="4664" y="562"/>
                    </a:lnTo>
                    <a:lnTo>
                      <a:pt x="4732" y="610"/>
                    </a:lnTo>
                    <a:lnTo>
                      <a:pt x="4733" y="595"/>
                    </a:lnTo>
                    <a:lnTo>
                      <a:pt x="4732" y="582"/>
                    </a:lnTo>
                    <a:lnTo>
                      <a:pt x="4728" y="570"/>
                    </a:lnTo>
                    <a:lnTo>
                      <a:pt x="4723" y="562"/>
                    </a:lnTo>
                    <a:lnTo>
                      <a:pt x="4717" y="554"/>
                    </a:lnTo>
                    <a:lnTo>
                      <a:pt x="4708" y="546"/>
                    </a:lnTo>
                    <a:lnTo>
                      <a:pt x="4687" y="531"/>
                    </a:lnTo>
                    <a:close/>
                    <a:moveTo>
                      <a:pt x="5084" y="866"/>
                    </a:moveTo>
                    <a:lnTo>
                      <a:pt x="5084" y="866"/>
                    </a:lnTo>
                    <a:lnTo>
                      <a:pt x="5066" y="846"/>
                    </a:lnTo>
                    <a:lnTo>
                      <a:pt x="5056" y="839"/>
                    </a:lnTo>
                    <a:lnTo>
                      <a:pt x="5048" y="834"/>
                    </a:lnTo>
                    <a:lnTo>
                      <a:pt x="5038" y="831"/>
                    </a:lnTo>
                    <a:lnTo>
                      <a:pt x="5027" y="829"/>
                    </a:lnTo>
                    <a:lnTo>
                      <a:pt x="5014" y="831"/>
                    </a:lnTo>
                    <a:lnTo>
                      <a:pt x="4999" y="834"/>
                    </a:lnTo>
                    <a:lnTo>
                      <a:pt x="5058" y="892"/>
                    </a:lnTo>
                    <a:lnTo>
                      <a:pt x="5116" y="951"/>
                    </a:lnTo>
                    <a:lnTo>
                      <a:pt x="5119" y="936"/>
                    </a:lnTo>
                    <a:lnTo>
                      <a:pt x="5121" y="923"/>
                    </a:lnTo>
                    <a:lnTo>
                      <a:pt x="5119" y="912"/>
                    </a:lnTo>
                    <a:lnTo>
                      <a:pt x="5116" y="902"/>
                    </a:lnTo>
                    <a:lnTo>
                      <a:pt x="5111" y="894"/>
                    </a:lnTo>
                    <a:lnTo>
                      <a:pt x="5104" y="884"/>
                    </a:lnTo>
                    <a:lnTo>
                      <a:pt x="5084" y="866"/>
                    </a:lnTo>
                    <a:close/>
                    <a:moveTo>
                      <a:pt x="5681" y="4148"/>
                    </a:moveTo>
                    <a:lnTo>
                      <a:pt x="5681" y="4148"/>
                    </a:lnTo>
                    <a:lnTo>
                      <a:pt x="5648" y="4222"/>
                    </a:lnTo>
                    <a:lnTo>
                      <a:pt x="5612" y="4295"/>
                    </a:lnTo>
                    <a:lnTo>
                      <a:pt x="5627" y="4293"/>
                    </a:lnTo>
                    <a:lnTo>
                      <a:pt x="5640" y="4290"/>
                    </a:lnTo>
                    <a:lnTo>
                      <a:pt x="5648" y="4285"/>
                    </a:lnTo>
                    <a:lnTo>
                      <a:pt x="5657" y="4279"/>
                    </a:lnTo>
                    <a:lnTo>
                      <a:pt x="5663" y="4270"/>
                    </a:lnTo>
                    <a:lnTo>
                      <a:pt x="5668" y="4260"/>
                    </a:lnTo>
                    <a:lnTo>
                      <a:pt x="5680" y="4237"/>
                    </a:lnTo>
                    <a:lnTo>
                      <a:pt x="5691" y="4213"/>
                    </a:lnTo>
                    <a:lnTo>
                      <a:pt x="5694" y="4203"/>
                    </a:lnTo>
                    <a:lnTo>
                      <a:pt x="5696" y="4193"/>
                    </a:lnTo>
                    <a:lnTo>
                      <a:pt x="5696" y="4183"/>
                    </a:lnTo>
                    <a:lnTo>
                      <a:pt x="5694" y="4171"/>
                    </a:lnTo>
                    <a:lnTo>
                      <a:pt x="5689" y="4160"/>
                    </a:lnTo>
                    <a:lnTo>
                      <a:pt x="5681" y="4148"/>
                    </a:lnTo>
                    <a:close/>
                    <a:moveTo>
                      <a:pt x="4146" y="5682"/>
                    </a:moveTo>
                    <a:lnTo>
                      <a:pt x="4146" y="5682"/>
                    </a:lnTo>
                    <a:lnTo>
                      <a:pt x="4159" y="5690"/>
                    </a:lnTo>
                    <a:lnTo>
                      <a:pt x="4171" y="5695"/>
                    </a:lnTo>
                    <a:lnTo>
                      <a:pt x="4181" y="5698"/>
                    </a:lnTo>
                    <a:lnTo>
                      <a:pt x="4191" y="5698"/>
                    </a:lnTo>
                    <a:lnTo>
                      <a:pt x="4201" y="5695"/>
                    </a:lnTo>
                    <a:lnTo>
                      <a:pt x="4212" y="5691"/>
                    </a:lnTo>
                    <a:lnTo>
                      <a:pt x="4235" y="5680"/>
                    </a:lnTo>
                    <a:lnTo>
                      <a:pt x="4260" y="5668"/>
                    </a:lnTo>
                    <a:lnTo>
                      <a:pt x="4270" y="5663"/>
                    </a:lnTo>
                    <a:lnTo>
                      <a:pt x="4278" y="5657"/>
                    </a:lnTo>
                    <a:lnTo>
                      <a:pt x="4283" y="5650"/>
                    </a:lnTo>
                    <a:lnTo>
                      <a:pt x="4288" y="5640"/>
                    </a:lnTo>
                    <a:lnTo>
                      <a:pt x="4291" y="5629"/>
                    </a:lnTo>
                    <a:lnTo>
                      <a:pt x="4295" y="5614"/>
                    </a:lnTo>
                    <a:lnTo>
                      <a:pt x="4220" y="5649"/>
                    </a:lnTo>
                    <a:lnTo>
                      <a:pt x="4146" y="5682"/>
                    </a:lnTo>
                    <a:close/>
                    <a:moveTo>
                      <a:pt x="1" y="2715"/>
                    </a:moveTo>
                    <a:lnTo>
                      <a:pt x="1" y="2715"/>
                    </a:lnTo>
                    <a:lnTo>
                      <a:pt x="0" y="2744"/>
                    </a:lnTo>
                    <a:lnTo>
                      <a:pt x="0" y="2753"/>
                    </a:lnTo>
                    <a:lnTo>
                      <a:pt x="1" y="2765"/>
                    </a:lnTo>
                    <a:lnTo>
                      <a:pt x="5" y="2773"/>
                    </a:lnTo>
                    <a:lnTo>
                      <a:pt x="11" y="2783"/>
                    </a:lnTo>
                    <a:lnTo>
                      <a:pt x="21" y="2793"/>
                    </a:lnTo>
                    <a:lnTo>
                      <a:pt x="34" y="2803"/>
                    </a:lnTo>
                    <a:lnTo>
                      <a:pt x="41" y="2719"/>
                    </a:lnTo>
                    <a:lnTo>
                      <a:pt x="49" y="2635"/>
                    </a:lnTo>
                    <a:lnTo>
                      <a:pt x="34" y="2643"/>
                    </a:lnTo>
                    <a:lnTo>
                      <a:pt x="23" y="2651"/>
                    </a:lnTo>
                    <a:lnTo>
                      <a:pt x="14" y="2658"/>
                    </a:lnTo>
                    <a:lnTo>
                      <a:pt x="10" y="2668"/>
                    </a:lnTo>
                    <a:lnTo>
                      <a:pt x="6" y="2678"/>
                    </a:lnTo>
                    <a:lnTo>
                      <a:pt x="3" y="2687"/>
                    </a:lnTo>
                    <a:lnTo>
                      <a:pt x="1" y="2715"/>
                    </a:lnTo>
                    <a:close/>
                    <a:moveTo>
                      <a:pt x="1713" y="270"/>
                    </a:moveTo>
                    <a:lnTo>
                      <a:pt x="1713" y="270"/>
                    </a:lnTo>
                    <a:lnTo>
                      <a:pt x="1688" y="282"/>
                    </a:lnTo>
                    <a:lnTo>
                      <a:pt x="1678" y="289"/>
                    </a:lnTo>
                    <a:lnTo>
                      <a:pt x="1670" y="295"/>
                    </a:lnTo>
                    <a:lnTo>
                      <a:pt x="1663" y="303"/>
                    </a:lnTo>
                    <a:lnTo>
                      <a:pt x="1660" y="313"/>
                    </a:lnTo>
                    <a:lnTo>
                      <a:pt x="1657" y="328"/>
                    </a:lnTo>
                    <a:lnTo>
                      <a:pt x="1653" y="345"/>
                    </a:lnTo>
                    <a:lnTo>
                      <a:pt x="1731" y="307"/>
                    </a:lnTo>
                    <a:lnTo>
                      <a:pt x="1808" y="272"/>
                    </a:lnTo>
                    <a:lnTo>
                      <a:pt x="1793" y="264"/>
                    </a:lnTo>
                    <a:lnTo>
                      <a:pt x="1780" y="257"/>
                    </a:lnTo>
                    <a:lnTo>
                      <a:pt x="1770" y="254"/>
                    </a:lnTo>
                    <a:lnTo>
                      <a:pt x="1759" y="254"/>
                    </a:lnTo>
                    <a:lnTo>
                      <a:pt x="1749" y="256"/>
                    </a:lnTo>
                    <a:lnTo>
                      <a:pt x="1739" y="259"/>
                    </a:lnTo>
                    <a:lnTo>
                      <a:pt x="1713" y="270"/>
                    </a:lnTo>
                    <a:close/>
                    <a:moveTo>
                      <a:pt x="5343" y="4734"/>
                    </a:moveTo>
                    <a:lnTo>
                      <a:pt x="5343" y="4734"/>
                    </a:lnTo>
                    <a:lnTo>
                      <a:pt x="5358" y="4734"/>
                    </a:lnTo>
                    <a:lnTo>
                      <a:pt x="5371" y="4732"/>
                    </a:lnTo>
                    <a:lnTo>
                      <a:pt x="5381" y="4729"/>
                    </a:lnTo>
                    <a:lnTo>
                      <a:pt x="5389" y="4724"/>
                    </a:lnTo>
                    <a:lnTo>
                      <a:pt x="5398" y="4717"/>
                    </a:lnTo>
                    <a:lnTo>
                      <a:pt x="5404" y="4709"/>
                    </a:lnTo>
                    <a:lnTo>
                      <a:pt x="5419" y="4687"/>
                    </a:lnTo>
                    <a:lnTo>
                      <a:pt x="5434" y="4666"/>
                    </a:lnTo>
                    <a:lnTo>
                      <a:pt x="5441" y="4656"/>
                    </a:lnTo>
                    <a:lnTo>
                      <a:pt x="5444" y="4646"/>
                    </a:lnTo>
                    <a:lnTo>
                      <a:pt x="5445" y="4636"/>
                    </a:lnTo>
                    <a:lnTo>
                      <a:pt x="5445" y="4626"/>
                    </a:lnTo>
                    <a:lnTo>
                      <a:pt x="5442" y="4615"/>
                    </a:lnTo>
                    <a:lnTo>
                      <a:pt x="5437" y="4600"/>
                    </a:lnTo>
                    <a:lnTo>
                      <a:pt x="5391" y="4668"/>
                    </a:lnTo>
                    <a:lnTo>
                      <a:pt x="5343" y="4734"/>
                    </a:lnTo>
                    <a:close/>
                    <a:moveTo>
                      <a:pt x="5002" y="5118"/>
                    </a:moveTo>
                    <a:lnTo>
                      <a:pt x="5002" y="5118"/>
                    </a:lnTo>
                    <a:lnTo>
                      <a:pt x="5017" y="5121"/>
                    </a:lnTo>
                    <a:lnTo>
                      <a:pt x="5030" y="5121"/>
                    </a:lnTo>
                    <a:lnTo>
                      <a:pt x="5040" y="5121"/>
                    </a:lnTo>
                    <a:lnTo>
                      <a:pt x="5050" y="5118"/>
                    </a:lnTo>
                    <a:lnTo>
                      <a:pt x="5058" y="5111"/>
                    </a:lnTo>
                    <a:lnTo>
                      <a:pt x="5066" y="5105"/>
                    </a:lnTo>
                    <a:lnTo>
                      <a:pt x="5084" y="5086"/>
                    </a:lnTo>
                    <a:lnTo>
                      <a:pt x="5104" y="5067"/>
                    </a:lnTo>
                    <a:lnTo>
                      <a:pt x="5111" y="5058"/>
                    </a:lnTo>
                    <a:lnTo>
                      <a:pt x="5116" y="5050"/>
                    </a:lnTo>
                    <a:lnTo>
                      <a:pt x="5119" y="5040"/>
                    </a:lnTo>
                    <a:lnTo>
                      <a:pt x="5121" y="5030"/>
                    </a:lnTo>
                    <a:lnTo>
                      <a:pt x="5121" y="5019"/>
                    </a:lnTo>
                    <a:lnTo>
                      <a:pt x="5117" y="5004"/>
                    </a:lnTo>
                    <a:lnTo>
                      <a:pt x="5060" y="5062"/>
                    </a:lnTo>
                    <a:lnTo>
                      <a:pt x="5002" y="5118"/>
                    </a:lnTo>
                    <a:close/>
                    <a:moveTo>
                      <a:pt x="1" y="3237"/>
                    </a:moveTo>
                    <a:lnTo>
                      <a:pt x="1" y="3237"/>
                    </a:lnTo>
                    <a:lnTo>
                      <a:pt x="3" y="3263"/>
                    </a:lnTo>
                    <a:lnTo>
                      <a:pt x="6" y="3274"/>
                    </a:lnTo>
                    <a:lnTo>
                      <a:pt x="10" y="3284"/>
                    </a:lnTo>
                    <a:lnTo>
                      <a:pt x="14" y="3293"/>
                    </a:lnTo>
                    <a:lnTo>
                      <a:pt x="23" y="3301"/>
                    </a:lnTo>
                    <a:lnTo>
                      <a:pt x="33" y="3307"/>
                    </a:lnTo>
                    <a:lnTo>
                      <a:pt x="47" y="3316"/>
                    </a:lnTo>
                    <a:lnTo>
                      <a:pt x="39" y="3233"/>
                    </a:lnTo>
                    <a:lnTo>
                      <a:pt x="33" y="3149"/>
                    </a:lnTo>
                    <a:lnTo>
                      <a:pt x="21" y="3159"/>
                    </a:lnTo>
                    <a:lnTo>
                      <a:pt x="11" y="3169"/>
                    </a:lnTo>
                    <a:lnTo>
                      <a:pt x="5" y="3177"/>
                    </a:lnTo>
                    <a:lnTo>
                      <a:pt x="1" y="3187"/>
                    </a:lnTo>
                    <a:lnTo>
                      <a:pt x="0" y="3197"/>
                    </a:lnTo>
                    <a:lnTo>
                      <a:pt x="0" y="3208"/>
                    </a:lnTo>
                    <a:lnTo>
                      <a:pt x="1" y="3237"/>
                    </a:lnTo>
                    <a:close/>
                    <a:moveTo>
                      <a:pt x="270" y="1715"/>
                    </a:moveTo>
                    <a:lnTo>
                      <a:pt x="270" y="1715"/>
                    </a:lnTo>
                    <a:lnTo>
                      <a:pt x="259" y="1739"/>
                    </a:lnTo>
                    <a:lnTo>
                      <a:pt x="254" y="1749"/>
                    </a:lnTo>
                    <a:lnTo>
                      <a:pt x="252" y="1761"/>
                    </a:lnTo>
                    <a:lnTo>
                      <a:pt x="254" y="1771"/>
                    </a:lnTo>
                    <a:lnTo>
                      <a:pt x="255" y="1782"/>
                    </a:lnTo>
                    <a:lnTo>
                      <a:pt x="262" y="1794"/>
                    </a:lnTo>
                    <a:lnTo>
                      <a:pt x="272" y="1809"/>
                    </a:lnTo>
                    <a:lnTo>
                      <a:pt x="306" y="1731"/>
                    </a:lnTo>
                    <a:lnTo>
                      <a:pt x="343" y="1655"/>
                    </a:lnTo>
                    <a:lnTo>
                      <a:pt x="326" y="1657"/>
                    </a:lnTo>
                    <a:lnTo>
                      <a:pt x="313" y="1660"/>
                    </a:lnTo>
                    <a:lnTo>
                      <a:pt x="301" y="1665"/>
                    </a:lnTo>
                    <a:lnTo>
                      <a:pt x="293" y="1672"/>
                    </a:lnTo>
                    <a:lnTo>
                      <a:pt x="287" y="1680"/>
                    </a:lnTo>
                    <a:lnTo>
                      <a:pt x="282" y="1688"/>
                    </a:lnTo>
                    <a:lnTo>
                      <a:pt x="270" y="1715"/>
                    </a:lnTo>
                    <a:close/>
                    <a:moveTo>
                      <a:pt x="529" y="1263"/>
                    </a:moveTo>
                    <a:lnTo>
                      <a:pt x="529" y="1263"/>
                    </a:lnTo>
                    <a:lnTo>
                      <a:pt x="514" y="1286"/>
                    </a:lnTo>
                    <a:lnTo>
                      <a:pt x="509" y="1296"/>
                    </a:lnTo>
                    <a:lnTo>
                      <a:pt x="504" y="1306"/>
                    </a:lnTo>
                    <a:lnTo>
                      <a:pt x="504" y="1316"/>
                    </a:lnTo>
                    <a:lnTo>
                      <a:pt x="504" y="1327"/>
                    </a:lnTo>
                    <a:lnTo>
                      <a:pt x="507" y="1340"/>
                    </a:lnTo>
                    <a:lnTo>
                      <a:pt x="514" y="1355"/>
                    </a:lnTo>
                    <a:lnTo>
                      <a:pt x="562" y="1286"/>
                    </a:lnTo>
                    <a:lnTo>
                      <a:pt x="611" y="1218"/>
                    </a:lnTo>
                    <a:lnTo>
                      <a:pt x="595" y="1217"/>
                    </a:lnTo>
                    <a:lnTo>
                      <a:pt x="582" y="1218"/>
                    </a:lnTo>
                    <a:lnTo>
                      <a:pt x="570" y="1222"/>
                    </a:lnTo>
                    <a:lnTo>
                      <a:pt x="560" y="1225"/>
                    </a:lnTo>
                    <a:lnTo>
                      <a:pt x="554" y="1233"/>
                    </a:lnTo>
                    <a:lnTo>
                      <a:pt x="545" y="1242"/>
                    </a:lnTo>
                    <a:lnTo>
                      <a:pt x="529" y="1263"/>
                    </a:lnTo>
                    <a:close/>
                    <a:moveTo>
                      <a:pt x="864" y="866"/>
                    </a:moveTo>
                    <a:lnTo>
                      <a:pt x="864" y="866"/>
                    </a:lnTo>
                    <a:lnTo>
                      <a:pt x="844" y="885"/>
                    </a:lnTo>
                    <a:lnTo>
                      <a:pt x="837" y="894"/>
                    </a:lnTo>
                    <a:lnTo>
                      <a:pt x="832" y="902"/>
                    </a:lnTo>
                    <a:lnTo>
                      <a:pt x="829" y="912"/>
                    </a:lnTo>
                    <a:lnTo>
                      <a:pt x="829" y="923"/>
                    </a:lnTo>
                    <a:lnTo>
                      <a:pt x="829" y="938"/>
                    </a:lnTo>
                    <a:lnTo>
                      <a:pt x="834" y="955"/>
                    </a:lnTo>
                    <a:lnTo>
                      <a:pt x="893" y="894"/>
                    </a:lnTo>
                    <a:lnTo>
                      <a:pt x="953" y="834"/>
                    </a:lnTo>
                    <a:lnTo>
                      <a:pt x="936" y="831"/>
                    </a:lnTo>
                    <a:lnTo>
                      <a:pt x="923" y="829"/>
                    </a:lnTo>
                    <a:lnTo>
                      <a:pt x="911" y="831"/>
                    </a:lnTo>
                    <a:lnTo>
                      <a:pt x="902" y="833"/>
                    </a:lnTo>
                    <a:lnTo>
                      <a:pt x="893" y="839"/>
                    </a:lnTo>
                    <a:lnTo>
                      <a:pt x="883" y="846"/>
                    </a:lnTo>
                    <a:lnTo>
                      <a:pt x="864" y="866"/>
                    </a:lnTo>
                    <a:close/>
                    <a:moveTo>
                      <a:pt x="1263" y="531"/>
                    </a:moveTo>
                    <a:lnTo>
                      <a:pt x="1263" y="531"/>
                    </a:lnTo>
                    <a:lnTo>
                      <a:pt x="1240" y="547"/>
                    </a:lnTo>
                    <a:lnTo>
                      <a:pt x="1231" y="554"/>
                    </a:lnTo>
                    <a:lnTo>
                      <a:pt x="1225" y="562"/>
                    </a:lnTo>
                    <a:lnTo>
                      <a:pt x="1220" y="572"/>
                    </a:lnTo>
                    <a:lnTo>
                      <a:pt x="1216" y="582"/>
                    </a:lnTo>
                    <a:lnTo>
                      <a:pt x="1216" y="597"/>
                    </a:lnTo>
                    <a:lnTo>
                      <a:pt x="1216" y="613"/>
                    </a:lnTo>
                    <a:lnTo>
                      <a:pt x="1286" y="564"/>
                    </a:lnTo>
                    <a:lnTo>
                      <a:pt x="1357" y="516"/>
                    </a:lnTo>
                    <a:lnTo>
                      <a:pt x="1340" y="509"/>
                    </a:lnTo>
                    <a:lnTo>
                      <a:pt x="1327" y="506"/>
                    </a:lnTo>
                    <a:lnTo>
                      <a:pt x="1315" y="505"/>
                    </a:lnTo>
                    <a:lnTo>
                      <a:pt x="1305" y="506"/>
                    </a:lnTo>
                    <a:lnTo>
                      <a:pt x="1296" y="509"/>
                    </a:lnTo>
                    <a:lnTo>
                      <a:pt x="1286" y="514"/>
                    </a:lnTo>
                    <a:lnTo>
                      <a:pt x="1263" y="531"/>
                    </a:lnTo>
                    <a:close/>
                    <a:moveTo>
                      <a:pt x="5609" y="1655"/>
                    </a:moveTo>
                    <a:lnTo>
                      <a:pt x="5609" y="1655"/>
                    </a:lnTo>
                    <a:lnTo>
                      <a:pt x="5645" y="1730"/>
                    </a:lnTo>
                    <a:lnTo>
                      <a:pt x="5680" y="1805"/>
                    </a:lnTo>
                    <a:lnTo>
                      <a:pt x="5688" y="1792"/>
                    </a:lnTo>
                    <a:lnTo>
                      <a:pt x="5693" y="1781"/>
                    </a:lnTo>
                    <a:lnTo>
                      <a:pt x="5696" y="1769"/>
                    </a:lnTo>
                    <a:lnTo>
                      <a:pt x="5696" y="1759"/>
                    </a:lnTo>
                    <a:lnTo>
                      <a:pt x="5694" y="1749"/>
                    </a:lnTo>
                    <a:lnTo>
                      <a:pt x="5691" y="1739"/>
                    </a:lnTo>
                    <a:lnTo>
                      <a:pt x="5680" y="1715"/>
                    </a:lnTo>
                    <a:lnTo>
                      <a:pt x="5668" y="1690"/>
                    </a:lnTo>
                    <a:lnTo>
                      <a:pt x="5661" y="1680"/>
                    </a:lnTo>
                    <a:lnTo>
                      <a:pt x="5655" y="1672"/>
                    </a:lnTo>
                    <a:lnTo>
                      <a:pt x="5648" y="1665"/>
                    </a:lnTo>
                    <a:lnTo>
                      <a:pt x="5638" y="1660"/>
                    </a:lnTo>
                    <a:lnTo>
                      <a:pt x="5625" y="1657"/>
                    </a:lnTo>
                    <a:lnTo>
                      <a:pt x="5609" y="1655"/>
                    </a:lnTo>
                    <a:close/>
                    <a:moveTo>
                      <a:pt x="3747" y="5858"/>
                    </a:moveTo>
                    <a:lnTo>
                      <a:pt x="3747" y="5858"/>
                    </a:lnTo>
                    <a:lnTo>
                      <a:pt x="3772" y="5851"/>
                    </a:lnTo>
                    <a:lnTo>
                      <a:pt x="3784" y="5848"/>
                    </a:lnTo>
                    <a:lnTo>
                      <a:pt x="3792" y="5843"/>
                    </a:lnTo>
                    <a:lnTo>
                      <a:pt x="3800" y="5837"/>
                    </a:lnTo>
                    <a:lnTo>
                      <a:pt x="3807" y="5828"/>
                    </a:lnTo>
                    <a:lnTo>
                      <a:pt x="3812" y="5817"/>
                    </a:lnTo>
                    <a:lnTo>
                      <a:pt x="3817" y="5804"/>
                    </a:lnTo>
                    <a:lnTo>
                      <a:pt x="3737" y="5825"/>
                    </a:lnTo>
                    <a:lnTo>
                      <a:pt x="3660" y="5845"/>
                    </a:lnTo>
                    <a:lnTo>
                      <a:pt x="3671" y="5855"/>
                    </a:lnTo>
                    <a:lnTo>
                      <a:pt x="3681" y="5861"/>
                    </a:lnTo>
                    <a:lnTo>
                      <a:pt x="3691" y="5866"/>
                    </a:lnTo>
                    <a:lnTo>
                      <a:pt x="3701" y="5868"/>
                    </a:lnTo>
                    <a:lnTo>
                      <a:pt x="3711" y="5868"/>
                    </a:lnTo>
                    <a:lnTo>
                      <a:pt x="3721" y="5865"/>
                    </a:lnTo>
                    <a:lnTo>
                      <a:pt x="3747" y="5858"/>
                    </a:lnTo>
                    <a:close/>
                    <a:moveTo>
                      <a:pt x="5858" y="3748"/>
                    </a:moveTo>
                    <a:lnTo>
                      <a:pt x="5858" y="3748"/>
                    </a:lnTo>
                    <a:lnTo>
                      <a:pt x="5864" y="3721"/>
                    </a:lnTo>
                    <a:lnTo>
                      <a:pt x="5866" y="3711"/>
                    </a:lnTo>
                    <a:lnTo>
                      <a:pt x="5866" y="3701"/>
                    </a:lnTo>
                    <a:lnTo>
                      <a:pt x="5864" y="3692"/>
                    </a:lnTo>
                    <a:lnTo>
                      <a:pt x="5861" y="3682"/>
                    </a:lnTo>
                    <a:lnTo>
                      <a:pt x="5853" y="3670"/>
                    </a:lnTo>
                    <a:lnTo>
                      <a:pt x="5843" y="3659"/>
                    </a:lnTo>
                    <a:lnTo>
                      <a:pt x="5823" y="3741"/>
                    </a:lnTo>
                    <a:lnTo>
                      <a:pt x="5800" y="3817"/>
                    </a:lnTo>
                    <a:lnTo>
                      <a:pt x="5815" y="3814"/>
                    </a:lnTo>
                    <a:lnTo>
                      <a:pt x="5826" y="3807"/>
                    </a:lnTo>
                    <a:lnTo>
                      <a:pt x="5835" y="3800"/>
                    </a:lnTo>
                    <a:lnTo>
                      <a:pt x="5841" y="3794"/>
                    </a:lnTo>
                    <a:lnTo>
                      <a:pt x="5846" y="3784"/>
                    </a:lnTo>
                    <a:lnTo>
                      <a:pt x="5851" y="3774"/>
                    </a:lnTo>
                    <a:lnTo>
                      <a:pt x="5858" y="3748"/>
                    </a:lnTo>
                    <a:close/>
                    <a:moveTo>
                      <a:pt x="3747" y="92"/>
                    </a:moveTo>
                    <a:lnTo>
                      <a:pt x="3747" y="92"/>
                    </a:lnTo>
                    <a:lnTo>
                      <a:pt x="3721" y="86"/>
                    </a:lnTo>
                    <a:lnTo>
                      <a:pt x="3709" y="84"/>
                    </a:lnTo>
                    <a:lnTo>
                      <a:pt x="3698" y="84"/>
                    </a:lnTo>
                    <a:lnTo>
                      <a:pt x="3688" y="86"/>
                    </a:lnTo>
                    <a:lnTo>
                      <a:pt x="3678" y="91"/>
                    </a:lnTo>
                    <a:lnTo>
                      <a:pt x="3666" y="99"/>
                    </a:lnTo>
                    <a:lnTo>
                      <a:pt x="3655" y="110"/>
                    </a:lnTo>
                    <a:lnTo>
                      <a:pt x="3739" y="132"/>
                    </a:lnTo>
                    <a:lnTo>
                      <a:pt x="3818" y="153"/>
                    </a:lnTo>
                    <a:lnTo>
                      <a:pt x="3813" y="138"/>
                    </a:lnTo>
                    <a:lnTo>
                      <a:pt x="3807" y="125"/>
                    </a:lnTo>
                    <a:lnTo>
                      <a:pt x="3802" y="115"/>
                    </a:lnTo>
                    <a:lnTo>
                      <a:pt x="3793" y="109"/>
                    </a:lnTo>
                    <a:lnTo>
                      <a:pt x="3784" y="104"/>
                    </a:lnTo>
                    <a:lnTo>
                      <a:pt x="3774" y="101"/>
                    </a:lnTo>
                    <a:lnTo>
                      <a:pt x="3747" y="92"/>
                    </a:lnTo>
                    <a:close/>
                    <a:moveTo>
                      <a:pt x="2133" y="5802"/>
                    </a:moveTo>
                    <a:lnTo>
                      <a:pt x="2133" y="5802"/>
                    </a:lnTo>
                    <a:lnTo>
                      <a:pt x="2136" y="5817"/>
                    </a:lnTo>
                    <a:lnTo>
                      <a:pt x="2143" y="5828"/>
                    </a:lnTo>
                    <a:lnTo>
                      <a:pt x="2150" y="5837"/>
                    </a:lnTo>
                    <a:lnTo>
                      <a:pt x="2156" y="5843"/>
                    </a:lnTo>
                    <a:lnTo>
                      <a:pt x="2166" y="5848"/>
                    </a:lnTo>
                    <a:lnTo>
                      <a:pt x="2176" y="5851"/>
                    </a:lnTo>
                    <a:lnTo>
                      <a:pt x="2202" y="5858"/>
                    </a:lnTo>
                    <a:lnTo>
                      <a:pt x="2229" y="5865"/>
                    </a:lnTo>
                    <a:lnTo>
                      <a:pt x="2239" y="5868"/>
                    </a:lnTo>
                    <a:lnTo>
                      <a:pt x="2249" y="5868"/>
                    </a:lnTo>
                    <a:lnTo>
                      <a:pt x="2258" y="5866"/>
                    </a:lnTo>
                    <a:lnTo>
                      <a:pt x="2268" y="5861"/>
                    </a:lnTo>
                    <a:lnTo>
                      <a:pt x="2280" y="5855"/>
                    </a:lnTo>
                    <a:lnTo>
                      <a:pt x="2291" y="5845"/>
                    </a:lnTo>
                    <a:lnTo>
                      <a:pt x="2214" y="5825"/>
                    </a:lnTo>
                    <a:lnTo>
                      <a:pt x="2133" y="5802"/>
                    </a:lnTo>
                    <a:close/>
                    <a:moveTo>
                      <a:pt x="130" y="2216"/>
                    </a:moveTo>
                    <a:lnTo>
                      <a:pt x="130" y="2216"/>
                    </a:lnTo>
                    <a:lnTo>
                      <a:pt x="153" y="2132"/>
                    </a:lnTo>
                    <a:lnTo>
                      <a:pt x="136" y="2137"/>
                    </a:lnTo>
                    <a:lnTo>
                      <a:pt x="125" y="2143"/>
                    </a:lnTo>
                    <a:lnTo>
                      <a:pt x="115" y="2148"/>
                    </a:lnTo>
                    <a:lnTo>
                      <a:pt x="108" y="2157"/>
                    </a:lnTo>
                    <a:lnTo>
                      <a:pt x="104" y="2166"/>
                    </a:lnTo>
                    <a:lnTo>
                      <a:pt x="99" y="2176"/>
                    </a:lnTo>
                    <a:lnTo>
                      <a:pt x="92" y="2203"/>
                    </a:lnTo>
                    <a:lnTo>
                      <a:pt x="84" y="2229"/>
                    </a:lnTo>
                    <a:lnTo>
                      <a:pt x="82" y="2241"/>
                    </a:lnTo>
                    <a:lnTo>
                      <a:pt x="82" y="2252"/>
                    </a:lnTo>
                    <a:lnTo>
                      <a:pt x="85" y="2262"/>
                    </a:lnTo>
                    <a:lnTo>
                      <a:pt x="90" y="2272"/>
                    </a:lnTo>
                    <a:lnTo>
                      <a:pt x="99" y="2284"/>
                    </a:lnTo>
                    <a:lnTo>
                      <a:pt x="110" y="2295"/>
                    </a:lnTo>
                    <a:lnTo>
                      <a:pt x="130" y="2216"/>
                    </a:lnTo>
                    <a:close/>
                    <a:moveTo>
                      <a:pt x="4600" y="5438"/>
                    </a:moveTo>
                    <a:lnTo>
                      <a:pt x="4600" y="5438"/>
                    </a:lnTo>
                    <a:lnTo>
                      <a:pt x="4613" y="5443"/>
                    </a:lnTo>
                    <a:lnTo>
                      <a:pt x="4624" y="5446"/>
                    </a:lnTo>
                    <a:lnTo>
                      <a:pt x="4636" y="5446"/>
                    </a:lnTo>
                    <a:lnTo>
                      <a:pt x="4646" y="5444"/>
                    </a:lnTo>
                    <a:lnTo>
                      <a:pt x="4656" y="5441"/>
                    </a:lnTo>
                    <a:lnTo>
                      <a:pt x="4664" y="5436"/>
                    </a:lnTo>
                    <a:lnTo>
                      <a:pt x="4687" y="5421"/>
                    </a:lnTo>
                    <a:lnTo>
                      <a:pt x="4708" y="5405"/>
                    </a:lnTo>
                    <a:lnTo>
                      <a:pt x="4717" y="5398"/>
                    </a:lnTo>
                    <a:lnTo>
                      <a:pt x="4723" y="5390"/>
                    </a:lnTo>
                    <a:lnTo>
                      <a:pt x="4728" y="5382"/>
                    </a:lnTo>
                    <a:lnTo>
                      <a:pt x="4732" y="5372"/>
                    </a:lnTo>
                    <a:lnTo>
                      <a:pt x="4733" y="5358"/>
                    </a:lnTo>
                    <a:lnTo>
                      <a:pt x="4733" y="5344"/>
                    </a:lnTo>
                    <a:lnTo>
                      <a:pt x="4666" y="5391"/>
                    </a:lnTo>
                    <a:lnTo>
                      <a:pt x="4600" y="5438"/>
                    </a:lnTo>
                    <a:close/>
                    <a:moveTo>
                      <a:pt x="270" y="4237"/>
                    </a:moveTo>
                    <a:lnTo>
                      <a:pt x="270" y="4237"/>
                    </a:lnTo>
                    <a:lnTo>
                      <a:pt x="282" y="4262"/>
                    </a:lnTo>
                    <a:lnTo>
                      <a:pt x="287" y="4272"/>
                    </a:lnTo>
                    <a:lnTo>
                      <a:pt x="293" y="4279"/>
                    </a:lnTo>
                    <a:lnTo>
                      <a:pt x="301" y="4285"/>
                    </a:lnTo>
                    <a:lnTo>
                      <a:pt x="311" y="4290"/>
                    </a:lnTo>
                    <a:lnTo>
                      <a:pt x="324" y="4293"/>
                    </a:lnTo>
                    <a:lnTo>
                      <a:pt x="341" y="4295"/>
                    </a:lnTo>
                    <a:lnTo>
                      <a:pt x="305" y="4221"/>
                    </a:lnTo>
                    <a:lnTo>
                      <a:pt x="270" y="4145"/>
                    </a:lnTo>
                    <a:lnTo>
                      <a:pt x="262" y="4158"/>
                    </a:lnTo>
                    <a:lnTo>
                      <a:pt x="255" y="4170"/>
                    </a:lnTo>
                    <a:lnTo>
                      <a:pt x="254" y="4181"/>
                    </a:lnTo>
                    <a:lnTo>
                      <a:pt x="252" y="4191"/>
                    </a:lnTo>
                    <a:lnTo>
                      <a:pt x="254" y="4201"/>
                    </a:lnTo>
                    <a:lnTo>
                      <a:pt x="259" y="4213"/>
                    </a:lnTo>
                    <a:lnTo>
                      <a:pt x="270" y="4237"/>
                    </a:lnTo>
                    <a:close/>
                    <a:moveTo>
                      <a:pt x="92" y="3748"/>
                    </a:moveTo>
                    <a:lnTo>
                      <a:pt x="92" y="3748"/>
                    </a:lnTo>
                    <a:lnTo>
                      <a:pt x="99" y="3774"/>
                    </a:lnTo>
                    <a:lnTo>
                      <a:pt x="104" y="3786"/>
                    </a:lnTo>
                    <a:lnTo>
                      <a:pt x="108" y="3794"/>
                    </a:lnTo>
                    <a:lnTo>
                      <a:pt x="115" y="3802"/>
                    </a:lnTo>
                    <a:lnTo>
                      <a:pt x="123" y="3809"/>
                    </a:lnTo>
                    <a:lnTo>
                      <a:pt x="135" y="3814"/>
                    </a:lnTo>
                    <a:lnTo>
                      <a:pt x="151" y="3819"/>
                    </a:lnTo>
                    <a:lnTo>
                      <a:pt x="128" y="3738"/>
                    </a:lnTo>
                    <a:lnTo>
                      <a:pt x="108" y="3657"/>
                    </a:lnTo>
                    <a:lnTo>
                      <a:pt x="97" y="3670"/>
                    </a:lnTo>
                    <a:lnTo>
                      <a:pt x="89" y="3680"/>
                    </a:lnTo>
                    <a:lnTo>
                      <a:pt x="85" y="3690"/>
                    </a:lnTo>
                    <a:lnTo>
                      <a:pt x="82" y="3700"/>
                    </a:lnTo>
                    <a:lnTo>
                      <a:pt x="82" y="3710"/>
                    </a:lnTo>
                    <a:lnTo>
                      <a:pt x="84" y="3721"/>
                    </a:lnTo>
                    <a:lnTo>
                      <a:pt x="92" y="3748"/>
                    </a:lnTo>
                    <a:close/>
                    <a:moveTo>
                      <a:pt x="864" y="5086"/>
                    </a:moveTo>
                    <a:lnTo>
                      <a:pt x="864" y="5086"/>
                    </a:lnTo>
                    <a:lnTo>
                      <a:pt x="883" y="5105"/>
                    </a:lnTo>
                    <a:lnTo>
                      <a:pt x="892" y="5113"/>
                    </a:lnTo>
                    <a:lnTo>
                      <a:pt x="900" y="5118"/>
                    </a:lnTo>
                    <a:lnTo>
                      <a:pt x="910" y="5121"/>
                    </a:lnTo>
                    <a:lnTo>
                      <a:pt x="921" y="5121"/>
                    </a:lnTo>
                    <a:lnTo>
                      <a:pt x="933" y="5121"/>
                    </a:lnTo>
                    <a:lnTo>
                      <a:pt x="949" y="5118"/>
                    </a:lnTo>
                    <a:lnTo>
                      <a:pt x="890" y="5060"/>
                    </a:lnTo>
                    <a:lnTo>
                      <a:pt x="832" y="5001"/>
                    </a:lnTo>
                    <a:lnTo>
                      <a:pt x="829" y="5016"/>
                    </a:lnTo>
                    <a:lnTo>
                      <a:pt x="829" y="5029"/>
                    </a:lnTo>
                    <a:lnTo>
                      <a:pt x="829" y="5040"/>
                    </a:lnTo>
                    <a:lnTo>
                      <a:pt x="832" y="5050"/>
                    </a:lnTo>
                    <a:lnTo>
                      <a:pt x="837" y="5058"/>
                    </a:lnTo>
                    <a:lnTo>
                      <a:pt x="845" y="5067"/>
                    </a:lnTo>
                    <a:lnTo>
                      <a:pt x="864" y="5086"/>
                    </a:lnTo>
                    <a:close/>
                    <a:moveTo>
                      <a:pt x="1263" y="5421"/>
                    </a:moveTo>
                    <a:lnTo>
                      <a:pt x="1263" y="5421"/>
                    </a:lnTo>
                    <a:lnTo>
                      <a:pt x="1284" y="5436"/>
                    </a:lnTo>
                    <a:lnTo>
                      <a:pt x="1294" y="5441"/>
                    </a:lnTo>
                    <a:lnTo>
                      <a:pt x="1304" y="5444"/>
                    </a:lnTo>
                    <a:lnTo>
                      <a:pt x="1314" y="5446"/>
                    </a:lnTo>
                    <a:lnTo>
                      <a:pt x="1324" y="5446"/>
                    </a:lnTo>
                    <a:lnTo>
                      <a:pt x="1337" y="5443"/>
                    </a:lnTo>
                    <a:lnTo>
                      <a:pt x="1352" y="5438"/>
                    </a:lnTo>
                    <a:lnTo>
                      <a:pt x="1282" y="5391"/>
                    </a:lnTo>
                    <a:lnTo>
                      <a:pt x="1216" y="5344"/>
                    </a:lnTo>
                    <a:lnTo>
                      <a:pt x="1216" y="5358"/>
                    </a:lnTo>
                    <a:lnTo>
                      <a:pt x="1218" y="5372"/>
                    </a:lnTo>
                    <a:lnTo>
                      <a:pt x="1221" y="5382"/>
                    </a:lnTo>
                    <a:lnTo>
                      <a:pt x="1226" y="5390"/>
                    </a:lnTo>
                    <a:lnTo>
                      <a:pt x="1233" y="5398"/>
                    </a:lnTo>
                    <a:lnTo>
                      <a:pt x="1241" y="5405"/>
                    </a:lnTo>
                    <a:lnTo>
                      <a:pt x="1263" y="5421"/>
                    </a:lnTo>
                    <a:close/>
                    <a:moveTo>
                      <a:pt x="1713" y="5680"/>
                    </a:moveTo>
                    <a:lnTo>
                      <a:pt x="1713" y="5680"/>
                    </a:lnTo>
                    <a:lnTo>
                      <a:pt x="1737" y="5691"/>
                    </a:lnTo>
                    <a:lnTo>
                      <a:pt x="1747" y="5695"/>
                    </a:lnTo>
                    <a:lnTo>
                      <a:pt x="1757" y="5698"/>
                    </a:lnTo>
                    <a:lnTo>
                      <a:pt x="1767" y="5698"/>
                    </a:lnTo>
                    <a:lnTo>
                      <a:pt x="1779" y="5695"/>
                    </a:lnTo>
                    <a:lnTo>
                      <a:pt x="1790" y="5690"/>
                    </a:lnTo>
                    <a:lnTo>
                      <a:pt x="1803" y="5682"/>
                    </a:lnTo>
                    <a:lnTo>
                      <a:pt x="1728" y="5649"/>
                    </a:lnTo>
                    <a:lnTo>
                      <a:pt x="1655" y="5612"/>
                    </a:lnTo>
                    <a:lnTo>
                      <a:pt x="1657" y="5627"/>
                    </a:lnTo>
                    <a:lnTo>
                      <a:pt x="1660" y="5640"/>
                    </a:lnTo>
                    <a:lnTo>
                      <a:pt x="1665" y="5650"/>
                    </a:lnTo>
                    <a:lnTo>
                      <a:pt x="1671" y="5657"/>
                    </a:lnTo>
                    <a:lnTo>
                      <a:pt x="1680" y="5663"/>
                    </a:lnTo>
                    <a:lnTo>
                      <a:pt x="1688" y="5668"/>
                    </a:lnTo>
                    <a:lnTo>
                      <a:pt x="1713" y="5680"/>
                    </a:lnTo>
                    <a:close/>
                    <a:moveTo>
                      <a:pt x="529" y="4687"/>
                    </a:moveTo>
                    <a:lnTo>
                      <a:pt x="529" y="4687"/>
                    </a:lnTo>
                    <a:lnTo>
                      <a:pt x="545" y="4710"/>
                    </a:lnTo>
                    <a:lnTo>
                      <a:pt x="552" y="4719"/>
                    </a:lnTo>
                    <a:lnTo>
                      <a:pt x="560" y="4725"/>
                    </a:lnTo>
                    <a:lnTo>
                      <a:pt x="568" y="4730"/>
                    </a:lnTo>
                    <a:lnTo>
                      <a:pt x="580" y="4732"/>
                    </a:lnTo>
                    <a:lnTo>
                      <a:pt x="593" y="4734"/>
                    </a:lnTo>
                    <a:lnTo>
                      <a:pt x="608" y="4734"/>
                    </a:lnTo>
                    <a:lnTo>
                      <a:pt x="560" y="4666"/>
                    </a:lnTo>
                    <a:lnTo>
                      <a:pt x="514" y="4597"/>
                    </a:lnTo>
                    <a:lnTo>
                      <a:pt x="507" y="4612"/>
                    </a:lnTo>
                    <a:lnTo>
                      <a:pt x="504" y="4625"/>
                    </a:lnTo>
                    <a:lnTo>
                      <a:pt x="504" y="4636"/>
                    </a:lnTo>
                    <a:lnTo>
                      <a:pt x="506" y="4646"/>
                    </a:lnTo>
                    <a:lnTo>
                      <a:pt x="509" y="4656"/>
                    </a:lnTo>
                    <a:lnTo>
                      <a:pt x="514" y="4664"/>
                    </a:lnTo>
                    <a:lnTo>
                      <a:pt x="529" y="4687"/>
                    </a:lnTo>
                    <a:close/>
                    <a:moveTo>
                      <a:pt x="3235" y="5949"/>
                    </a:moveTo>
                    <a:lnTo>
                      <a:pt x="3235" y="5949"/>
                    </a:lnTo>
                    <a:lnTo>
                      <a:pt x="3261" y="5947"/>
                    </a:lnTo>
                    <a:lnTo>
                      <a:pt x="3272" y="5944"/>
                    </a:lnTo>
                    <a:lnTo>
                      <a:pt x="3281" y="5940"/>
                    </a:lnTo>
                    <a:lnTo>
                      <a:pt x="3291" y="5937"/>
                    </a:lnTo>
                    <a:lnTo>
                      <a:pt x="3297" y="5929"/>
                    </a:lnTo>
                    <a:lnTo>
                      <a:pt x="3305" y="5919"/>
                    </a:lnTo>
                    <a:lnTo>
                      <a:pt x="3312" y="5906"/>
                    </a:lnTo>
                    <a:lnTo>
                      <a:pt x="3231" y="5914"/>
                    </a:lnTo>
                    <a:lnTo>
                      <a:pt x="3150" y="5921"/>
                    </a:lnTo>
                    <a:lnTo>
                      <a:pt x="3160" y="5932"/>
                    </a:lnTo>
                    <a:lnTo>
                      <a:pt x="3169" y="5940"/>
                    </a:lnTo>
                    <a:lnTo>
                      <a:pt x="3178" y="5945"/>
                    </a:lnTo>
                    <a:lnTo>
                      <a:pt x="3187" y="5949"/>
                    </a:lnTo>
                    <a:lnTo>
                      <a:pt x="3197" y="5950"/>
                    </a:lnTo>
                    <a:lnTo>
                      <a:pt x="3208" y="5950"/>
                    </a:lnTo>
                    <a:lnTo>
                      <a:pt x="3235" y="5949"/>
                    </a:lnTo>
                    <a:close/>
                    <a:moveTo>
                      <a:pt x="3235" y="2"/>
                    </a:moveTo>
                    <a:lnTo>
                      <a:pt x="3235" y="2"/>
                    </a:lnTo>
                    <a:lnTo>
                      <a:pt x="3206" y="0"/>
                    </a:lnTo>
                    <a:lnTo>
                      <a:pt x="3197" y="0"/>
                    </a:lnTo>
                    <a:lnTo>
                      <a:pt x="3185" y="2"/>
                    </a:lnTo>
                    <a:lnTo>
                      <a:pt x="3177" y="7"/>
                    </a:lnTo>
                    <a:lnTo>
                      <a:pt x="3167" y="13"/>
                    </a:lnTo>
                    <a:lnTo>
                      <a:pt x="3157" y="21"/>
                    </a:lnTo>
                    <a:lnTo>
                      <a:pt x="3147" y="36"/>
                    </a:lnTo>
                    <a:lnTo>
                      <a:pt x="3231" y="41"/>
                    </a:lnTo>
                    <a:lnTo>
                      <a:pt x="3315" y="51"/>
                    </a:lnTo>
                    <a:lnTo>
                      <a:pt x="3307" y="36"/>
                    </a:lnTo>
                    <a:lnTo>
                      <a:pt x="3300" y="25"/>
                    </a:lnTo>
                    <a:lnTo>
                      <a:pt x="3292" y="16"/>
                    </a:lnTo>
                    <a:lnTo>
                      <a:pt x="3282" y="10"/>
                    </a:lnTo>
                    <a:lnTo>
                      <a:pt x="3274" y="7"/>
                    </a:lnTo>
                    <a:lnTo>
                      <a:pt x="3263" y="5"/>
                    </a:lnTo>
                    <a:lnTo>
                      <a:pt x="3235" y="2"/>
                    </a:lnTo>
                    <a:close/>
                    <a:moveTo>
                      <a:pt x="4235" y="270"/>
                    </a:moveTo>
                    <a:lnTo>
                      <a:pt x="4235" y="270"/>
                    </a:lnTo>
                    <a:lnTo>
                      <a:pt x="4211" y="259"/>
                    </a:lnTo>
                    <a:lnTo>
                      <a:pt x="4201" y="256"/>
                    </a:lnTo>
                    <a:lnTo>
                      <a:pt x="4191" y="254"/>
                    </a:lnTo>
                    <a:lnTo>
                      <a:pt x="4179" y="254"/>
                    </a:lnTo>
                    <a:lnTo>
                      <a:pt x="4169" y="257"/>
                    </a:lnTo>
                    <a:lnTo>
                      <a:pt x="4156" y="262"/>
                    </a:lnTo>
                    <a:lnTo>
                      <a:pt x="4143" y="272"/>
                    </a:lnTo>
                    <a:lnTo>
                      <a:pt x="4219" y="307"/>
                    </a:lnTo>
                    <a:lnTo>
                      <a:pt x="4295" y="343"/>
                    </a:lnTo>
                    <a:lnTo>
                      <a:pt x="4293" y="326"/>
                    </a:lnTo>
                    <a:lnTo>
                      <a:pt x="4290" y="313"/>
                    </a:lnTo>
                    <a:lnTo>
                      <a:pt x="4285" y="303"/>
                    </a:lnTo>
                    <a:lnTo>
                      <a:pt x="4278" y="295"/>
                    </a:lnTo>
                    <a:lnTo>
                      <a:pt x="4270" y="289"/>
                    </a:lnTo>
                    <a:lnTo>
                      <a:pt x="4260" y="282"/>
                    </a:lnTo>
                    <a:lnTo>
                      <a:pt x="4235" y="270"/>
                    </a:lnTo>
                    <a:close/>
                    <a:moveTo>
                      <a:pt x="2715" y="5949"/>
                    </a:moveTo>
                    <a:lnTo>
                      <a:pt x="2715" y="5949"/>
                    </a:lnTo>
                    <a:lnTo>
                      <a:pt x="2742" y="5950"/>
                    </a:lnTo>
                    <a:lnTo>
                      <a:pt x="2751" y="5950"/>
                    </a:lnTo>
                    <a:lnTo>
                      <a:pt x="2761" y="5949"/>
                    </a:lnTo>
                    <a:lnTo>
                      <a:pt x="2771" y="5945"/>
                    </a:lnTo>
                    <a:lnTo>
                      <a:pt x="2779" y="5940"/>
                    </a:lnTo>
                    <a:lnTo>
                      <a:pt x="2789" y="5932"/>
                    </a:lnTo>
                    <a:lnTo>
                      <a:pt x="2799" y="5921"/>
                    </a:lnTo>
                    <a:lnTo>
                      <a:pt x="2717" y="5914"/>
                    </a:lnTo>
                    <a:lnTo>
                      <a:pt x="2636" y="5906"/>
                    </a:lnTo>
                    <a:lnTo>
                      <a:pt x="2644" y="5919"/>
                    </a:lnTo>
                    <a:lnTo>
                      <a:pt x="2651" y="5929"/>
                    </a:lnTo>
                    <a:lnTo>
                      <a:pt x="2659" y="5936"/>
                    </a:lnTo>
                    <a:lnTo>
                      <a:pt x="2667" y="5940"/>
                    </a:lnTo>
                    <a:lnTo>
                      <a:pt x="2677" y="5944"/>
                    </a:lnTo>
                    <a:lnTo>
                      <a:pt x="2687" y="5947"/>
                    </a:lnTo>
                    <a:lnTo>
                      <a:pt x="2715" y="5949"/>
                    </a:lnTo>
                    <a:close/>
                  </a:path>
                </a:pathLst>
              </a:custGeom>
              <a:gradFill rotWithShape="1">
                <a:gsLst>
                  <a:gs pos="0">
                    <a:srgbClr val="AFCAFD"/>
                  </a:gs>
                  <a:gs pos="52000">
                    <a:srgbClr val="193360"/>
                  </a:gs>
                  <a:gs pos="100000">
                    <a:srgbClr val="193360"/>
                  </a:gs>
                </a:gsLst>
                <a:lin ang="2700000"/>
              </a:gradFill>
              <a:ln w="9525">
                <a:noFill/>
                <a:round/>
                <a:headEnd/>
                <a:tailEnd/>
              </a:ln>
            </p:spPr>
            <p:txBody>
              <a:bodyPr/>
              <a:lstStyle/>
              <a:p>
                <a:endParaRPr lang="zh-CN" altLang="en-US"/>
              </a:p>
            </p:txBody>
          </p:sp>
          <p:sp>
            <p:nvSpPr>
              <p:cNvPr id="3084" name="Freeform 5"/>
              <p:cNvSpPr>
                <a:spLocks noEditPoints="1" noChangeArrowheads="1"/>
              </p:cNvSpPr>
              <p:nvPr/>
            </p:nvSpPr>
            <p:spPr bwMode="auto">
              <a:xfrm>
                <a:off x="3099454" y="127443"/>
                <a:ext cx="1294093" cy="1294513"/>
              </a:xfrm>
              <a:custGeom>
                <a:avLst/>
                <a:gdLst>
                  <a:gd name="T0" fmla="*/ 1232570 w 6142"/>
                  <a:gd name="T1" fmla="*/ 922635 h 6144"/>
                  <a:gd name="T2" fmla="*/ 1157773 w 6142"/>
                  <a:gd name="T3" fmla="*/ 1045050 h 6144"/>
                  <a:gd name="T4" fmla="*/ 1059799 w 6142"/>
                  <a:gd name="T5" fmla="*/ 1145762 h 6144"/>
                  <a:gd name="T6" fmla="*/ 943495 w 6142"/>
                  <a:gd name="T7" fmla="*/ 1222666 h 6144"/>
                  <a:gd name="T8" fmla="*/ 812864 w 6142"/>
                  <a:gd name="T9" fmla="*/ 1272601 h 6144"/>
                  <a:gd name="T10" fmla="*/ 673383 w 6142"/>
                  <a:gd name="T11" fmla="*/ 1294092 h 6144"/>
                  <a:gd name="T12" fmla="*/ 528214 w 6142"/>
                  <a:gd name="T13" fmla="*/ 1283346 h 6144"/>
                  <a:gd name="T14" fmla="*/ 386627 w 6142"/>
                  <a:gd name="T15" fmla="*/ 1239521 h 6144"/>
                  <a:gd name="T16" fmla="*/ 262316 w 6142"/>
                  <a:gd name="T17" fmla="*/ 1167674 h 6144"/>
                  <a:gd name="T18" fmla="*/ 159075 w 6142"/>
                  <a:gd name="T19" fmla="*/ 1071808 h 6144"/>
                  <a:gd name="T20" fmla="*/ 79222 w 6142"/>
                  <a:gd name="T21" fmla="*/ 957400 h 6144"/>
                  <a:gd name="T22" fmla="*/ 26126 w 6142"/>
                  <a:gd name="T23" fmla="*/ 828033 h 6144"/>
                  <a:gd name="T24" fmla="*/ 1686 w 6142"/>
                  <a:gd name="T25" fmla="*/ 688764 h 6144"/>
                  <a:gd name="T26" fmla="*/ 8639 w 6142"/>
                  <a:gd name="T27" fmla="*/ 544648 h 6144"/>
                  <a:gd name="T28" fmla="*/ 48671 w 6142"/>
                  <a:gd name="T29" fmla="*/ 401586 h 6144"/>
                  <a:gd name="T30" fmla="*/ 117779 w 6142"/>
                  <a:gd name="T31" fmla="*/ 274747 h 6144"/>
                  <a:gd name="T32" fmla="*/ 211117 w 6142"/>
                  <a:gd name="T33" fmla="*/ 168978 h 6144"/>
                  <a:gd name="T34" fmla="*/ 323839 w 6142"/>
                  <a:gd name="T35" fmla="*/ 86807 h 6144"/>
                  <a:gd name="T36" fmla="*/ 451521 w 6142"/>
                  <a:gd name="T37" fmla="*/ 30129 h 6144"/>
                  <a:gd name="T38" fmla="*/ 589737 w 6142"/>
                  <a:gd name="T39" fmla="*/ 2528 h 6144"/>
                  <a:gd name="T40" fmla="*/ 733642 w 6142"/>
                  <a:gd name="T41" fmla="*/ 5689 h 6144"/>
                  <a:gd name="T42" fmla="*/ 877758 w 6142"/>
                  <a:gd name="T43" fmla="*/ 42560 h 6144"/>
                  <a:gd name="T44" fmla="*/ 1006283 w 6142"/>
                  <a:gd name="T45" fmla="*/ 108719 h 6144"/>
                  <a:gd name="T46" fmla="*/ 1114370 w 6142"/>
                  <a:gd name="T47" fmla="*/ 199529 h 6144"/>
                  <a:gd name="T48" fmla="*/ 1199491 w 6142"/>
                  <a:gd name="T49" fmla="*/ 310354 h 6144"/>
                  <a:gd name="T50" fmla="*/ 1258907 w 6142"/>
                  <a:gd name="T51" fmla="*/ 436772 h 6144"/>
                  <a:gd name="T52" fmla="*/ 1289879 w 6142"/>
                  <a:gd name="T53" fmla="*/ 573934 h 6144"/>
                  <a:gd name="T54" fmla="*/ 1290300 w 6142"/>
                  <a:gd name="T55" fmla="*/ 717629 h 6144"/>
                  <a:gd name="T56" fmla="*/ 795166 w 6142"/>
                  <a:gd name="T57" fmla="*/ 31815 h 6144"/>
                  <a:gd name="T58" fmla="*/ 652946 w 6142"/>
                  <a:gd name="T59" fmla="*/ 14117 h 6144"/>
                  <a:gd name="T60" fmla="*/ 514730 w 6142"/>
                  <a:gd name="T61" fmla="*/ 28022 h 6144"/>
                  <a:gd name="T62" fmla="*/ 384941 w 6142"/>
                  <a:gd name="T63" fmla="*/ 71004 h 6144"/>
                  <a:gd name="T64" fmla="*/ 267584 w 6142"/>
                  <a:gd name="T65" fmla="*/ 140955 h 6144"/>
                  <a:gd name="T66" fmla="*/ 167292 w 6142"/>
                  <a:gd name="T67" fmla="*/ 234715 h 6144"/>
                  <a:gd name="T68" fmla="*/ 88703 w 6142"/>
                  <a:gd name="T69" fmla="*/ 349544 h 6144"/>
                  <a:gd name="T70" fmla="*/ 36029 w 6142"/>
                  <a:gd name="T71" fmla="*/ 483335 h 6144"/>
                  <a:gd name="T72" fmla="*/ 14959 w 6142"/>
                  <a:gd name="T73" fmla="*/ 625555 h 6144"/>
                  <a:gd name="T74" fmla="*/ 25283 w 6142"/>
                  <a:gd name="T75" fmla="*/ 764403 h 6144"/>
                  <a:gd name="T76" fmla="*/ 65316 w 6142"/>
                  <a:gd name="T77" fmla="*/ 895877 h 6144"/>
                  <a:gd name="T78" fmla="*/ 132106 w 6142"/>
                  <a:gd name="T79" fmla="*/ 1014709 h 6144"/>
                  <a:gd name="T80" fmla="*/ 223127 w 6142"/>
                  <a:gd name="T81" fmla="*/ 1116897 h 6144"/>
                  <a:gd name="T82" fmla="*/ 335849 w 6142"/>
                  <a:gd name="T83" fmla="*/ 1198225 h 6144"/>
                  <a:gd name="T84" fmla="*/ 467534 w 6142"/>
                  <a:gd name="T85" fmla="*/ 1254059 h 6144"/>
                  <a:gd name="T86" fmla="*/ 610175 w 6142"/>
                  <a:gd name="T87" fmla="*/ 1279132 h 6144"/>
                  <a:gd name="T88" fmla="*/ 749234 w 6142"/>
                  <a:gd name="T89" fmla="*/ 1271758 h 6144"/>
                  <a:gd name="T90" fmla="*/ 881972 w 6142"/>
                  <a:gd name="T91" fmla="*/ 1235097 h 6144"/>
                  <a:gd name="T92" fmla="*/ 1002069 w 6142"/>
                  <a:gd name="T93" fmla="*/ 1171045 h 6144"/>
                  <a:gd name="T94" fmla="*/ 1106574 w 6142"/>
                  <a:gd name="T95" fmla="*/ 1082553 h 6144"/>
                  <a:gd name="T96" fmla="*/ 1190431 w 6142"/>
                  <a:gd name="T97" fmla="*/ 972149 h 6144"/>
                  <a:gd name="T98" fmla="*/ 1249004 w 6142"/>
                  <a:gd name="T99" fmla="*/ 842150 h 6144"/>
                  <a:gd name="T100" fmla="*/ 1278080 w 6142"/>
                  <a:gd name="T101" fmla="*/ 700352 h 6144"/>
                  <a:gd name="T102" fmla="*/ 1274288 w 6142"/>
                  <a:gd name="T103" fmla="*/ 560239 h 6144"/>
                  <a:gd name="T104" fmla="*/ 1240366 w 6142"/>
                  <a:gd name="T105" fmla="*/ 426869 h 6144"/>
                  <a:gd name="T106" fmla="*/ 1179264 w 6142"/>
                  <a:gd name="T107" fmla="*/ 304876 h 6144"/>
                  <a:gd name="T108" fmla="*/ 1093300 w 6142"/>
                  <a:gd name="T109" fmla="*/ 198264 h 6144"/>
                  <a:gd name="T110" fmla="*/ 985634 w 6142"/>
                  <a:gd name="T111" fmla="*/ 111879 h 6144"/>
                  <a:gd name="T112" fmla="*/ 857532 w 6142"/>
                  <a:gd name="T113" fmla="*/ 50356 h 6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142" h="6144">
                    <a:moveTo>
                      <a:pt x="6038" y="3867"/>
                    </a:moveTo>
                    <a:lnTo>
                      <a:pt x="6038" y="3867"/>
                    </a:lnTo>
                    <a:lnTo>
                      <a:pt x="6017" y="3944"/>
                    </a:lnTo>
                    <a:lnTo>
                      <a:pt x="5993" y="4018"/>
                    </a:lnTo>
                    <a:lnTo>
                      <a:pt x="5968" y="4093"/>
                    </a:lnTo>
                    <a:lnTo>
                      <a:pt x="5942" y="4165"/>
                    </a:lnTo>
                    <a:lnTo>
                      <a:pt x="5913" y="4238"/>
                    </a:lnTo>
                    <a:lnTo>
                      <a:pt x="5883" y="4308"/>
                    </a:lnTo>
                    <a:lnTo>
                      <a:pt x="5850" y="4379"/>
                    </a:lnTo>
                    <a:lnTo>
                      <a:pt x="5817" y="4448"/>
                    </a:lnTo>
                    <a:lnTo>
                      <a:pt x="5781" y="4516"/>
                    </a:lnTo>
                    <a:lnTo>
                      <a:pt x="5746" y="4583"/>
                    </a:lnTo>
                    <a:lnTo>
                      <a:pt x="5707" y="4648"/>
                    </a:lnTo>
                    <a:lnTo>
                      <a:pt x="5668" y="4712"/>
                    </a:lnTo>
                    <a:lnTo>
                      <a:pt x="5626" y="4777"/>
                    </a:lnTo>
                    <a:lnTo>
                      <a:pt x="5585" y="4838"/>
                    </a:lnTo>
                    <a:lnTo>
                      <a:pt x="5540" y="4899"/>
                    </a:lnTo>
                    <a:lnTo>
                      <a:pt x="5495" y="4960"/>
                    </a:lnTo>
                    <a:lnTo>
                      <a:pt x="5448" y="5016"/>
                    </a:lnTo>
                    <a:lnTo>
                      <a:pt x="5401" y="5075"/>
                    </a:lnTo>
                    <a:lnTo>
                      <a:pt x="5352" y="5130"/>
                    </a:lnTo>
                    <a:lnTo>
                      <a:pt x="5301" y="5185"/>
                    </a:lnTo>
                    <a:lnTo>
                      <a:pt x="5250" y="5238"/>
                    </a:lnTo>
                    <a:lnTo>
                      <a:pt x="5197" y="5289"/>
                    </a:lnTo>
                    <a:lnTo>
                      <a:pt x="5142" y="5340"/>
                    </a:lnTo>
                    <a:lnTo>
                      <a:pt x="5087" y="5389"/>
                    </a:lnTo>
                    <a:lnTo>
                      <a:pt x="5030" y="5438"/>
                    </a:lnTo>
                    <a:lnTo>
                      <a:pt x="4974" y="5483"/>
                    </a:lnTo>
                    <a:lnTo>
                      <a:pt x="4915" y="5528"/>
                    </a:lnTo>
                    <a:lnTo>
                      <a:pt x="4854" y="5571"/>
                    </a:lnTo>
                    <a:lnTo>
                      <a:pt x="4795" y="5615"/>
                    </a:lnTo>
                    <a:lnTo>
                      <a:pt x="4732" y="5656"/>
                    </a:lnTo>
                    <a:lnTo>
                      <a:pt x="4670" y="5693"/>
                    </a:lnTo>
                    <a:lnTo>
                      <a:pt x="4607" y="5732"/>
                    </a:lnTo>
                    <a:lnTo>
                      <a:pt x="4542" y="5767"/>
                    </a:lnTo>
                    <a:lnTo>
                      <a:pt x="4478" y="5803"/>
                    </a:lnTo>
                    <a:lnTo>
                      <a:pt x="4411" y="5834"/>
                    </a:lnTo>
                    <a:lnTo>
                      <a:pt x="4344" y="5866"/>
                    </a:lnTo>
                    <a:lnTo>
                      <a:pt x="4278" y="5897"/>
                    </a:lnTo>
                    <a:lnTo>
                      <a:pt x="4209" y="5924"/>
                    </a:lnTo>
                    <a:lnTo>
                      <a:pt x="4140" y="5952"/>
                    </a:lnTo>
                    <a:lnTo>
                      <a:pt x="4072" y="5975"/>
                    </a:lnTo>
                    <a:lnTo>
                      <a:pt x="4001" y="5999"/>
                    </a:lnTo>
                    <a:lnTo>
                      <a:pt x="3931" y="6020"/>
                    </a:lnTo>
                    <a:lnTo>
                      <a:pt x="3858" y="6040"/>
                    </a:lnTo>
                    <a:lnTo>
                      <a:pt x="3788" y="6060"/>
                    </a:lnTo>
                    <a:lnTo>
                      <a:pt x="3715" y="6075"/>
                    </a:lnTo>
                    <a:lnTo>
                      <a:pt x="3641" y="6091"/>
                    </a:lnTo>
                    <a:lnTo>
                      <a:pt x="3568" y="6103"/>
                    </a:lnTo>
                    <a:lnTo>
                      <a:pt x="3493" y="6115"/>
                    </a:lnTo>
                    <a:lnTo>
                      <a:pt x="3419" y="6124"/>
                    </a:lnTo>
                    <a:lnTo>
                      <a:pt x="3345" y="6132"/>
                    </a:lnTo>
                    <a:lnTo>
                      <a:pt x="3270" y="6138"/>
                    </a:lnTo>
                    <a:lnTo>
                      <a:pt x="3196" y="6142"/>
                    </a:lnTo>
                    <a:lnTo>
                      <a:pt x="3119" y="6144"/>
                    </a:lnTo>
                    <a:lnTo>
                      <a:pt x="3043" y="6144"/>
                    </a:lnTo>
                    <a:lnTo>
                      <a:pt x="2968" y="6142"/>
                    </a:lnTo>
                    <a:lnTo>
                      <a:pt x="2892" y="6138"/>
                    </a:lnTo>
                    <a:lnTo>
                      <a:pt x="2815" y="6132"/>
                    </a:lnTo>
                    <a:lnTo>
                      <a:pt x="2739" y="6124"/>
                    </a:lnTo>
                    <a:lnTo>
                      <a:pt x="2662" y="6117"/>
                    </a:lnTo>
                    <a:lnTo>
                      <a:pt x="2584" y="6105"/>
                    </a:lnTo>
                    <a:lnTo>
                      <a:pt x="2507" y="6091"/>
                    </a:lnTo>
                    <a:lnTo>
                      <a:pt x="2431" y="6075"/>
                    </a:lnTo>
                    <a:lnTo>
                      <a:pt x="2354" y="6058"/>
                    </a:lnTo>
                    <a:lnTo>
                      <a:pt x="2278" y="6038"/>
                    </a:lnTo>
                    <a:lnTo>
                      <a:pt x="2202" y="6017"/>
                    </a:lnTo>
                    <a:lnTo>
                      <a:pt x="2125" y="5993"/>
                    </a:lnTo>
                    <a:lnTo>
                      <a:pt x="2051" y="5968"/>
                    </a:lnTo>
                    <a:lnTo>
                      <a:pt x="1978" y="5942"/>
                    </a:lnTo>
                    <a:lnTo>
                      <a:pt x="1906" y="5913"/>
                    </a:lnTo>
                    <a:lnTo>
                      <a:pt x="1835" y="5883"/>
                    </a:lnTo>
                    <a:lnTo>
                      <a:pt x="1764" y="5852"/>
                    </a:lnTo>
                    <a:lnTo>
                      <a:pt x="1696" y="5818"/>
                    </a:lnTo>
                    <a:lnTo>
                      <a:pt x="1627" y="5783"/>
                    </a:lnTo>
                    <a:lnTo>
                      <a:pt x="1561" y="5746"/>
                    </a:lnTo>
                    <a:lnTo>
                      <a:pt x="1496" y="5709"/>
                    </a:lnTo>
                    <a:lnTo>
                      <a:pt x="1431" y="5669"/>
                    </a:lnTo>
                    <a:lnTo>
                      <a:pt x="1368" y="5628"/>
                    </a:lnTo>
                    <a:lnTo>
                      <a:pt x="1306" y="5585"/>
                    </a:lnTo>
                    <a:lnTo>
                      <a:pt x="1245" y="5542"/>
                    </a:lnTo>
                    <a:lnTo>
                      <a:pt x="1186" y="5495"/>
                    </a:lnTo>
                    <a:lnTo>
                      <a:pt x="1127" y="5450"/>
                    </a:lnTo>
                    <a:lnTo>
                      <a:pt x="1070" y="5401"/>
                    </a:lnTo>
                    <a:lnTo>
                      <a:pt x="1014" y="5352"/>
                    </a:lnTo>
                    <a:lnTo>
                      <a:pt x="959" y="5301"/>
                    </a:lnTo>
                    <a:lnTo>
                      <a:pt x="906" y="5250"/>
                    </a:lnTo>
                    <a:lnTo>
                      <a:pt x="855" y="5197"/>
                    </a:lnTo>
                    <a:lnTo>
                      <a:pt x="804" y="5142"/>
                    </a:lnTo>
                    <a:lnTo>
                      <a:pt x="755" y="5087"/>
                    </a:lnTo>
                    <a:lnTo>
                      <a:pt x="708" y="5030"/>
                    </a:lnTo>
                    <a:lnTo>
                      <a:pt x="661" y="4973"/>
                    </a:lnTo>
                    <a:lnTo>
                      <a:pt x="616" y="4914"/>
                    </a:lnTo>
                    <a:lnTo>
                      <a:pt x="572" y="4856"/>
                    </a:lnTo>
                    <a:lnTo>
                      <a:pt x="529" y="4795"/>
                    </a:lnTo>
                    <a:lnTo>
                      <a:pt x="490" y="4734"/>
                    </a:lnTo>
                    <a:lnTo>
                      <a:pt x="451" y="4671"/>
                    </a:lnTo>
                    <a:lnTo>
                      <a:pt x="414" y="4607"/>
                    </a:lnTo>
                    <a:lnTo>
                      <a:pt x="376" y="4544"/>
                    </a:lnTo>
                    <a:lnTo>
                      <a:pt x="343" y="4477"/>
                    </a:lnTo>
                    <a:lnTo>
                      <a:pt x="310" y="4412"/>
                    </a:lnTo>
                    <a:lnTo>
                      <a:pt x="278" y="4346"/>
                    </a:lnTo>
                    <a:lnTo>
                      <a:pt x="249" y="4277"/>
                    </a:lnTo>
                    <a:lnTo>
                      <a:pt x="220" y="4210"/>
                    </a:lnTo>
                    <a:lnTo>
                      <a:pt x="194" y="4140"/>
                    </a:lnTo>
                    <a:lnTo>
                      <a:pt x="169" y="4071"/>
                    </a:lnTo>
                    <a:lnTo>
                      <a:pt x="145" y="4001"/>
                    </a:lnTo>
                    <a:lnTo>
                      <a:pt x="124" y="3930"/>
                    </a:lnTo>
                    <a:lnTo>
                      <a:pt x="104" y="3859"/>
                    </a:lnTo>
                    <a:lnTo>
                      <a:pt x="86" y="3787"/>
                    </a:lnTo>
                    <a:lnTo>
                      <a:pt x="69" y="3714"/>
                    </a:lnTo>
                    <a:lnTo>
                      <a:pt x="55" y="3642"/>
                    </a:lnTo>
                    <a:lnTo>
                      <a:pt x="41" y="3567"/>
                    </a:lnTo>
                    <a:lnTo>
                      <a:pt x="29" y="3495"/>
                    </a:lnTo>
                    <a:lnTo>
                      <a:pt x="20" y="3420"/>
                    </a:lnTo>
                    <a:lnTo>
                      <a:pt x="14" y="3346"/>
                    </a:lnTo>
                    <a:lnTo>
                      <a:pt x="8" y="3269"/>
                    </a:lnTo>
                    <a:lnTo>
                      <a:pt x="4" y="3195"/>
                    </a:lnTo>
                    <a:lnTo>
                      <a:pt x="2" y="3118"/>
                    </a:lnTo>
                    <a:lnTo>
                      <a:pt x="0" y="3044"/>
                    </a:lnTo>
                    <a:lnTo>
                      <a:pt x="2" y="2967"/>
                    </a:lnTo>
                    <a:lnTo>
                      <a:pt x="6" y="2891"/>
                    </a:lnTo>
                    <a:lnTo>
                      <a:pt x="12" y="2814"/>
                    </a:lnTo>
                    <a:lnTo>
                      <a:pt x="20" y="2738"/>
                    </a:lnTo>
                    <a:lnTo>
                      <a:pt x="29" y="2661"/>
                    </a:lnTo>
                    <a:lnTo>
                      <a:pt x="41" y="2585"/>
                    </a:lnTo>
                    <a:lnTo>
                      <a:pt x="53" y="2508"/>
                    </a:lnTo>
                    <a:lnTo>
                      <a:pt x="69" y="2430"/>
                    </a:lnTo>
                    <a:lnTo>
                      <a:pt x="86" y="2353"/>
                    </a:lnTo>
                    <a:lnTo>
                      <a:pt x="106" y="2277"/>
                    </a:lnTo>
                    <a:lnTo>
                      <a:pt x="127" y="2200"/>
                    </a:lnTo>
                    <a:lnTo>
                      <a:pt x="151" y="2126"/>
                    </a:lnTo>
                    <a:lnTo>
                      <a:pt x="176" y="2051"/>
                    </a:lnTo>
                    <a:lnTo>
                      <a:pt x="202" y="1977"/>
                    </a:lnTo>
                    <a:lnTo>
                      <a:pt x="231" y="1906"/>
                    </a:lnTo>
                    <a:lnTo>
                      <a:pt x="261" y="1834"/>
                    </a:lnTo>
                    <a:lnTo>
                      <a:pt x="294" y="1763"/>
                    </a:lnTo>
                    <a:lnTo>
                      <a:pt x="327" y="1694"/>
                    </a:lnTo>
                    <a:lnTo>
                      <a:pt x="361" y="1628"/>
                    </a:lnTo>
                    <a:lnTo>
                      <a:pt x="398" y="1561"/>
                    </a:lnTo>
                    <a:lnTo>
                      <a:pt x="437" y="1494"/>
                    </a:lnTo>
                    <a:lnTo>
                      <a:pt x="476" y="1430"/>
                    </a:lnTo>
                    <a:lnTo>
                      <a:pt x="518" y="1367"/>
                    </a:lnTo>
                    <a:lnTo>
                      <a:pt x="559" y="1304"/>
                    </a:lnTo>
                    <a:lnTo>
                      <a:pt x="604" y="1243"/>
                    </a:lnTo>
                    <a:lnTo>
                      <a:pt x="649" y="1184"/>
                    </a:lnTo>
                    <a:lnTo>
                      <a:pt x="696" y="1126"/>
                    </a:lnTo>
                    <a:lnTo>
                      <a:pt x="743" y="1069"/>
                    </a:lnTo>
                    <a:lnTo>
                      <a:pt x="792" y="1014"/>
                    </a:lnTo>
                    <a:lnTo>
                      <a:pt x="843" y="959"/>
                    </a:lnTo>
                    <a:lnTo>
                      <a:pt x="894" y="906"/>
                    </a:lnTo>
                    <a:lnTo>
                      <a:pt x="947" y="853"/>
                    </a:lnTo>
                    <a:lnTo>
                      <a:pt x="1002" y="802"/>
                    </a:lnTo>
                    <a:lnTo>
                      <a:pt x="1057" y="753"/>
                    </a:lnTo>
                    <a:lnTo>
                      <a:pt x="1114" y="706"/>
                    </a:lnTo>
                    <a:lnTo>
                      <a:pt x="1170" y="659"/>
                    </a:lnTo>
                    <a:lnTo>
                      <a:pt x="1229" y="614"/>
                    </a:lnTo>
                    <a:lnTo>
                      <a:pt x="1288" y="571"/>
                    </a:lnTo>
                    <a:lnTo>
                      <a:pt x="1349" y="529"/>
                    </a:lnTo>
                    <a:lnTo>
                      <a:pt x="1412" y="488"/>
                    </a:lnTo>
                    <a:lnTo>
                      <a:pt x="1474" y="449"/>
                    </a:lnTo>
                    <a:lnTo>
                      <a:pt x="1537" y="412"/>
                    </a:lnTo>
                    <a:lnTo>
                      <a:pt x="1602" y="377"/>
                    </a:lnTo>
                    <a:lnTo>
                      <a:pt x="1666" y="341"/>
                    </a:lnTo>
                    <a:lnTo>
                      <a:pt x="1731" y="308"/>
                    </a:lnTo>
                    <a:lnTo>
                      <a:pt x="1798" y="277"/>
                    </a:lnTo>
                    <a:lnTo>
                      <a:pt x="1866" y="247"/>
                    </a:lnTo>
                    <a:lnTo>
                      <a:pt x="1935" y="220"/>
                    </a:lnTo>
                    <a:lnTo>
                      <a:pt x="2004" y="192"/>
                    </a:lnTo>
                    <a:lnTo>
                      <a:pt x="2072" y="167"/>
                    </a:lnTo>
                    <a:lnTo>
                      <a:pt x="2143" y="143"/>
                    </a:lnTo>
                    <a:lnTo>
                      <a:pt x="2213" y="122"/>
                    </a:lnTo>
                    <a:lnTo>
                      <a:pt x="2286" y="102"/>
                    </a:lnTo>
                    <a:lnTo>
                      <a:pt x="2356" y="84"/>
                    </a:lnTo>
                    <a:lnTo>
                      <a:pt x="2429" y="67"/>
                    </a:lnTo>
                    <a:lnTo>
                      <a:pt x="2503" y="53"/>
                    </a:lnTo>
                    <a:lnTo>
                      <a:pt x="2576" y="39"/>
                    </a:lnTo>
                    <a:lnTo>
                      <a:pt x="2651" y="29"/>
                    </a:lnTo>
                    <a:lnTo>
                      <a:pt x="2725" y="20"/>
                    </a:lnTo>
                    <a:lnTo>
                      <a:pt x="2799" y="12"/>
                    </a:lnTo>
                    <a:lnTo>
                      <a:pt x="2874" y="6"/>
                    </a:lnTo>
                    <a:lnTo>
                      <a:pt x="2948" y="2"/>
                    </a:lnTo>
                    <a:lnTo>
                      <a:pt x="3025" y="0"/>
                    </a:lnTo>
                    <a:lnTo>
                      <a:pt x="3099" y="0"/>
                    </a:lnTo>
                    <a:lnTo>
                      <a:pt x="3176" y="2"/>
                    </a:lnTo>
                    <a:lnTo>
                      <a:pt x="3252" y="6"/>
                    </a:lnTo>
                    <a:lnTo>
                      <a:pt x="3329" y="10"/>
                    </a:lnTo>
                    <a:lnTo>
                      <a:pt x="3405" y="18"/>
                    </a:lnTo>
                    <a:lnTo>
                      <a:pt x="3482" y="27"/>
                    </a:lnTo>
                    <a:lnTo>
                      <a:pt x="3560" y="39"/>
                    </a:lnTo>
                    <a:lnTo>
                      <a:pt x="3637" y="53"/>
                    </a:lnTo>
                    <a:lnTo>
                      <a:pt x="3713" y="69"/>
                    </a:lnTo>
                    <a:lnTo>
                      <a:pt x="3790" y="86"/>
                    </a:lnTo>
                    <a:lnTo>
                      <a:pt x="3866" y="106"/>
                    </a:lnTo>
                    <a:lnTo>
                      <a:pt x="3942" y="126"/>
                    </a:lnTo>
                    <a:lnTo>
                      <a:pt x="4019" y="149"/>
                    </a:lnTo>
                    <a:lnTo>
                      <a:pt x="4093" y="175"/>
                    </a:lnTo>
                    <a:lnTo>
                      <a:pt x="4166" y="202"/>
                    </a:lnTo>
                    <a:lnTo>
                      <a:pt x="4238" y="229"/>
                    </a:lnTo>
                    <a:lnTo>
                      <a:pt x="4309" y="261"/>
                    </a:lnTo>
                    <a:lnTo>
                      <a:pt x="4380" y="292"/>
                    </a:lnTo>
                    <a:lnTo>
                      <a:pt x="4448" y="326"/>
                    </a:lnTo>
                    <a:lnTo>
                      <a:pt x="4517" y="361"/>
                    </a:lnTo>
                    <a:lnTo>
                      <a:pt x="4583" y="396"/>
                    </a:lnTo>
                    <a:lnTo>
                      <a:pt x="4648" y="435"/>
                    </a:lnTo>
                    <a:lnTo>
                      <a:pt x="4713" y="475"/>
                    </a:lnTo>
                    <a:lnTo>
                      <a:pt x="4776" y="516"/>
                    </a:lnTo>
                    <a:lnTo>
                      <a:pt x="4838" y="559"/>
                    </a:lnTo>
                    <a:lnTo>
                      <a:pt x="4899" y="602"/>
                    </a:lnTo>
                    <a:lnTo>
                      <a:pt x="4958" y="647"/>
                    </a:lnTo>
                    <a:lnTo>
                      <a:pt x="5017" y="694"/>
                    </a:lnTo>
                    <a:lnTo>
                      <a:pt x="5074" y="741"/>
                    </a:lnTo>
                    <a:lnTo>
                      <a:pt x="5130" y="792"/>
                    </a:lnTo>
                    <a:lnTo>
                      <a:pt x="5183" y="841"/>
                    </a:lnTo>
                    <a:lnTo>
                      <a:pt x="5238" y="894"/>
                    </a:lnTo>
                    <a:lnTo>
                      <a:pt x="5289" y="947"/>
                    </a:lnTo>
                    <a:lnTo>
                      <a:pt x="5340" y="1000"/>
                    </a:lnTo>
                    <a:lnTo>
                      <a:pt x="5389" y="1055"/>
                    </a:lnTo>
                    <a:lnTo>
                      <a:pt x="5436" y="1112"/>
                    </a:lnTo>
                    <a:lnTo>
                      <a:pt x="5483" y="1171"/>
                    </a:lnTo>
                    <a:lnTo>
                      <a:pt x="5528" y="1228"/>
                    </a:lnTo>
                    <a:lnTo>
                      <a:pt x="5572" y="1288"/>
                    </a:lnTo>
                    <a:lnTo>
                      <a:pt x="5613" y="1349"/>
                    </a:lnTo>
                    <a:lnTo>
                      <a:pt x="5654" y="1410"/>
                    </a:lnTo>
                    <a:lnTo>
                      <a:pt x="5693" y="1473"/>
                    </a:lnTo>
                    <a:lnTo>
                      <a:pt x="5730" y="1536"/>
                    </a:lnTo>
                    <a:lnTo>
                      <a:pt x="5768" y="1600"/>
                    </a:lnTo>
                    <a:lnTo>
                      <a:pt x="5801" y="1665"/>
                    </a:lnTo>
                    <a:lnTo>
                      <a:pt x="5834" y="1732"/>
                    </a:lnTo>
                    <a:lnTo>
                      <a:pt x="5866" y="1798"/>
                    </a:lnTo>
                    <a:lnTo>
                      <a:pt x="5895" y="1865"/>
                    </a:lnTo>
                    <a:lnTo>
                      <a:pt x="5924" y="1934"/>
                    </a:lnTo>
                    <a:lnTo>
                      <a:pt x="5950" y="2002"/>
                    </a:lnTo>
                    <a:lnTo>
                      <a:pt x="5975" y="2073"/>
                    </a:lnTo>
                    <a:lnTo>
                      <a:pt x="5999" y="2141"/>
                    </a:lnTo>
                    <a:lnTo>
                      <a:pt x="6020" y="2214"/>
                    </a:lnTo>
                    <a:lnTo>
                      <a:pt x="6040" y="2285"/>
                    </a:lnTo>
                    <a:lnTo>
                      <a:pt x="6058" y="2357"/>
                    </a:lnTo>
                    <a:lnTo>
                      <a:pt x="6075" y="2430"/>
                    </a:lnTo>
                    <a:lnTo>
                      <a:pt x="6089" y="2502"/>
                    </a:lnTo>
                    <a:lnTo>
                      <a:pt x="6103" y="2575"/>
                    </a:lnTo>
                    <a:lnTo>
                      <a:pt x="6115" y="2649"/>
                    </a:lnTo>
                    <a:lnTo>
                      <a:pt x="6122" y="2724"/>
                    </a:lnTo>
                    <a:lnTo>
                      <a:pt x="6130" y="2798"/>
                    </a:lnTo>
                    <a:lnTo>
                      <a:pt x="6136" y="2873"/>
                    </a:lnTo>
                    <a:lnTo>
                      <a:pt x="6140" y="2949"/>
                    </a:lnTo>
                    <a:lnTo>
                      <a:pt x="6142" y="3024"/>
                    </a:lnTo>
                    <a:lnTo>
                      <a:pt x="6142" y="3100"/>
                    </a:lnTo>
                    <a:lnTo>
                      <a:pt x="6142" y="3177"/>
                    </a:lnTo>
                    <a:lnTo>
                      <a:pt x="6138" y="3253"/>
                    </a:lnTo>
                    <a:lnTo>
                      <a:pt x="6132" y="3330"/>
                    </a:lnTo>
                    <a:lnTo>
                      <a:pt x="6124" y="3406"/>
                    </a:lnTo>
                    <a:lnTo>
                      <a:pt x="6115" y="3483"/>
                    </a:lnTo>
                    <a:lnTo>
                      <a:pt x="6103" y="3559"/>
                    </a:lnTo>
                    <a:lnTo>
                      <a:pt x="6091" y="3636"/>
                    </a:lnTo>
                    <a:lnTo>
                      <a:pt x="6075" y="3712"/>
                    </a:lnTo>
                    <a:lnTo>
                      <a:pt x="6058" y="3789"/>
                    </a:lnTo>
                    <a:lnTo>
                      <a:pt x="6038" y="3867"/>
                    </a:lnTo>
                    <a:close/>
                    <a:moveTo>
                      <a:pt x="3848" y="171"/>
                    </a:moveTo>
                    <a:lnTo>
                      <a:pt x="3848" y="171"/>
                    </a:lnTo>
                    <a:lnTo>
                      <a:pt x="3774" y="151"/>
                    </a:lnTo>
                    <a:lnTo>
                      <a:pt x="3699" y="133"/>
                    </a:lnTo>
                    <a:lnTo>
                      <a:pt x="3623" y="120"/>
                    </a:lnTo>
                    <a:lnTo>
                      <a:pt x="3548" y="106"/>
                    </a:lnTo>
                    <a:lnTo>
                      <a:pt x="3474" y="94"/>
                    </a:lnTo>
                    <a:lnTo>
                      <a:pt x="3399" y="84"/>
                    </a:lnTo>
                    <a:lnTo>
                      <a:pt x="3323" y="78"/>
                    </a:lnTo>
                    <a:lnTo>
                      <a:pt x="3248" y="73"/>
                    </a:lnTo>
                    <a:lnTo>
                      <a:pt x="3174" y="69"/>
                    </a:lnTo>
                    <a:lnTo>
                      <a:pt x="3099" y="67"/>
                    </a:lnTo>
                    <a:lnTo>
                      <a:pt x="3025" y="67"/>
                    </a:lnTo>
                    <a:lnTo>
                      <a:pt x="2952" y="69"/>
                    </a:lnTo>
                    <a:lnTo>
                      <a:pt x="2878" y="73"/>
                    </a:lnTo>
                    <a:lnTo>
                      <a:pt x="2805" y="78"/>
                    </a:lnTo>
                    <a:lnTo>
                      <a:pt x="2731" y="86"/>
                    </a:lnTo>
                    <a:lnTo>
                      <a:pt x="2658" y="96"/>
                    </a:lnTo>
                    <a:lnTo>
                      <a:pt x="2588" y="106"/>
                    </a:lnTo>
                    <a:lnTo>
                      <a:pt x="2515" y="120"/>
                    </a:lnTo>
                    <a:lnTo>
                      <a:pt x="2443" y="133"/>
                    </a:lnTo>
                    <a:lnTo>
                      <a:pt x="2372" y="149"/>
                    </a:lnTo>
                    <a:lnTo>
                      <a:pt x="2302" y="167"/>
                    </a:lnTo>
                    <a:lnTo>
                      <a:pt x="2233" y="186"/>
                    </a:lnTo>
                    <a:lnTo>
                      <a:pt x="2164" y="208"/>
                    </a:lnTo>
                    <a:lnTo>
                      <a:pt x="2094" y="231"/>
                    </a:lnTo>
                    <a:lnTo>
                      <a:pt x="2027" y="255"/>
                    </a:lnTo>
                    <a:lnTo>
                      <a:pt x="1958" y="282"/>
                    </a:lnTo>
                    <a:lnTo>
                      <a:pt x="1892" y="310"/>
                    </a:lnTo>
                    <a:lnTo>
                      <a:pt x="1827" y="337"/>
                    </a:lnTo>
                    <a:lnTo>
                      <a:pt x="1762" y="369"/>
                    </a:lnTo>
                    <a:lnTo>
                      <a:pt x="1698" y="402"/>
                    </a:lnTo>
                    <a:lnTo>
                      <a:pt x="1633" y="435"/>
                    </a:lnTo>
                    <a:lnTo>
                      <a:pt x="1570" y="471"/>
                    </a:lnTo>
                    <a:lnTo>
                      <a:pt x="1510" y="508"/>
                    </a:lnTo>
                    <a:lnTo>
                      <a:pt x="1447" y="545"/>
                    </a:lnTo>
                    <a:lnTo>
                      <a:pt x="1388" y="584"/>
                    </a:lnTo>
                    <a:lnTo>
                      <a:pt x="1327" y="626"/>
                    </a:lnTo>
                    <a:lnTo>
                      <a:pt x="1270" y="669"/>
                    </a:lnTo>
                    <a:lnTo>
                      <a:pt x="1214" y="712"/>
                    </a:lnTo>
                    <a:lnTo>
                      <a:pt x="1157" y="759"/>
                    </a:lnTo>
                    <a:lnTo>
                      <a:pt x="1102" y="804"/>
                    </a:lnTo>
                    <a:lnTo>
                      <a:pt x="1047" y="853"/>
                    </a:lnTo>
                    <a:lnTo>
                      <a:pt x="994" y="902"/>
                    </a:lnTo>
                    <a:lnTo>
                      <a:pt x="943" y="953"/>
                    </a:lnTo>
                    <a:lnTo>
                      <a:pt x="892" y="1004"/>
                    </a:lnTo>
                    <a:lnTo>
                      <a:pt x="843" y="1059"/>
                    </a:lnTo>
                    <a:lnTo>
                      <a:pt x="794" y="1114"/>
                    </a:lnTo>
                    <a:lnTo>
                      <a:pt x="747" y="1169"/>
                    </a:lnTo>
                    <a:lnTo>
                      <a:pt x="702" y="1226"/>
                    </a:lnTo>
                    <a:lnTo>
                      <a:pt x="657" y="1284"/>
                    </a:lnTo>
                    <a:lnTo>
                      <a:pt x="616" y="1343"/>
                    </a:lnTo>
                    <a:lnTo>
                      <a:pt x="572" y="1404"/>
                    </a:lnTo>
                    <a:lnTo>
                      <a:pt x="533" y="1467"/>
                    </a:lnTo>
                    <a:lnTo>
                      <a:pt x="494" y="1530"/>
                    </a:lnTo>
                    <a:lnTo>
                      <a:pt x="457" y="1594"/>
                    </a:lnTo>
                    <a:lnTo>
                      <a:pt x="421" y="1659"/>
                    </a:lnTo>
                    <a:lnTo>
                      <a:pt x="386" y="1726"/>
                    </a:lnTo>
                    <a:lnTo>
                      <a:pt x="355" y="1792"/>
                    </a:lnTo>
                    <a:lnTo>
                      <a:pt x="323" y="1861"/>
                    </a:lnTo>
                    <a:lnTo>
                      <a:pt x="294" y="1932"/>
                    </a:lnTo>
                    <a:lnTo>
                      <a:pt x="267" y="2002"/>
                    </a:lnTo>
                    <a:lnTo>
                      <a:pt x="239" y="2073"/>
                    </a:lnTo>
                    <a:lnTo>
                      <a:pt x="216" y="2145"/>
                    </a:lnTo>
                    <a:lnTo>
                      <a:pt x="192" y="2220"/>
                    </a:lnTo>
                    <a:lnTo>
                      <a:pt x="171" y="2294"/>
                    </a:lnTo>
                    <a:lnTo>
                      <a:pt x="153" y="2369"/>
                    </a:lnTo>
                    <a:lnTo>
                      <a:pt x="135" y="2445"/>
                    </a:lnTo>
                    <a:lnTo>
                      <a:pt x="120" y="2520"/>
                    </a:lnTo>
                    <a:lnTo>
                      <a:pt x="108" y="2594"/>
                    </a:lnTo>
                    <a:lnTo>
                      <a:pt x="96" y="2669"/>
                    </a:lnTo>
                    <a:lnTo>
                      <a:pt x="86" y="2745"/>
                    </a:lnTo>
                    <a:lnTo>
                      <a:pt x="78" y="2820"/>
                    </a:lnTo>
                    <a:lnTo>
                      <a:pt x="74" y="2895"/>
                    </a:lnTo>
                    <a:lnTo>
                      <a:pt x="71" y="2969"/>
                    </a:lnTo>
                    <a:lnTo>
                      <a:pt x="69" y="3044"/>
                    </a:lnTo>
                    <a:lnTo>
                      <a:pt x="69" y="3118"/>
                    </a:lnTo>
                    <a:lnTo>
                      <a:pt x="71" y="3193"/>
                    </a:lnTo>
                    <a:lnTo>
                      <a:pt x="74" y="3265"/>
                    </a:lnTo>
                    <a:lnTo>
                      <a:pt x="80" y="3340"/>
                    </a:lnTo>
                    <a:lnTo>
                      <a:pt x="88" y="3412"/>
                    </a:lnTo>
                    <a:lnTo>
                      <a:pt x="96" y="3485"/>
                    </a:lnTo>
                    <a:lnTo>
                      <a:pt x="108" y="3557"/>
                    </a:lnTo>
                    <a:lnTo>
                      <a:pt x="120" y="3628"/>
                    </a:lnTo>
                    <a:lnTo>
                      <a:pt x="135" y="3701"/>
                    </a:lnTo>
                    <a:lnTo>
                      <a:pt x="151" y="3771"/>
                    </a:lnTo>
                    <a:lnTo>
                      <a:pt x="169" y="3842"/>
                    </a:lnTo>
                    <a:lnTo>
                      <a:pt x="188" y="3910"/>
                    </a:lnTo>
                    <a:lnTo>
                      <a:pt x="210" y="3981"/>
                    </a:lnTo>
                    <a:lnTo>
                      <a:pt x="231" y="4050"/>
                    </a:lnTo>
                    <a:lnTo>
                      <a:pt x="257" y="4116"/>
                    </a:lnTo>
                    <a:lnTo>
                      <a:pt x="282" y="4185"/>
                    </a:lnTo>
                    <a:lnTo>
                      <a:pt x="310" y="4252"/>
                    </a:lnTo>
                    <a:lnTo>
                      <a:pt x="339" y="4316"/>
                    </a:lnTo>
                    <a:lnTo>
                      <a:pt x="371" y="4383"/>
                    </a:lnTo>
                    <a:lnTo>
                      <a:pt x="402" y="4448"/>
                    </a:lnTo>
                    <a:lnTo>
                      <a:pt x="435" y="4510"/>
                    </a:lnTo>
                    <a:lnTo>
                      <a:pt x="471" y="4573"/>
                    </a:lnTo>
                    <a:lnTo>
                      <a:pt x="508" y="4636"/>
                    </a:lnTo>
                    <a:lnTo>
                      <a:pt x="547" y="4697"/>
                    </a:lnTo>
                    <a:lnTo>
                      <a:pt x="586" y="4758"/>
                    </a:lnTo>
                    <a:lnTo>
                      <a:pt x="627" y="4816"/>
                    </a:lnTo>
                    <a:lnTo>
                      <a:pt x="670" y="4875"/>
                    </a:lnTo>
                    <a:lnTo>
                      <a:pt x="714" y="4932"/>
                    </a:lnTo>
                    <a:lnTo>
                      <a:pt x="759" y="4987"/>
                    </a:lnTo>
                    <a:lnTo>
                      <a:pt x="806" y="5042"/>
                    </a:lnTo>
                    <a:lnTo>
                      <a:pt x="855" y="5097"/>
                    </a:lnTo>
                    <a:lnTo>
                      <a:pt x="904" y="5150"/>
                    </a:lnTo>
                    <a:lnTo>
                      <a:pt x="955" y="5201"/>
                    </a:lnTo>
                    <a:lnTo>
                      <a:pt x="1006" y="5252"/>
                    </a:lnTo>
                    <a:lnTo>
                      <a:pt x="1059" y="5301"/>
                    </a:lnTo>
                    <a:lnTo>
                      <a:pt x="1114" y="5350"/>
                    </a:lnTo>
                    <a:lnTo>
                      <a:pt x="1170" y="5397"/>
                    </a:lnTo>
                    <a:lnTo>
                      <a:pt x="1227" y="5442"/>
                    </a:lnTo>
                    <a:lnTo>
                      <a:pt x="1286" y="5487"/>
                    </a:lnTo>
                    <a:lnTo>
                      <a:pt x="1345" y="5530"/>
                    </a:lnTo>
                    <a:lnTo>
                      <a:pt x="1406" y="5571"/>
                    </a:lnTo>
                    <a:lnTo>
                      <a:pt x="1466" y="5611"/>
                    </a:lnTo>
                    <a:lnTo>
                      <a:pt x="1531" y="5650"/>
                    </a:lnTo>
                    <a:lnTo>
                      <a:pt x="1594" y="5687"/>
                    </a:lnTo>
                    <a:lnTo>
                      <a:pt x="1660" y="5722"/>
                    </a:lnTo>
                    <a:lnTo>
                      <a:pt x="1725" y="5758"/>
                    </a:lnTo>
                    <a:lnTo>
                      <a:pt x="1794" y="5791"/>
                    </a:lnTo>
                    <a:lnTo>
                      <a:pt x="1862" y="5820"/>
                    </a:lnTo>
                    <a:lnTo>
                      <a:pt x="1931" y="5850"/>
                    </a:lnTo>
                    <a:lnTo>
                      <a:pt x="2002" y="5879"/>
                    </a:lnTo>
                    <a:lnTo>
                      <a:pt x="2074" y="5905"/>
                    </a:lnTo>
                    <a:lnTo>
                      <a:pt x="2147" y="5930"/>
                    </a:lnTo>
                    <a:lnTo>
                      <a:pt x="2219" y="5952"/>
                    </a:lnTo>
                    <a:lnTo>
                      <a:pt x="2296" y="5973"/>
                    </a:lnTo>
                    <a:lnTo>
                      <a:pt x="2370" y="5993"/>
                    </a:lnTo>
                    <a:lnTo>
                      <a:pt x="2445" y="6009"/>
                    </a:lnTo>
                    <a:lnTo>
                      <a:pt x="2521" y="6024"/>
                    </a:lnTo>
                    <a:lnTo>
                      <a:pt x="2596" y="6038"/>
                    </a:lnTo>
                    <a:lnTo>
                      <a:pt x="2670" y="6048"/>
                    </a:lnTo>
                    <a:lnTo>
                      <a:pt x="2745" y="6058"/>
                    </a:lnTo>
                    <a:lnTo>
                      <a:pt x="2821" y="6066"/>
                    </a:lnTo>
                    <a:lnTo>
                      <a:pt x="2896" y="6071"/>
                    </a:lnTo>
                    <a:lnTo>
                      <a:pt x="2970" y="6073"/>
                    </a:lnTo>
                    <a:lnTo>
                      <a:pt x="3045" y="6075"/>
                    </a:lnTo>
                    <a:lnTo>
                      <a:pt x="3119" y="6075"/>
                    </a:lnTo>
                    <a:lnTo>
                      <a:pt x="3192" y="6073"/>
                    </a:lnTo>
                    <a:lnTo>
                      <a:pt x="3266" y="6069"/>
                    </a:lnTo>
                    <a:lnTo>
                      <a:pt x="3339" y="6064"/>
                    </a:lnTo>
                    <a:lnTo>
                      <a:pt x="3413" y="6058"/>
                    </a:lnTo>
                    <a:lnTo>
                      <a:pt x="3486" y="6048"/>
                    </a:lnTo>
                    <a:lnTo>
                      <a:pt x="3556" y="6036"/>
                    </a:lnTo>
                    <a:lnTo>
                      <a:pt x="3629" y="6024"/>
                    </a:lnTo>
                    <a:lnTo>
                      <a:pt x="3699" y="6009"/>
                    </a:lnTo>
                    <a:lnTo>
                      <a:pt x="3772" y="5993"/>
                    </a:lnTo>
                    <a:lnTo>
                      <a:pt x="3842" y="5975"/>
                    </a:lnTo>
                    <a:lnTo>
                      <a:pt x="3911" y="5956"/>
                    </a:lnTo>
                    <a:lnTo>
                      <a:pt x="3980" y="5934"/>
                    </a:lnTo>
                    <a:lnTo>
                      <a:pt x="4048" y="5913"/>
                    </a:lnTo>
                    <a:lnTo>
                      <a:pt x="4117" y="5887"/>
                    </a:lnTo>
                    <a:lnTo>
                      <a:pt x="4186" y="5862"/>
                    </a:lnTo>
                    <a:lnTo>
                      <a:pt x="4252" y="5834"/>
                    </a:lnTo>
                    <a:lnTo>
                      <a:pt x="4317" y="5805"/>
                    </a:lnTo>
                    <a:lnTo>
                      <a:pt x="4382" y="5773"/>
                    </a:lnTo>
                    <a:lnTo>
                      <a:pt x="4446" y="5742"/>
                    </a:lnTo>
                    <a:lnTo>
                      <a:pt x="4511" y="5709"/>
                    </a:lnTo>
                    <a:lnTo>
                      <a:pt x="4574" y="5673"/>
                    </a:lnTo>
                    <a:lnTo>
                      <a:pt x="4634" y="5636"/>
                    </a:lnTo>
                    <a:lnTo>
                      <a:pt x="4697" y="5599"/>
                    </a:lnTo>
                    <a:lnTo>
                      <a:pt x="4756" y="5558"/>
                    </a:lnTo>
                    <a:lnTo>
                      <a:pt x="4815" y="5516"/>
                    </a:lnTo>
                    <a:lnTo>
                      <a:pt x="4874" y="5475"/>
                    </a:lnTo>
                    <a:lnTo>
                      <a:pt x="4930" y="5430"/>
                    </a:lnTo>
                    <a:lnTo>
                      <a:pt x="4987" y="5385"/>
                    </a:lnTo>
                    <a:lnTo>
                      <a:pt x="5042" y="5338"/>
                    </a:lnTo>
                    <a:lnTo>
                      <a:pt x="5097" y="5291"/>
                    </a:lnTo>
                    <a:lnTo>
                      <a:pt x="5150" y="5242"/>
                    </a:lnTo>
                    <a:lnTo>
                      <a:pt x="5201" y="5191"/>
                    </a:lnTo>
                    <a:lnTo>
                      <a:pt x="5252" y="5138"/>
                    </a:lnTo>
                    <a:lnTo>
                      <a:pt x="5301" y="5085"/>
                    </a:lnTo>
                    <a:lnTo>
                      <a:pt x="5350" y="5030"/>
                    </a:lnTo>
                    <a:lnTo>
                      <a:pt x="5397" y="4975"/>
                    </a:lnTo>
                    <a:lnTo>
                      <a:pt x="5442" y="4916"/>
                    </a:lnTo>
                    <a:lnTo>
                      <a:pt x="5487" y="4860"/>
                    </a:lnTo>
                    <a:lnTo>
                      <a:pt x="5528" y="4799"/>
                    </a:lnTo>
                    <a:lnTo>
                      <a:pt x="5572" y="4738"/>
                    </a:lnTo>
                    <a:lnTo>
                      <a:pt x="5611" y="4677"/>
                    </a:lnTo>
                    <a:lnTo>
                      <a:pt x="5650" y="4614"/>
                    </a:lnTo>
                    <a:lnTo>
                      <a:pt x="5687" y="4550"/>
                    </a:lnTo>
                    <a:lnTo>
                      <a:pt x="5723" y="4485"/>
                    </a:lnTo>
                    <a:lnTo>
                      <a:pt x="5758" y="4418"/>
                    </a:lnTo>
                    <a:lnTo>
                      <a:pt x="5789" y="4350"/>
                    </a:lnTo>
                    <a:lnTo>
                      <a:pt x="5821" y="4281"/>
                    </a:lnTo>
                    <a:lnTo>
                      <a:pt x="5850" y="4212"/>
                    </a:lnTo>
                    <a:lnTo>
                      <a:pt x="5877" y="4142"/>
                    </a:lnTo>
                    <a:lnTo>
                      <a:pt x="5905" y="4069"/>
                    </a:lnTo>
                    <a:lnTo>
                      <a:pt x="5928" y="3997"/>
                    </a:lnTo>
                    <a:lnTo>
                      <a:pt x="5952" y="3924"/>
                    </a:lnTo>
                    <a:lnTo>
                      <a:pt x="5971" y="3850"/>
                    </a:lnTo>
                    <a:lnTo>
                      <a:pt x="5991" y="3773"/>
                    </a:lnTo>
                    <a:lnTo>
                      <a:pt x="6009" y="3699"/>
                    </a:lnTo>
                    <a:lnTo>
                      <a:pt x="6024" y="3624"/>
                    </a:lnTo>
                    <a:lnTo>
                      <a:pt x="6036" y="3548"/>
                    </a:lnTo>
                    <a:lnTo>
                      <a:pt x="6048" y="3473"/>
                    </a:lnTo>
                    <a:lnTo>
                      <a:pt x="6058" y="3399"/>
                    </a:lnTo>
                    <a:lnTo>
                      <a:pt x="6066" y="3324"/>
                    </a:lnTo>
                    <a:lnTo>
                      <a:pt x="6070" y="3248"/>
                    </a:lnTo>
                    <a:lnTo>
                      <a:pt x="6073" y="3173"/>
                    </a:lnTo>
                    <a:lnTo>
                      <a:pt x="6075" y="3098"/>
                    </a:lnTo>
                    <a:lnTo>
                      <a:pt x="6075" y="3026"/>
                    </a:lnTo>
                    <a:lnTo>
                      <a:pt x="6073" y="2951"/>
                    </a:lnTo>
                    <a:lnTo>
                      <a:pt x="6070" y="2877"/>
                    </a:lnTo>
                    <a:lnTo>
                      <a:pt x="6064" y="2804"/>
                    </a:lnTo>
                    <a:lnTo>
                      <a:pt x="6056" y="2732"/>
                    </a:lnTo>
                    <a:lnTo>
                      <a:pt x="6048" y="2659"/>
                    </a:lnTo>
                    <a:lnTo>
                      <a:pt x="6036" y="2587"/>
                    </a:lnTo>
                    <a:lnTo>
                      <a:pt x="6022" y="2514"/>
                    </a:lnTo>
                    <a:lnTo>
                      <a:pt x="6009" y="2443"/>
                    </a:lnTo>
                    <a:lnTo>
                      <a:pt x="5993" y="2373"/>
                    </a:lnTo>
                    <a:lnTo>
                      <a:pt x="5975" y="2302"/>
                    </a:lnTo>
                    <a:lnTo>
                      <a:pt x="5956" y="2232"/>
                    </a:lnTo>
                    <a:lnTo>
                      <a:pt x="5934" y="2163"/>
                    </a:lnTo>
                    <a:lnTo>
                      <a:pt x="5911" y="2094"/>
                    </a:lnTo>
                    <a:lnTo>
                      <a:pt x="5887" y="2026"/>
                    </a:lnTo>
                    <a:lnTo>
                      <a:pt x="5862" y="1959"/>
                    </a:lnTo>
                    <a:lnTo>
                      <a:pt x="5834" y="1892"/>
                    </a:lnTo>
                    <a:lnTo>
                      <a:pt x="5805" y="1826"/>
                    </a:lnTo>
                    <a:lnTo>
                      <a:pt x="5773" y="1761"/>
                    </a:lnTo>
                    <a:lnTo>
                      <a:pt x="5742" y="1696"/>
                    </a:lnTo>
                    <a:lnTo>
                      <a:pt x="5707" y="1632"/>
                    </a:lnTo>
                    <a:lnTo>
                      <a:pt x="5672" y="1569"/>
                    </a:lnTo>
                    <a:lnTo>
                      <a:pt x="5636" y="1508"/>
                    </a:lnTo>
                    <a:lnTo>
                      <a:pt x="5597" y="1447"/>
                    </a:lnTo>
                    <a:lnTo>
                      <a:pt x="5558" y="1386"/>
                    </a:lnTo>
                    <a:lnTo>
                      <a:pt x="5517" y="1328"/>
                    </a:lnTo>
                    <a:lnTo>
                      <a:pt x="5474" y="1269"/>
                    </a:lnTo>
                    <a:lnTo>
                      <a:pt x="5430" y="1212"/>
                    </a:lnTo>
                    <a:lnTo>
                      <a:pt x="5385" y="1155"/>
                    </a:lnTo>
                    <a:lnTo>
                      <a:pt x="5338" y="1100"/>
                    </a:lnTo>
                    <a:lnTo>
                      <a:pt x="5289" y="1047"/>
                    </a:lnTo>
                    <a:lnTo>
                      <a:pt x="5240" y="994"/>
                    </a:lnTo>
                    <a:lnTo>
                      <a:pt x="5189" y="941"/>
                    </a:lnTo>
                    <a:lnTo>
                      <a:pt x="5138" y="890"/>
                    </a:lnTo>
                    <a:lnTo>
                      <a:pt x="5085" y="841"/>
                    </a:lnTo>
                    <a:lnTo>
                      <a:pt x="5030" y="794"/>
                    </a:lnTo>
                    <a:lnTo>
                      <a:pt x="4974" y="747"/>
                    </a:lnTo>
                    <a:lnTo>
                      <a:pt x="4917" y="700"/>
                    </a:lnTo>
                    <a:lnTo>
                      <a:pt x="4858" y="657"/>
                    </a:lnTo>
                    <a:lnTo>
                      <a:pt x="4799" y="614"/>
                    </a:lnTo>
                    <a:lnTo>
                      <a:pt x="4738" y="573"/>
                    </a:lnTo>
                    <a:lnTo>
                      <a:pt x="4678" y="531"/>
                    </a:lnTo>
                    <a:lnTo>
                      <a:pt x="4613" y="492"/>
                    </a:lnTo>
                    <a:lnTo>
                      <a:pt x="4550" y="455"/>
                    </a:lnTo>
                    <a:lnTo>
                      <a:pt x="4484" y="420"/>
                    </a:lnTo>
                    <a:lnTo>
                      <a:pt x="4419" y="386"/>
                    </a:lnTo>
                    <a:lnTo>
                      <a:pt x="4350" y="353"/>
                    </a:lnTo>
                    <a:lnTo>
                      <a:pt x="4282" y="322"/>
                    </a:lnTo>
                    <a:lnTo>
                      <a:pt x="4213" y="292"/>
                    </a:lnTo>
                    <a:lnTo>
                      <a:pt x="4142" y="265"/>
                    </a:lnTo>
                    <a:lnTo>
                      <a:pt x="4070" y="239"/>
                    </a:lnTo>
                    <a:lnTo>
                      <a:pt x="3997" y="214"/>
                    </a:lnTo>
                    <a:lnTo>
                      <a:pt x="3923" y="190"/>
                    </a:lnTo>
                    <a:lnTo>
                      <a:pt x="3848" y="171"/>
                    </a:lnTo>
                    <a:close/>
                  </a:path>
                </a:pathLst>
              </a:custGeom>
              <a:gradFill rotWithShape="1">
                <a:gsLst>
                  <a:gs pos="0">
                    <a:srgbClr val="83A7D3"/>
                  </a:gs>
                  <a:gs pos="100000">
                    <a:srgbClr val="182E48"/>
                  </a:gs>
                </a:gsLst>
                <a:lin ang="13080000"/>
              </a:gradFill>
              <a:ln w="9525">
                <a:noFill/>
                <a:round/>
                <a:headEnd/>
                <a:tailEnd/>
              </a:ln>
            </p:spPr>
            <p:txBody>
              <a:bodyPr/>
              <a:lstStyle/>
              <a:p>
                <a:endParaRPr lang="zh-CN" altLang="en-US"/>
              </a:p>
            </p:txBody>
          </p:sp>
          <p:sp>
            <p:nvSpPr>
              <p:cNvPr id="3085" name="Freeform 9"/>
              <p:cNvSpPr>
                <a:spLocks noEditPoints="1" noChangeArrowheads="1"/>
              </p:cNvSpPr>
              <p:nvPr/>
            </p:nvSpPr>
            <p:spPr bwMode="auto">
              <a:xfrm rot="10800000" flipV="1">
                <a:off x="3601542" y="629741"/>
                <a:ext cx="289916" cy="289916"/>
              </a:xfrm>
              <a:custGeom>
                <a:avLst/>
                <a:gdLst>
                  <a:gd name="T0" fmla="*/ 276158 w 4320"/>
                  <a:gd name="T1" fmla="*/ 206699 h 4320"/>
                  <a:gd name="T2" fmla="*/ 259381 w 4320"/>
                  <a:gd name="T3" fmla="*/ 234080 h 4320"/>
                  <a:gd name="T4" fmla="*/ 237436 w 4320"/>
                  <a:gd name="T5" fmla="*/ 256562 h 4320"/>
                  <a:gd name="T6" fmla="*/ 211330 w 4320"/>
                  <a:gd name="T7" fmla="*/ 273810 h 4320"/>
                  <a:gd name="T8" fmla="*/ 182137 w 4320"/>
                  <a:gd name="T9" fmla="*/ 285084 h 4320"/>
                  <a:gd name="T10" fmla="*/ 150797 w 4320"/>
                  <a:gd name="T11" fmla="*/ 289849 h 4320"/>
                  <a:gd name="T12" fmla="*/ 118315 w 4320"/>
                  <a:gd name="T13" fmla="*/ 287433 h 4320"/>
                  <a:gd name="T14" fmla="*/ 86572 w 4320"/>
                  <a:gd name="T15" fmla="*/ 277568 h 4320"/>
                  <a:gd name="T16" fmla="*/ 58721 w 4320"/>
                  <a:gd name="T17" fmla="*/ 261528 h 4320"/>
                  <a:gd name="T18" fmla="*/ 35636 w 4320"/>
                  <a:gd name="T19" fmla="*/ 240053 h 4320"/>
                  <a:gd name="T20" fmla="*/ 17784 w 4320"/>
                  <a:gd name="T21" fmla="*/ 214417 h 4320"/>
                  <a:gd name="T22" fmla="*/ 5839 w 4320"/>
                  <a:gd name="T23" fmla="*/ 185425 h 4320"/>
                  <a:gd name="T24" fmla="*/ 336 w 4320"/>
                  <a:gd name="T25" fmla="*/ 154353 h 4320"/>
                  <a:gd name="T26" fmla="*/ 1879 w 4320"/>
                  <a:gd name="T27" fmla="*/ 122006 h 4320"/>
                  <a:gd name="T28" fmla="*/ 10872 w 4320"/>
                  <a:gd name="T29" fmla="*/ 89928 h 4320"/>
                  <a:gd name="T30" fmla="*/ 26374 w 4320"/>
                  <a:gd name="T31" fmla="*/ 61607 h 4320"/>
                  <a:gd name="T32" fmla="*/ 47246 w 4320"/>
                  <a:gd name="T33" fmla="*/ 37917 h 4320"/>
                  <a:gd name="T34" fmla="*/ 72546 w 4320"/>
                  <a:gd name="T35" fmla="*/ 19462 h 4320"/>
                  <a:gd name="T36" fmla="*/ 101135 w 4320"/>
                  <a:gd name="T37" fmla="*/ 6912 h 4320"/>
                  <a:gd name="T38" fmla="*/ 132073 w 4320"/>
                  <a:gd name="T39" fmla="*/ 604 h 4320"/>
                  <a:gd name="T40" fmla="*/ 164353 w 4320"/>
                  <a:gd name="T41" fmla="*/ 1342 h 4320"/>
                  <a:gd name="T42" fmla="*/ 196633 w 4320"/>
                  <a:gd name="T43" fmla="*/ 9530 h 4320"/>
                  <a:gd name="T44" fmla="*/ 225423 w 4320"/>
                  <a:gd name="T45" fmla="*/ 24428 h 4320"/>
                  <a:gd name="T46" fmla="*/ 249583 w 4320"/>
                  <a:gd name="T47" fmla="*/ 44695 h 4320"/>
                  <a:gd name="T48" fmla="*/ 268709 w 4320"/>
                  <a:gd name="T49" fmla="*/ 69526 h 4320"/>
                  <a:gd name="T50" fmla="*/ 282064 w 4320"/>
                  <a:gd name="T51" fmla="*/ 97847 h 4320"/>
                  <a:gd name="T52" fmla="*/ 289044 w 4320"/>
                  <a:gd name="T53" fmla="*/ 128516 h 4320"/>
                  <a:gd name="T54" fmla="*/ 289044 w 4320"/>
                  <a:gd name="T55" fmla="*/ 160796 h 4320"/>
                  <a:gd name="T56" fmla="*/ 177372 w 4320"/>
                  <a:gd name="T57" fmla="*/ 10201 h 4320"/>
                  <a:gd name="T58" fmla="*/ 146300 w 4320"/>
                  <a:gd name="T59" fmla="*/ 6375 h 4320"/>
                  <a:gd name="T60" fmla="*/ 116034 w 4320"/>
                  <a:gd name="T61" fmla="*/ 9395 h 4320"/>
                  <a:gd name="T62" fmla="*/ 87512 w 4320"/>
                  <a:gd name="T63" fmla="*/ 18858 h 4320"/>
                  <a:gd name="T64" fmla="*/ 61876 w 4320"/>
                  <a:gd name="T65" fmla="*/ 34159 h 4320"/>
                  <a:gd name="T66" fmla="*/ 39863 w 4320"/>
                  <a:gd name="T67" fmla="*/ 54628 h 4320"/>
                  <a:gd name="T68" fmla="*/ 22616 w 4320"/>
                  <a:gd name="T69" fmla="*/ 79794 h 4320"/>
                  <a:gd name="T70" fmla="*/ 11073 w 4320"/>
                  <a:gd name="T71" fmla="*/ 109121 h 4320"/>
                  <a:gd name="T72" fmla="*/ 6443 w 4320"/>
                  <a:gd name="T73" fmla="*/ 140193 h 4320"/>
                  <a:gd name="T74" fmla="*/ 8791 w 4320"/>
                  <a:gd name="T75" fmla="*/ 170728 h 4320"/>
                  <a:gd name="T76" fmla="*/ 17516 w 4320"/>
                  <a:gd name="T77" fmla="*/ 199384 h 4320"/>
                  <a:gd name="T78" fmla="*/ 32146 w 4320"/>
                  <a:gd name="T79" fmla="*/ 225490 h 4320"/>
                  <a:gd name="T80" fmla="*/ 52078 w 4320"/>
                  <a:gd name="T81" fmla="*/ 247905 h 4320"/>
                  <a:gd name="T82" fmla="*/ 76774 w 4320"/>
                  <a:gd name="T83" fmla="*/ 265689 h 4320"/>
                  <a:gd name="T84" fmla="*/ 105631 w 4320"/>
                  <a:gd name="T85" fmla="*/ 277836 h 4320"/>
                  <a:gd name="T86" fmla="*/ 136838 w 4320"/>
                  <a:gd name="T87" fmla="*/ 283406 h 4320"/>
                  <a:gd name="T88" fmla="*/ 167373 w 4320"/>
                  <a:gd name="T89" fmla="*/ 281796 h 4320"/>
                  <a:gd name="T90" fmla="*/ 196364 w 4320"/>
                  <a:gd name="T91" fmla="*/ 273742 h 4320"/>
                  <a:gd name="T92" fmla="*/ 222739 w 4320"/>
                  <a:gd name="T93" fmla="*/ 259716 h 4320"/>
                  <a:gd name="T94" fmla="*/ 245556 w 4320"/>
                  <a:gd name="T95" fmla="*/ 240322 h 4320"/>
                  <a:gd name="T96" fmla="*/ 264011 w 4320"/>
                  <a:gd name="T97" fmla="*/ 216095 h 4320"/>
                  <a:gd name="T98" fmla="*/ 276897 w 4320"/>
                  <a:gd name="T99" fmla="*/ 187707 h 4320"/>
                  <a:gd name="T100" fmla="*/ 283138 w 4320"/>
                  <a:gd name="T101" fmla="*/ 156568 h 4320"/>
                  <a:gd name="T102" fmla="*/ 282333 w 4320"/>
                  <a:gd name="T103" fmla="*/ 125899 h 4320"/>
                  <a:gd name="T104" fmla="*/ 274883 w 4320"/>
                  <a:gd name="T105" fmla="*/ 96706 h 4320"/>
                  <a:gd name="T106" fmla="*/ 261596 w 4320"/>
                  <a:gd name="T107" fmla="*/ 69996 h 4320"/>
                  <a:gd name="T108" fmla="*/ 242738 w 4320"/>
                  <a:gd name="T109" fmla="*/ 46709 h 4320"/>
                  <a:gd name="T110" fmla="*/ 219048 w 4320"/>
                  <a:gd name="T111" fmla="*/ 27784 h 4320"/>
                  <a:gd name="T112" fmla="*/ 191063 w 4320"/>
                  <a:gd name="T113" fmla="*/ 14294 h 43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320" h="4320">
                    <a:moveTo>
                      <a:pt x="4245" y="2719"/>
                    </a:moveTo>
                    <a:lnTo>
                      <a:pt x="4245" y="2719"/>
                    </a:lnTo>
                    <a:lnTo>
                      <a:pt x="4231" y="2773"/>
                    </a:lnTo>
                    <a:lnTo>
                      <a:pt x="4215" y="2826"/>
                    </a:lnTo>
                    <a:lnTo>
                      <a:pt x="4197" y="2878"/>
                    </a:lnTo>
                    <a:lnTo>
                      <a:pt x="4178" y="2930"/>
                    </a:lnTo>
                    <a:lnTo>
                      <a:pt x="4158" y="2980"/>
                    </a:lnTo>
                    <a:lnTo>
                      <a:pt x="4138" y="3031"/>
                    </a:lnTo>
                    <a:lnTo>
                      <a:pt x="4115" y="3080"/>
                    </a:lnTo>
                    <a:lnTo>
                      <a:pt x="4091" y="3128"/>
                    </a:lnTo>
                    <a:lnTo>
                      <a:pt x="4067" y="3176"/>
                    </a:lnTo>
                    <a:lnTo>
                      <a:pt x="4040" y="3223"/>
                    </a:lnTo>
                    <a:lnTo>
                      <a:pt x="4014" y="3269"/>
                    </a:lnTo>
                    <a:lnTo>
                      <a:pt x="3986" y="3315"/>
                    </a:lnTo>
                    <a:lnTo>
                      <a:pt x="3958" y="3359"/>
                    </a:lnTo>
                    <a:lnTo>
                      <a:pt x="3927" y="3402"/>
                    </a:lnTo>
                    <a:lnTo>
                      <a:pt x="3897" y="3445"/>
                    </a:lnTo>
                    <a:lnTo>
                      <a:pt x="3865" y="3488"/>
                    </a:lnTo>
                    <a:lnTo>
                      <a:pt x="3831" y="3528"/>
                    </a:lnTo>
                    <a:lnTo>
                      <a:pt x="3798" y="3569"/>
                    </a:lnTo>
                    <a:lnTo>
                      <a:pt x="3763" y="3608"/>
                    </a:lnTo>
                    <a:lnTo>
                      <a:pt x="3727" y="3646"/>
                    </a:lnTo>
                    <a:lnTo>
                      <a:pt x="3691" y="3683"/>
                    </a:lnTo>
                    <a:lnTo>
                      <a:pt x="3654" y="3719"/>
                    </a:lnTo>
                    <a:lnTo>
                      <a:pt x="3617" y="3755"/>
                    </a:lnTo>
                    <a:lnTo>
                      <a:pt x="3577" y="3790"/>
                    </a:lnTo>
                    <a:lnTo>
                      <a:pt x="3538" y="3823"/>
                    </a:lnTo>
                    <a:lnTo>
                      <a:pt x="3497" y="3857"/>
                    </a:lnTo>
                    <a:lnTo>
                      <a:pt x="3456" y="3887"/>
                    </a:lnTo>
                    <a:lnTo>
                      <a:pt x="3414" y="3918"/>
                    </a:lnTo>
                    <a:lnTo>
                      <a:pt x="3372" y="3948"/>
                    </a:lnTo>
                    <a:lnTo>
                      <a:pt x="3328" y="3976"/>
                    </a:lnTo>
                    <a:lnTo>
                      <a:pt x="3284" y="4004"/>
                    </a:lnTo>
                    <a:lnTo>
                      <a:pt x="3240" y="4030"/>
                    </a:lnTo>
                    <a:lnTo>
                      <a:pt x="3195" y="4055"/>
                    </a:lnTo>
                    <a:lnTo>
                      <a:pt x="3149" y="4080"/>
                    </a:lnTo>
                    <a:lnTo>
                      <a:pt x="3103" y="4103"/>
                    </a:lnTo>
                    <a:lnTo>
                      <a:pt x="3056" y="4126"/>
                    </a:lnTo>
                    <a:lnTo>
                      <a:pt x="3008" y="4146"/>
                    </a:lnTo>
                    <a:lnTo>
                      <a:pt x="2960" y="4166"/>
                    </a:lnTo>
                    <a:lnTo>
                      <a:pt x="2912" y="4184"/>
                    </a:lnTo>
                    <a:lnTo>
                      <a:pt x="2863" y="4203"/>
                    </a:lnTo>
                    <a:lnTo>
                      <a:pt x="2814" y="4219"/>
                    </a:lnTo>
                    <a:lnTo>
                      <a:pt x="2765" y="4233"/>
                    </a:lnTo>
                    <a:lnTo>
                      <a:pt x="2714" y="4248"/>
                    </a:lnTo>
                    <a:lnTo>
                      <a:pt x="2663" y="4260"/>
                    </a:lnTo>
                    <a:lnTo>
                      <a:pt x="2613" y="4272"/>
                    </a:lnTo>
                    <a:lnTo>
                      <a:pt x="2561" y="4283"/>
                    </a:lnTo>
                    <a:lnTo>
                      <a:pt x="2509" y="4292"/>
                    </a:lnTo>
                    <a:lnTo>
                      <a:pt x="2457" y="4300"/>
                    </a:lnTo>
                    <a:lnTo>
                      <a:pt x="2405" y="4307"/>
                    </a:lnTo>
                    <a:lnTo>
                      <a:pt x="2353" y="4312"/>
                    </a:lnTo>
                    <a:lnTo>
                      <a:pt x="2300" y="4316"/>
                    </a:lnTo>
                    <a:lnTo>
                      <a:pt x="2247" y="4319"/>
                    </a:lnTo>
                    <a:lnTo>
                      <a:pt x="2193" y="4320"/>
                    </a:lnTo>
                    <a:lnTo>
                      <a:pt x="2140" y="4320"/>
                    </a:lnTo>
                    <a:lnTo>
                      <a:pt x="2087" y="4319"/>
                    </a:lnTo>
                    <a:lnTo>
                      <a:pt x="2033" y="4316"/>
                    </a:lnTo>
                    <a:lnTo>
                      <a:pt x="1979" y="4312"/>
                    </a:lnTo>
                    <a:lnTo>
                      <a:pt x="1926" y="4307"/>
                    </a:lnTo>
                    <a:lnTo>
                      <a:pt x="1871" y="4300"/>
                    </a:lnTo>
                    <a:lnTo>
                      <a:pt x="1818" y="4292"/>
                    </a:lnTo>
                    <a:lnTo>
                      <a:pt x="1763" y="4283"/>
                    </a:lnTo>
                    <a:lnTo>
                      <a:pt x="1710" y="4272"/>
                    </a:lnTo>
                    <a:lnTo>
                      <a:pt x="1655" y="4260"/>
                    </a:lnTo>
                    <a:lnTo>
                      <a:pt x="1602" y="4245"/>
                    </a:lnTo>
                    <a:lnTo>
                      <a:pt x="1547" y="4231"/>
                    </a:lnTo>
                    <a:lnTo>
                      <a:pt x="1495" y="4215"/>
                    </a:lnTo>
                    <a:lnTo>
                      <a:pt x="1442" y="4197"/>
                    </a:lnTo>
                    <a:lnTo>
                      <a:pt x="1392" y="4178"/>
                    </a:lnTo>
                    <a:lnTo>
                      <a:pt x="1341" y="4158"/>
                    </a:lnTo>
                    <a:lnTo>
                      <a:pt x="1290" y="4136"/>
                    </a:lnTo>
                    <a:lnTo>
                      <a:pt x="1241" y="4115"/>
                    </a:lnTo>
                    <a:lnTo>
                      <a:pt x="1193" y="4091"/>
                    </a:lnTo>
                    <a:lnTo>
                      <a:pt x="1145" y="4067"/>
                    </a:lnTo>
                    <a:lnTo>
                      <a:pt x="1097" y="4040"/>
                    </a:lnTo>
                    <a:lnTo>
                      <a:pt x="1052" y="4014"/>
                    </a:lnTo>
                    <a:lnTo>
                      <a:pt x="1007" y="3986"/>
                    </a:lnTo>
                    <a:lnTo>
                      <a:pt x="961" y="3958"/>
                    </a:lnTo>
                    <a:lnTo>
                      <a:pt x="919" y="3927"/>
                    </a:lnTo>
                    <a:lnTo>
                      <a:pt x="875" y="3897"/>
                    </a:lnTo>
                    <a:lnTo>
                      <a:pt x="834" y="3865"/>
                    </a:lnTo>
                    <a:lnTo>
                      <a:pt x="792" y="3831"/>
                    </a:lnTo>
                    <a:lnTo>
                      <a:pt x="752" y="3798"/>
                    </a:lnTo>
                    <a:lnTo>
                      <a:pt x="714" y="3763"/>
                    </a:lnTo>
                    <a:lnTo>
                      <a:pt x="675" y="3727"/>
                    </a:lnTo>
                    <a:lnTo>
                      <a:pt x="638" y="3691"/>
                    </a:lnTo>
                    <a:lnTo>
                      <a:pt x="601" y="3654"/>
                    </a:lnTo>
                    <a:lnTo>
                      <a:pt x="566" y="3616"/>
                    </a:lnTo>
                    <a:lnTo>
                      <a:pt x="531" y="3577"/>
                    </a:lnTo>
                    <a:lnTo>
                      <a:pt x="497" y="3538"/>
                    </a:lnTo>
                    <a:lnTo>
                      <a:pt x="465" y="3497"/>
                    </a:lnTo>
                    <a:lnTo>
                      <a:pt x="433" y="3456"/>
                    </a:lnTo>
                    <a:lnTo>
                      <a:pt x="402" y="3414"/>
                    </a:lnTo>
                    <a:lnTo>
                      <a:pt x="373" y="3372"/>
                    </a:lnTo>
                    <a:lnTo>
                      <a:pt x="345" y="3328"/>
                    </a:lnTo>
                    <a:lnTo>
                      <a:pt x="317" y="3284"/>
                    </a:lnTo>
                    <a:lnTo>
                      <a:pt x="290" y="3240"/>
                    </a:lnTo>
                    <a:lnTo>
                      <a:pt x="265" y="3195"/>
                    </a:lnTo>
                    <a:lnTo>
                      <a:pt x="241" y="3149"/>
                    </a:lnTo>
                    <a:lnTo>
                      <a:pt x="217" y="3103"/>
                    </a:lnTo>
                    <a:lnTo>
                      <a:pt x="196" y="3056"/>
                    </a:lnTo>
                    <a:lnTo>
                      <a:pt x="174" y="3008"/>
                    </a:lnTo>
                    <a:lnTo>
                      <a:pt x="154" y="2960"/>
                    </a:lnTo>
                    <a:lnTo>
                      <a:pt x="136" y="2912"/>
                    </a:lnTo>
                    <a:lnTo>
                      <a:pt x="119" y="2863"/>
                    </a:lnTo>
                    <a:lnTo>
                      <a:pt x="103" y="2814"/>
                    </a:lnTo>
                    <a:lnTo>
                      <a:pt x="87" y="2763"/>
                    </a:lnTo>
                    <a:lnTo>
                      <a:pt x="73" y="2714"/>
                    </a:lnTo>
                    <a:lnTo>
                      <a:pt x="60" y="2663"/>
                    </a:lnTo>
                    <a:lnTo>
                      <a:pt x="48" y="2611"/>
                    </a:lnTo>
                    <a:lnTo>
                      <a:pt x="39" y="2561"/>
                    </a:lnTo>
                    <a:lnTo>
                      <a:pt x="29" y="2509"/>
                    </a:lnTo>
                    <a:lnTo>
                      <a:pt x="21" y="2457"/>
                    </a:lnTo>
                    <a:lnTo>
                      <a:pt x="15" y="2405"/>
                    </a:lnTo>
                    <a:lnTo>
                      <a:pt x="9" y="2353"/>
                    </a:lnTo>
                    <a:lnTo>
                      <a:pt x="5" y="2300"/>
                    </a:lnTo>
                    <a:lnTo>
                      <a:pt x="3" y="2247"/>
                    </a:lnTo>
                    <a:lnTo>
                      <a:pt x="1" y="2193"/>
                    </a:lnTo>
                    <a:lnTo>
                      <a:pt x="0" y="2140"/>
                    </a:lnTo>
                    <a:lnTo>
                      <a:pt x="1" y="2087"/>
                    </a:lnTo>
                    <a:lnTo>
                      <a:pt x="4" y="2033"/>
                    </a:lnTo>
                    <a:lnTo>
                      <a:pt x="8" y="1979"/>
                    </a:lnTo>
                    <a:lnTo>
                      <a:pt x="13" y="1926"/>
                    </a:lnTo>
                    <a:lnTo>
                      <a:pt x="20" y="1871"/>
                    </a:lnTo>
                    <a:lnTo>
                      <a:pt x="28" y="1818"/>
                    </a:lnTo>
                    <a:lnTo>
                      <a:pt x="37" y="1763"/>
                    </a:lnTo>
                    <a:lnTo>
                      <a:pt x="49" y="1710"/>
                    </a:lnTo>
                    <a:lnTo>
                      <a:pt x="61" y="1655"/>
                    </a:lnTo>
                    <a:lnTo>
                      <a:pt x="75" y="1602"/>
                    </a:lnTo>
                    <a:lnTo>
                      <a:pt x="89" y="1547"/>
                    </a:lnTo>
                    <a:lnTo>
                      <a:pt x="107" y="1494"/>
                    </a:lnTo>
                    <a:lnTo>
                      <a:pt x="124" y="1442"/>
                    </a:lnTo>
                    <a:lnTo>
                      <a:pt x="142" y="1392"/>
                    </a:lnTo>
                    <a:lnTo>
                      <a:pt x="162" y="1340"/>
                    </a:lnTo>
                    <a:lnTo>
                      <a:pt x="184" y="1290"/>
                    </a:lnTo>
                    <a:lnTo>
                      <a:pt x="206" y="1241"/>
                    </a:lnTo>
                    <a:lnTo>
                      <a:pt x="229" y="1192"/>
                    </a:lnTo>
                    <a:lnTo>
                      <a:pt x="254" y="1145"/>
                    </a:lnTo>
                    <a:lnTo>
                      <a:pt x="280" y="1097"/>
                    </a:lnTo>
                    <a:lnTo>
                      <a:pt x="306" y="1052"/>
                    </a:lnTo>
                    <a:lnTo>
                      <a:pt x="334" y="1007"/>
                    </a:lnTo>
                    <a:lnTo>
                      <a:pt x="364" y="961"/>
                    </a:lnTo>
                    <a:lnTo>
                      <a:pt x="393" y="918"/>
                    </a:lnTo>
                    <a:lnTo>
                      <a:pt x="425" y="875"/>
                    </a:lnTo>
                    <a:lnTo>
                      <a:pt x="457" y="834"/>
                    </a:lnTo>
                    <a:lnTo>
                      <a:pt x="489" y="792"/>
                    </a:lnTo>
                    <a:lnTo>
                      <a:pt x="522" y="752"/>
                    </a:lnTo>
                    <a:lnTo>
                      <a:pt x="557" y="712"/>
                    </a:lnTo>
                    <a:lnTo>
                      <a:pt x="593" y="675"/>
                    </a:lnTo>
                    <a:lnTo>
                      <a:pt x="629" y="638"/>
                    </a:lnTo>
                    <a:lnTo>
                      <a:pt x="666" y="601"/>
                    </a:lnTo>
                    <a:lnTo>
                      <a:pt x="704" y="565"/>
                    </a:lnTo>
                    <a:lnTo>
                      <a:pt x="743" y="531"/>
                    </a:lnTo>
                    <a:lnTo>
                      <a:pt x="783" y="497"/>
                    </a:lnTo>
                    <a:lnTo>
                      <a:pt x="823" y="465"/>
                    </a:lnTo>
                    <a:lnTo>
                      <a:pt x="864" y="433"/>
                    </a:lnTo>
                    <a:lnTo>
                      <a:pt x="907" y="402"/>
                    </a:lnTo>
                    <a:lnTo>
                      <a:pt x="949" y="373"/>
                    </a:lnTo>
                    <a:lnTo>
                      <a:pt x="992" y="344"/>
                    </a:lnTo>
                    <a:lnTo>
                      <a:pt x="1036" y="317"/>
                    </a:lnTo>
                    <a:lnTo>
                      <a:pt x="1081" y="290"/>
                    </a:lnTo>
                    <a:lnTo>
                      <a:pt x="1125" y="265"/>
                    </a:lnTo>
                    <a:lnTo>
                      <a:pt x="1172" y="241"/>
                    </a:lnTo>
                    <a:lnTo>
                      <a:pt x="1218" y="217"/>
                    </a:lnTo>
                    <a:lnTo>
                      <a:pt x="1265" y="196"/>
                    </a:lnTo>
                    <a:lnTo>
                      <a:pt x="1313" y="174"/>
                    </a:lnTo>
                    <a:lnTo>
                      <a:pt x="1361" y="154"/>
                    </a:lnTo>
                    <a:lnTo>
                      <a:pt x="1409" y="136"/>
                    </a:lnTo>
                    <a:lnTo>
                      <a:pt x="1458" y="119"/>
                    </a:lnTo>
                    <a:lnTo>
                      <a:pt x="1507" y="103"/>
                    </a:lnTo>
                    <a:lnTo>
                      <a:pt x="1557" y="87"/>
                    </a:lnTo>
                    <a:lnTo>
                      <a:pt x="1607" y="73"/>
                    </a:lnTo>
                    <a:lnTo>
                      <a:pt x="1658" y="60"/>
                    </a:lnTo>
                    <a:lnTo>
                      <a:pt x="1709" y="48"/>
                    </a:lnTo>
                    <a:lnTo>
                      <a:pt x="1760" y="37"/>
                    </a:lnTo>
                    <a:lnTo>
                      <a:pt x="1811" y="29"/>
                    </a:lnTo>
                    <a:lnTo>
                      <a:pt x="1863" y="21"/>
                    </a:lnTo>
                    <a:lnTo>
                      <a:pt x="1916" y="15"/>
                    </a:lnTo>
                    <a:lnTo>
                      <a:pt x="1968" y="9"/>
                    </a:lnTo>
                    <a:lnTo>
                      <a:pt x="2022" y="5"/>
                    </a:lnTo>
                    <a:lnTo>
                      <a:pt x="2073" y="3"/>
                    </a:lnTo>
                    <a:lnTo>
                      <a:pt x="2127" y="1"/>
                    </a:lnTo>
                    <a:lnTo>
                      <a:pt x="2180" y="0"/>
                    </a:lnTo>
                    <a:lnTo>
                      <a:pt x="2235" y="1"/>
                    </a:lnTo>
                    <a:lnTo>
                      <a:pt x="2288" y="4"/>
                    </a:lnTo>
                    <a:lnTo>
                      <a:pt x="2341" y="8"/>
                    </a:lnTo>
                    <a:lnTo>
                      <a:pt x="2396" y="13"/>
                    </a:lnTo>
                    <a:lnTo>
                      <a:pt x="2449" y="20"/>
                    </a:lnTo>
                    <a:lnTo>
                      <a:pt x="2504" y="28"/>
                    </a:lnTo>
                    <a:lnTo>
                      <a:pt x="2557" y="37"/>
                    </a:lnTo>
                    <a:lnTo>
                      <a:pt x="2611" y="48"/>
                    </a:lnTo>
                    <a:lnTo>
                      <a:pt x="2665" y="61"/>
                    </a:lnTo>
                    <a:lnTo>
                      <a:pt x="2719" y="75"/>
                    </a:lnTo>
                    <a:lnTo>
                      <a:pt x="2773" y="89"/>
                    </a:lnTo>
                    <a:lnTo>
                      <a:pt x="2826" y="107"/>
                    </a:lnTo>
                    <a:lnTo>
                      <a:pt x="2878" y="124"/>
                    </a:lnTo>
                    <a:lnTo>
                      <a:pt x="2930" y="142"/>
                    </a:lnTo>
                    <a:lnTo>
                      <a:pt x="2980" y="162"/>
                    </a:lnTo>
                    <a:lnTo>
                      <a:pt x="3031" y="184"/>
                    </a:lnTo>
                    <a:lnTo>
                      <a:pt x="3080" y="206"/>
                    </a:lnTo>
                    <a:lnTo>
                      <a:pt x="3128" y="229"/>
                    </a:lnTo>
                    <a:lnTo>
                      <a:pt x="3176" y="254"/>
                    </a:lnTo>
                    <a:lnTo>
                      <a:pt x="3223" y="280"/>
                    </a:lnTo>
                    <a:lnTo>
                      <a:pt x="3269" y="306"/>
                    </a:lnTo>
                    <a:lnTo>
                      <a:pt x="3315" y="334"/>
                    </a:lnTo>
                    <a:lnTo>
                      <a:pt x="3359" y="364"/>
                    </a:lnTo>
                    <a:lnTo>
                      <a:pt x="3402" y="393"/>
                    </a:lnTo>
                    <a:lnTo>
                      <a:pt x="3445" y="425"/>
                    </a:lnTo>
                    <a:lnTo>
                      <a:pt x="3488" y="455"/>
                    </a:lnTo>
                    <a:lnTo>
                      <a:pt x="3528" y="489"/>
                    </a:lnTo>
                    <a:lnTo>
                      <a:pt x="3569" y="522"/>
                    </a:lnTo>
                    <a:lnTo>
                      <a:pt x="3608" y="557"/>
                    </a:lnTo>
                    <a:lnTo>
                      <a:pt x="3646" y="593"/>
                    </a:lnTo>
                    <a:lnTo>
                      <a:pt x="3683" y="629"/>
                    </a:lnTo>
                    <a:lnTo>
                      <a:pt x="3719" y="666"/>
                    </a:lnTo>
                    <a:lnTo>
                      <a:pt x="3755" y="704"/>
                    </a:lnTo>
                    <a:lnTo>
                      <a:pt x="3790" y="743"/>
                    </a:lnTo>
                    <a:lnTo>
                      <a:pt x="3823" y="783"/>
                    </a:lnTo>
                    <a:lnTo>
                      <a:pt x="3857" y="823"/>
                    </a:lnTo>
                    <a:lnTo>
                      <a:pt x="3887" y="864"/>
                    </a:lnTo>
                    <a:lnTo>
                      <a:pt x="3918" y="907"/>
                    </a:lnTo>
                    <a:lnTo>
                      <a:pt x="3948" y="949"/>
                    </a:lnTo>
                    <a:lnTo>
                      <a:pt x="3976" y="992"/>
                    </a:lnTo>
                    <a:lnTo>
                      <a:pt x="4004" y="1036"/>
                    </a:lnTo>
                    <a:lnTo>
                      <a:pt x="4031" y="1080"/>
                    </a:lnTo>
                    <a:lnTo>
                      <a:pt x="4056" y="1125"/>
                    </a:lnTo>
                    <a:lnTo>
                      <a:pt x="4080" y="1172"/>
                    </a:lnTo>
                    <a:lnTo>
                      <a:pt x="4103" y="1218"/>
                    </a:lnTo>
                    <a:lnTo>
                      <a:pt x="4126" y="1265"/>
                    </a:lnTo>
                    <a:lnTo>
                      <a:pt x="4147" y="1312"/>
                    </a:lnTo>
                    <a:lnTo>
                      <a:pt x="4166" y="1360"/>
                    </a:lnTo>
                    <a:lnTo>
                      <a:pt x="4184" y="1409"/>
                    </a:lnTo>
                    <a:lnTo>
                      <a:pt x="4203" y="1458"/>
                    </a:lnTo>
                    <a:lnTo>
                      <a:pt x="4219" y="1507"/>
                    </a:lnTo>
                    <a:lnTo>
                      <a:pt x="4233" y="1557"/>
                    </a:lnTo>
                    <a:lnTo>
                      <a:pt x="4248" y="1607"/>
                    </a:lnTo>
                    <a:lnTo>
                      <a:pt x="4261" y="1658"/>
                    </a:lnTo>
                    <a:lnTo>
                      <a:pt x="4272" y="1709"/>
                    </a:lnTo>
                    <a:lnTo>
                      <a:pt x="4283" y="1759"/>
                    </a:lnTo>
                    <a:lnTo>
                      <a:pt x="4292" y="1811"/>
                    </a:lnTo>
                    <a:lnTo>
                      <a:pt x="4300" y="1863"/>
                    </a:lnTo>
                    <a:lnTo>
                      <a:pt x="4307" y="1915"/>
                    </a:lnTo>
                    <a:lnTo>
                      <a:pt x="4312" y="1968"/>
                    </a:lnTo>
                    <a:lnTo>
                      <a:pt x="4316" y="2022"/>
                    </a:lnTo>
                    <a:lnTo>
                      <a:pt x="4319" y="2073"/>
                    </a:lnTo>
                    <a:lnTo>
                      <a:pt x="4320" y="2127"/>
                    </a:lnTo>
                    <a:lnTo>
                      <a:pt x="4320" y="2180"/>
                    </a:lnTo>
                    <a:lnTo>
                      <a:pt x="4319" y="2233"/>
                    </a:lnTo>
                    <a:lnTo>
                      <a:pt x="4316" y="2288"/>
                    </a:lnTo>
                    <a:lnTo>
                      <a:pt x="4312" y="2341"/>
                    </a:lnTo>
                    <a:lnTo>
                      <a:pt x="4307" y="2396"/>
                    </a:lnTo>
                    <a:lnTo>
                      <a:pt x="4300" y="2449"/>
                    </a:lnTo>
                    <a:lnTo>
                      <a:pt x="4292" y="2504"/>
                    </a:lnTo>
                    <a:lnTo>
                      <a:pt x="4283" y="2557"/>
                    </a:lnTo>
                    <a:lnTo>
                      <a:pt x="4272" y="2611"/>
                    </a:lnTo>
                    <a:lnTo>
                      <a:pt x="4260" y="2665"/>
                    </a:lnTo>
                    <a:lnTo>
                      <a:pt x="4245" y="2719"/>
                    </a:lnTo>
                    <a:close/>
                    <a:moveTo>
                      <a:pt x="2695" y="165"/>
                    </a:moveTo>
                    <a:lnTo>
                      <a:pt x="2695" y="165"/>
                    </a:lnTo>
                    <a:lnTo>
                      <a:pt x="2643" y="152"/>
                    </a:lnTo>
                    <a:lnTo>
                      <a:pt x="2591" y="141"/>
                    </a:lnTo>
                    <a:lnTo>
                      <a:pt x="2540" y="131"/>
                    </a:lnTo>
                    <a:lnTo>
                      <a:pt x="2488" y="121"/>
                    </a:lnTo>
                    <a:lnTo>
                      <a:pt x="2437" y="113"/>
                    </a:lnTo>
                    <a:lnTo>
                      <a:pt x="2385" y="107"/>
                    </a:lnTo>
                    <a:lnTo>
                      <a:pt x="2333" y="103"/>
                    </a:lnTo>
                    <a:lnTo>
                      <a:pt x="2283" y="99"/>
                    </a:lnTo>
                    <a:lnTo>
                      <a:pt x="2231" y="96"/>
                    </a:lnTo>
                    <a:lnTo>
                      <a:pt x="2180" y="95"/>
                    </a:lnTo>
                    <a:lnTo>
                      <a:pt x="2128" y="95"/>
                    </a:lnTo>
                    <a:lnTo>
                      <a:pt x="2077" y="96"/>
                    </a:lnTo>
                    <a:lnTo>
                      <a:pt x="2027" y="99"/>
                    </a:lnTo>
                    <a:lnTo>
                      <a:pt x="1976" y="103"/>
                    </a:lnTo>
                    <a:lnTo>
                      <a:pt x="1927" y="108"/>
                    </a:lnTo>
                    <a:lnTo>
                      <a:pt x="1876" y="115"/>
                    </a:lnTo>
                    <a:lnTo>
                      <a:pt x="1827" y="121"/>
                    </a:lnTo>
                    <a:lnTo>
                      <a:pt x="1778" y="131"/>
                    </a:lnTo>
                    <a:lnTo>
                      <a:pt x="1729" y="140"/>
                    </a:lnTo>
                    <a:lnTo>
                      <a:pt x="1679" y="152"/>
                    </a:lnTo>
                    <a:lnTo>
                      <a:pt x="1631" y="164"/>
                    </a:lnTo>
                    <a:lnTo>
                      <a:pt x="1583" y="177"/>
                    </a:lnTo>
                    <a:lnTo>
                      <a:pt x="1535" y="192"/>
                    </a:lnTo>
                    <a:lnTo>
                      <a:pt x="1489" y="208"/>
                    </a:lnTo>
                    <a:lnTo>
                      <a:pt x="1441" y="224"/>
                    </a:lnTo>
                    <a:lnTo>
                      <a:pt x="1396" y="242"/>
                    </a:lnTo>
                    <a:lnTo>
                      <a:pt x="1349" y="261"/>
                    </a:lnTo>
                    <a:lnTo>
                      <a:pt x="1304" y="281"/>
                    </a:lnTo>
                    <a:lnTo>
                      <a:pt x="1258" y="302"/>
                    </a:lnTo>
                    <a:lnTo>
                      <a:pt x="1215" y="325"/>
                    </a:lnTo>
                    <a:lnTo>
                      <a:pt x="1171" y="348"/>
                    </a:lnTo>
                    <a:lnTo>
                      <a:pt x="1128" y="372"/>
                    </a:lnTo>
                    <a:lnTo>
                      <a:pt x="1085" y="397"/>
                    </a:lnTo>
                    <a:lnTo>
                      <a:pt x="1043" y="423"/>
                    </a:lnTo>
                    <a:lnTo>
                      <a:pt x="1001" y="450"/>
                    </a:lnTo>
                    <a:lnTo>
                      <a:pt x="961" y="479"/>
                    </a:lnTo>
                    <a:lnTo>
                      <a:pt x="922" y="509"/>
                    </a:lnTo>
                    <a:lnTo>
                      <a:pt x="882" y="538"/>
                    </a:lnTo>
                    <a:lnTo>
                      <a:pt x="843" y="570"/>
                    </a:lnTo>
                    <a:lnTo>
                      <a:pt x="806" y="602"/>
                    </a:lnTo>
                    <a:lnTo>
                      <a:pt x="768" y="635"/>
                    </a:lnTo>
                    <a:lnTo>
                      <a:pt x="731" y="669"/>
                    </a:lnTo>
                    <a:lnTo>
                      <a:pt x="696" y="703"/>
                    </a:lnTo>
                    <a:lnTo>
                      <a:pt x="661" y="739"/>
                    </a:lnTo>
                    <a:lnTo>
                      <a:pt x="627" y="776"/>
                    </a:lnTo>
                    <a:lnTo>
                      <a:pt x="594" y="814"/>
                    </a:lnTo>
                    <a:lnTo>
                      <a:pt x="562" y="852"/>
                    </a:lnTo>
                    <a:lnTo>
                      <a:pt x="530" y="891"/>
                    </a:lnTo>
                    <a:lnTo>
                      <a:pt x="499" y="931"/>
                    </a:lnTo>
                    <a:lnTo>
                      <a:pt x="470" y="972"/>
                    </a:lnTo>
                    <a:lnTo>
                      <a:pt x="442" y="1013"/>
                    </a:lnTo>
                    <a:lnTo>
                      <a:pt x="414" y="1056"/>
                    </a:lnTo>
                    <a:lnTo>
                      <a:pt x="388" y="1100"/>
                    </a:lnTo>
                    <a:lnTo>
                      <a:pt x="362" y="1144"/>
                    </a:lnTo>
                    <a:lnTo>
                      <a:pt x="337" y="1189"/>
                    </a:lnTo>
                    <a:lnTo>
                      <a:pt x="314" y="1234"/>
                    </a:lnTo>
                    <a:lnTo>
                      <a:pt x="292" y="1281"/>
                    </a:lnTo>
                    <a:lnTo>
                      <a:pt x="270" y="1328"/>
                    </a:lnTo>
                    <a:lnTo>
                      <a:pt x="250" y="1376"/>
                    </a:lnTo>
                    <a:lnTo>
                      <a:pt x="230" y="1425"/>
                    </a:lnTo>
                    <a:lnTo>
                      <a:pt x="213" y="1474"/>
                    </a:lnTo>
                    <a:lnTo>
                      <a:pt x="196" y="1523"/>
                    </a:lnTo>
                    <a:lnTo>
                      <a:pt x="180" y="1574"/>
                    </a:lnTo>
                    <a:lnTo>
                      <a:pt x="165" y="1626"/>
                    </a:lnTo>
                    <a:lnTo>
                      <a:pt x="152" y="1678"/>
                    </a:lnTo>
                    <a:lnTo>
                      <a:pt x="141" y="1729"/>
                    </a:lnTo>
                    <a:lnTo>
                      <a:pt x="131" y="1780"/>
                    </a:lnTo>
                    <a:lnTo>
                      <a:pt x="121" y="1832"/>
                    </a:lnTo>
                    <a:lnTo>
                      <a:pt x="113" y="1884"/>
                    </a:lnTo>
                    <a:lnTo>
                      <a:pt x="107" y="1936"/>
                    </a:lnTo>
                    <a:lnTo>
                      <a:pt x="103" y="1987"/>
                    </a:lnTo>
                    <a:lnTo>
                      <a:pt x="99" y="2039"/>
                    </a:lnTo>
                    <a:lnTo>
                      <a:pt x="96" y="2089"/>
                    </a:lnTo>
                    <a:lnTo>
                      <a:pt x="95" y="2141"/>
                    </a:lnTo>
                    <a:lnTo>
                      <a:pt x="95" y="2192"/>
                    </a:lnTo>
                    <a:lnTo>
                      <a:pt x="96" y="2243"/>
                    </a:lnTo>
                    <a:lnTo>
                      <a:pt x="99" y="2293"/>
                    </a:lnTo>
                    <a:lnTo>
                      <a:pt x="103" y="2344"/>
                    </a:lnTo>
                    <a:lnTo>
                      <a:pt x="108" y="2394"/>
                    </a:lnTo>
                    <a:lnTo>
                      <a:pt x="115" y="2444"/>
                    </a:lnTo>
                    <a:lnTo>
                      <a:pt x="121" y="2494"/>
                    </a:lnTo>
                    <a:lnTo>
                      <a:pt x="131" y="2544"/>
                    </a:lnTo>
                    <a:lnTo>
                      <a:pt x="140" y="2593"/>
                    </a:lnTo>
                    <a:lnTo>
                      <a:pt x="152" y="2641"/>
                    </a:lnTo>
                    <a:lnTo>
                      <a:pt x="164" y="2690"/>
                    </a:lnTo>
                    <a:lnTo>
                      <a:pt x="177" y="2738"/>
                    </a:lnTo>
                    <a:lnTo>
                      <a:pt x="192" y="2785"/>
                    </a:lnTo>
                    <a:lnTo>
                      <a:pt x="208" y="2833"/>
                    </a:lnTo>
                    <a:lnTo>
                      <a:pt x="224" y="2879"/>
                    </a:lnTo>
                    <a:lnTo>
                      <a:pt x="242" y="2926"/>
                    </a:lnTo>
                    <a:lnTo>
                      <a:pt x="261" y="2971"/>
                    </a:lnTo>
                    <a:lnTo>
                      <a:pt x="281" y="3016"/>
                    </a:lnTo>
                    <a:lnTo>
                      <a:pt x="302" y="3062"/>
                    </a:lnTo>
                    <a:lnTo>
                      <a:pt x="325" y="3105"/>
                    </a:lnTo>
                    <a:lnTo>
                      <a:pt x="348" y="3149"/>
                    </a:lnTo>
                    <a:lnTo>
                      <a:pt x="372" y="3193"/>
                    </a:lnTo>
                    <a:lnTo>
                      <a:pt x="397" y="3236"/>
                    </a:lnTo>
                    <a:lnTo>
                      <a:pt x="423" y="3277"/>
                    </a:lnTo>
                    <a:lnTo>
                      <a:pt x="450" y="3319"/>
                    </a:lnTo>
                    <a:lnTo>
                      <a:pt x="479" y="3360"/>
                    </a:lnTo>
                    <a:lnTo>
                      <a:pt x="509" y="3400"/>
                    </a:lnTo>
                    <a:lnTo>
                      <a:pt x="538" y="3438"/>
                    </a:lnTo>
                    <a:lnTo>
                      <a:pt x="570" y="3477"/>
                    </a:lnTo>
                    <a:lnTo>
                      <a:pt x="602" y="3516"/>
                    </a:lnTo>
                    <a:lnTo>
                      <a:pt x="635" y="3553"/>
                    </a:lnTo>
                    <a:lnTo>
                      <a:pt x="669" y="3589"/>
                    </a:lnTo>
                    <a:lnTo>
                      <a:pt x="703" y="3625"/>
                    </a:lnTo>
                    <a:lnTo>
                      <a:pt x="739" y="3659"/>
                    </a:lnTo>
                    <a:lnTo>
                      <a:pt x="776" y="3694"/>
                    </a:lnTo>
                    <a:lnTo>
                      <a:pt x="814" y="3726"/>
                    </a:lnTo>
                    <a:lnTo>
                      <a:pt x="852" y="3759"/>
                    </a:lnTo>
                    <a:lnTo>
                      <a:pt x="891" y="3790"/>
                    </a:lnTo>
                    <a:lnTo>
                      <a:pt x="932" y="3821"/>
                    </a:lnTo>
                    <a:lnTo>
                      <a:pt x="972" y="3850"/>
                    </a:lnTo>
                    <a:lnTo>
                      <a:pt x="1015" y="3879"/>
                    </a:lnTo>
                    <a:lnTo>
                      <a:pt x="1057" y="3906"/>
                    </a:lnTo>
                    <a:lnTo>
                      <a:pt x="1100" y="3932"/>
                    </a:lnTo>
                    <a:lnTo>
                      <a:pt x="1144" y="3959"/>
                    </a:lnTo>
                    <a:lnTo>
                      <a:pt x="1189" y="3983"/>
                    </a:lnTo>
                    <a:lnTo>
                      <a:pt x="1234" y="4007"/>
                    </a:lnTo>
                    <a:lnTo>
                      <a:pt x="1281" y="4030"/>
                    </a:lnTo>
                    <a:lnTo>
                      <a:pt x="1328" y="4051"/>
                    </a:lnTo>
                    <a:lnTo>
                      <a:pt x="1376" y="4071"/>
                    </a:lnTo>
                    <a:lnTo>
                      <a:pt x="1425" y="4090"/>
                    </a:lnTo>
                    <a:lnTo>
                      <a:pt x="1474" y="4108"/>
                    </a:lnTo>
                    <a:lnTo>
                      <a:pt x="1523" y="4126"/>
                    </a:lnTo>
                    <a:lnTo>
                      <a:pt x="1574" y="4140"/>
                    </a:lnTo>
                    <a:lnTo>
                      <a:pt x="1626" y="4155"/>
                    </a:lnTo>
                    <a:lnTo>
                      <a:pt x="1678" y="4168"/>
                    </a:lnTo>
                    <a:lnTo>
                      <a:pt x="1730" y="4180"/>
                    </a:lnTo>
                    <a:lnTo>
                      <a:pt x="1780" y="4191"/>
                    </a:lnTo>
                    <a:lnTo>
                      <a:pt x="1832" y="4199"/>
                    </a:lnTo>
                    <a:lnTo>
                      <a:pt x="1884" y="4207"/>
                    </a:lnTo>
                    <a:lnTo>
                      <a:pt x="1936" y="4213"/>
                    </a:lnTo>
                    <a:lnTo>
                      <a:pt x="1987" y="4219"/>
                    </a:lnTo>
                    <a:lnTo>
                      <a:pt x="2039" y="4223"/>
                    </a:lnTo>
                    <a:lnTo>
                      <a:pt x="2091" y="4224"/>
                    </a:lnTo>
                    <a:lnTo>
                      <a:pt x="2141" y="4225"/>
                    </a:lnTo>
                    <a:lnTo>
                      <a:pt x="2192" y="4225"/>
                    </a:lnTo>
                    <a:lnTo>
                      <a:pt x="2243" y="4224"/>
                    </a:lnTo>
                    <a:lnTo>
                      <a:pt x="2293" y="4221"/>
                    </a:lnTo>
                    <a:lnTo>
                      <a:pt x="2344" y="4217"/>
                    </a:lnTo>
                    <a:lnTo>
                      <a:pt x="2394" y="4212"/>
                    </a:lnTo>
                    <a:lnTo>
                      <a:pt x="2445" y="4207"/>
                    </a:lnTo>
                    <a:lnTo>
                      <a:pt x="2494" y="4199"/>
                    </a:lnTo>
                    <a:lnTo>
                      <a:pt x="2544" y="4189"/>
                    </a:lnTo>
                    <a:lnTo>
                      <a:pt x="2593" y="4180"/>
                    </a:lnTo>
                    <a:lnTo>
                      <a:pt x="2641" y="4170"/>
                    </a:lnTo>
                    <a:lnTo>
                      <a:pt x="2690" y="4156"/>
                    </a:lnTo>
                    <a:lnTo>
                      <a:pt x="2738" y="4143"/>
                    </a:lnTo>
                    <a:lnTo>
                      <a:pt x="2786" y="4130"/>
                    </a:lnTo>
                    <a:lnTo>
                      <a:pt x="2833" y="4114"/>
                    </a:lnTo>
                    <a:lnTo>
                      <a:pt x="2879" y="4096"/>
                    </a:lnTo>
                    <a:lnTo>
                      <a:pt x="2926" y="4079"/>
                    </a:lnTo>
                    <a:lnTo>
                      <a:pt x="2971" y="4059"/>
                    </a:lnTo>
                    <a:lnTo>
                      <a:pt x="3016" y="4039"/>
                    </a:lnTo>
                    <a:lnTo>
                      <a:pt x="3062" y="4019"/>
                    </a:lnTo>
                    <a:lnTo>
                      <a:pt x="3105" y="3996"/>
                    </a:lnTo>
                    <a:lnTo>
                      <a:pt x="3149" y="3972"/>
                    </a:lnTo>
                    <a:lnTo>
                      <a:pt x="3193" y="3948"/>
                    </a:lnTo>
                    <a:lnTo>
                      <a:pt x="3236" y="3923"/>
                    </a:lnTo>
                    <a:lnTo>
                      <a:pt x="3277" y="3898"/>
                    </a:lnTo>
                    <a:lnTo>
                      <a:pt x="3319" y="3870"/>
                    </a:lnTo>
                    <a:lnTo>
                      <a:pt x="3360" y="3842"/>
                    </a:lnTo>
                    <a:lnTo>
                      <a:pt x="3400" y="3813"/>
                    </a:lnTo>
                    <a:lnTo>
                      <a:pt x="3440" y="3782"/>
                    </a:lnTo>
                    <a:lnTo>
                      <a:pt x="3478" y="3751"/>
                    </a:lnTo>
                    <a:lnTo>
                      <a:pt x="3516" y="3719"/>
                    </a:lnTo>
                    <a:lnTo>
                      <a:pt x="3553" y="3686"/>
                    </a:lnTo>
                    <a:lnTo>
                      <a:pt x="3589" y="3651"/>
                    </a:lnTo>
                    <a:lnTo>
                      <a:pt x="3625" y="3617"/>
                    </a:lnTo>
                    <a:lnTo>
                      <a:pt x="3659" y="3581"/>
                    </a:lnTo>
                    <a:lnTo>
                      <a:pt x="3694" y="3545"/>
                    </a:lnTo>
                    <a:lnTo>
                      <a:pt x="3727" y="3506"/>
                    </a:lnTo>
                    <a:lnTo>
                      <a:pt x="3759" y="3469"/>
                    </a:lnTo>
                    <a:lnTo>
                      <a:pt x="3790" y="3429"/>
                    </a:lnTo>
                    <a:lnTo>
                      <a:pt x="3821" y="3389"/>
                    </a:lnTo>
                    <a:lnTo>
                      <a:pt x="3850" y="3348"/>
                    </a:lnTo>
                    <a:lnTo>
                      <a:pt x="3879" y="3307"/>
                    </a:lnTo>
                    <a:lnTo>
                      <a:pt x="3907" y="3264"/>
                    </a:lnTo>
                    <a:lnTo>
                      <a:pt x="3934" y="3220"/>
                    </a:lnTo>
                    <a:lnTo>
                      <a:pt x="3959" y="3176"/>
                    </a:lnTo>
                    <a:lnTo>
                      <a:pt x="3983" y="3132"/>
                    </a:lnTo>
                    <a:lnTo>
                      <a:pt x="4007" y="3086"/>
                    </a:lnTo>
                    <a:lnTo>
                      <a:pt x="4030" y="3039"/>
                    </a:lnTo>
                    <a:lnTo>
                      <a:pt x="4051" y="2992"/>
                    </a:lnTo>
                    <a:lnTo>
                      <a:pt x="4071" y="2944"/>
                    </a:lnTo>
                    <a:lnTo>
                      <a:pt x="4090" y="2896"/>
                    </a:lnTo>
                    <a:lnTo>
                      <a:pt x="4108" y="2847"/>
                    </a:lnTo>
                    <a:lnTo>
                      <a:pt x="4126" y="2797"/>
                    </a:lnTo>
                    <a:lnTo>
                      <a:pt x="4140" y="2746"/>
                    </a:lnTo>
                    <a:lnTo>
                      <a:pt x="4155" y="2695"/>
                    </a:lnTo>
                    <a:lnTo>
                      <a:pt x="4168" y="2643"/>
                    </a:lnTo>
                    <a:lnTo>
                      <a:pt x="4180" y="2591"/>
                    </a:lnTo>
                    <a:lnTo>
                      <a:pt x="4191" y="2540"/>
                    </a:lnTo>
                    <a:lnTo>
                      <a:pt x="4200" y="2488"/>
                    </a:lnTo>
                    <a:lnTo>
                      <a:pt x="4207" y="2437"/>
                    </a:lnTo>
                    <a:lnTo>
                      <a:pt x="4213" y="2385"/>
                    </a:lnTo>
                    <a:lnTo>
                      <a:pt x="4219" y="2333"/>
                    </a:lnTo>
                    <a:lnTo>
                      <a:pt x="4223" y="2283"/>
                    </a:lnTo>
                    <a:lnTo>
                      <a:pt x="4225" y="2231"/>
                    </a:lnTo>
                    <a:lnTo>
                      <a:pt x="4225" y="2180"/>
                    </a:lnTo>
                    <a:lnTo>
                      <a:pt x="4225" y="2128"/>
                    </a:lnTo>
                    <a:lnTo>
                      <a:pt x="4224" y="2077"/>
                    </a:lnTo>
                    <a:lnTo>
                      <a:pt x="4221" y="2027"/>
                    </a:lnTo>
                    <a:lnTo>
                      <a:pt x="4217" y="1976"/>
                    </a:lnTo>
                    <a:lnTo>
                      <a:pt x="4213" y="1926"/>
                    </a:lnTo>
                    <a:lnTo>
                      <a:pt x="4207" y="1876"/>
                    </a:lnTo>
                    <a:lnTo>
                      <a:pt x="4199" y="1827"/>
                    </a:lnTo>
                    <a:lnTo>
                      <a:pt x="4191" y="1778"/>
                    </a:lnTo>
                    <a:lnTo>
                      <a:pt x="4180" y="1729"/>
                    </a:lnTo>
                    <a:lnTo>
                      <a:pt x="4170" y="1679"/>
                    </a:lnTo>
                    <a:lnTo>
                      <a:pt x="4158" y="1631"/>
                    </a:lnTo>
                    <a:lnTo>
                      <a:pt x="4144" y="1583"/>
                    </a:lnTo>
                    <a:lnTo>
                      <a:pt x="4130" y="1535"/>
                    </a:lnTo>
                    <a:lnTo>
                      <a:pt x="4114" y="1489"/>
                    </a:lnTo>
                    <a:lnTo>
                      <a:pt x="4096" y="1441"/>
                    </a:lnTo>
                    <a:lnTo>
                      <a:pt x="4079" y="1396"/>
                    </a:lnTo>
                    <a:lnTo>
                      <a:pt x="4060" y="1349"/>
                    </a:lnTo>
                    <a:lnTo>
                      <a:pt x="4040" y="1304"/>
                    </a:lnTo>
                    <a:lnTo>
                      <a:pt x="4019" y="1258"/>
                    </a:lnTo>
                    <a:lnTo>
                      <a:pt x="3996" y="1215"/>
                    </a:lnTo>
                    <a:lnTo>
                      <a:pt x="3974" y="1171"/>
                    </a:lnTo>
                    <a:lnTo>
                      <a:pt x="3948" y="1128"/>
                    </a:lnTo>
                    <a:lnTo>
                      <a:pt x="3923" y="1085"/>
                    </a:lnTo>
                    <a:lnTo>
                      <a:pt x="3898" y="1043"/>
                    </a:lnTo>
                    <a:lnTo>
                      <a:pt x="3870" y="1001"/>
                    </a:lnTo>
                    <a:lnTo>
                      <a:pt x="3842" y="961"/>
                    </a:lnTo>
                    <a:lnTo>
                      <a:pt x="3813" y="922"/>
                    </a:lnTo>
                    <a:lnTo>
                      <a:pt x="3782" y="882"/>
                    </a:lnTo>
                    <a:lnTo>
                      <a:pt x="3751" y="843"/>
                    </a:lnTo>
                    <a:lnTo>
                      <a:pt x="3719" y="804"/>
                    </a:lnTo>
                    <a:lnTo>
                      <a:pt x="3686" y="768"/>
                    </a:lnTo>
                    <a:lnTo>
                      <a:pt x="3651" y="731"/>
                    </a:lnTo>
                    <a:lnTo>
                      <a:pt x="3617" y="696"/>
                    </a:lnTo>
                    <a:lnTo>
                      <a:pt x="3581" y="661"/>
                    </a:lnTo>
                    <a:lnTo>
                      <a:pt x="3545" y="627"/>
                    </a:lnTo>
                    <a:lnTo>
                      <a:pt x="3508" y="594"/>
                    </a:lnTo>
                    <a:lnTo>
                      <a:pt x="3469" y="562"/>
                    </a:lnTo>
                    <a:lnTo>
                      <a:pt x="3429" y="530"/>
                    </a:lnTo>
                    <a:lnTo>
                      <a:pt x="3389" y="499"/>
                    </a:lnTo>
                    <a:lnTo>
                      <a:pt x="3348" y="470"/>
                    </a:lnTo>
                    <a:lnTo>
                      <a:pt x="3307" y="442"/>
                    </a:lnTo>
                    <a:lnTo>
                      <a:pt x="3264" y="414"/>
                    </a:lnTo>
                    <a:lnTo>
                      <a:pt x="3221" y="388"/>
                    </a:lnTo>
                    <a:lnTo>
                      <a:pt x="3176" y="362"/>
                    </a:lnTo>
                    <a:lnTo>
                      <a:pt x="3132" y="337"/>
                    </a:lnTo>
                    <a:lnTo>
                      <a:pt x="3086" y="314"/>
                    </a:lnTo>
                    <a:lnTo>
                      <a:pt x="3040" y="292"/>
                    </a:lnTo>
                    <a:lnTo>
                      <a:pt x="2992" y="270"/>
                    </a:lnTo>
                    <a:lnTo>
                      <a:pt x="2944" y="249"/>
                    </a:lnTo>
                    <a:lnTo>
                      <a:pt x="2896" y="230"/>
                    </a:lnTo>
                    <a:lnTo>
                      <a:pt x="2847" y="213"/>
                    </a:lnTo>
                    <a:lnTo>
                      <a:pt x="2797" y="196"/>
                    </a:lnTo>
                    <a:lnTo>
                      <a:pt x="2746" y="180"/>
                    </a:lnTo>
                    <a:lnTo>
                      <a:pt x="2695" y="165"/>
                    </a:lnTo>
                    <a:close/>
                  </a:path>
                </a:pathLst>
              </a:custGeom>
              <a:gradFill rotWithShape="1">
                <a:gsLst>
                  <a:gs pos="0">
                    <a:srgbClr val="83A7D3"/>
                  </a:gs>
                  <a:gs pos="100000">
                    <a:srgbClr val="182E48"/>
                  </a:gs>
                </a:gsLst>
                <a:lin ang="8160000"/>
              </a:gradFill>
              <a:ln w="9525">
                <a:noFill/>
                <a:round/>
                <a:headEnd/>
                <a:tailEnd/>
              </a:ln>
            </p:spPr>
            <p:txBody>
              <a:bodyPr/>
              <a:lstStyle/>
              <a:p>
                <a:endParaRPr lang="zh-CN" altLang="en-US"/>
              </a:p>
            </p:txBody>
          </p:sp>
        </p:grpSp>
        <p:sp>
          <p:nvSpPr>
            <p:cNvPr id="3080" name="TextBox 73"/>
            <p:cNvSpPr>
              <a:spLocks/>
            </p:cNvSpPr>
            <p:nvPr/>
          </p:nvSpPr>
          <p:spPr bwMode="auto">
            <a:xfrm>
              <a:off x="3265788" y="286043"/>
              <a:ext cx="1205090" cy="977312"/>
            </a:xfrm>
            <a:custGeom>
              <a:avLst/>
              <a:gdLst>
                <a:gd name="T0" fmla="*/ 0 w 2514600"/>
                <a:gd name="T1" fmla="*/ 0 h 381000"/>
                <a:gd name="T2" fmla="*/ 1205090 w 2514600"/>
                <a:gd name="T3" fmla="*/ 0 h 381000"/>
                <a:gd name="T4" fmla="*/ 1205090 w 2514600"/>
                <a:gd name="T5" fmla="*/ 977312 h 381000"/>
                <a:gd name="T6" fmla="*/ 0 w 2514600"/>
                <a:gd name="T7" fmla="*/ 977312 h 381000"/>
                <a:gd name="T8" fmla="*/ 0 w 2514600"/>
                <a:gd name="T9" fmla="*/ 0 h 381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14600" h="381000">
                  <a:moveTo>
                    <a:pt x="0" y="0"/>
                  </a:moveTo>
                  <a:lnTo>
                    <a:pt x="2514600" y="0"/>
                  </a:lnTo>
                  <a:lnTo>
                    <a:pt x="2514600" y="381000"/>
                  </a:lnTo>
                  <a:lnTo>
                    <a:pt x="0" y="381000"/>
                  </a:lnTo>
                  <a:lnTo>
                    <a:pt x="0" y="0"/>
                  </a:lnTo>
                  <a:close/>
                </a:path>
              </a:pathLst>
            </a:custGeom>
            <a:noFill/>
            <a:ln w="9525">
              <a:noFill/>
              <a:round/>
              <a:headEnd/>
              <a:tailEnd/>
            </a:ln>
          </p:spPr>
          <p:txBody>
            <a:bodyPr>
              <a:spAutoFit/>
            </a:bodyPr>
            <a:lstStyle/>
            <a:p>
              <a:endParaRPr lang="zh-CN" altLang="en-US"/>
            </a:p>
          </p:txBody>
        </p:sp>
        <p:sp>
          <p:nvSpPr>
            <p:cNvPr id="3081" name="Rectangle 70"/>
            <p:cNvSpPr>
              <a:spLocks noChangeArrowheads="1"/>
            </p:cNvSpPr>
            <p:nvPr/>
          </p:nvSpPr>
          <p:spPr bwMode="auto">
            <a:xfrm>
              <a:off x="3096281" y="900505"/>
              <a:ext cx="1276600" cy="381390"/>
            </a:xfrm>
            <a:prstGeom prst="rect">
              <a:avLst/>
            </a:prstGeom>
            <a:noFill/>
            <a:ln w="9525">
              <a:noFill/>
              <a:miter lim="800000"/>
              <a:headEnd/>
              <a:tailEnd/>
            </a:ln>
          </p:spPr>
          <p:txBody>
            <a:bodyPr lIns="45720" tIns="18288" rIns="27432" bIns="18288"/>
            <a:lstStyle/>
            <a:p>
              <a:pPr algn="ctr">
                <a:lnSpc>
                  <a:spcPct val="85000"/>
                </a:lnSpc>
                <a:spcBef>
                  <a:spcPts val="200"/>
                </a:spcBef>
              </a:pPr>
              <a:endParaRPr lang="en-US" altLang="en-US" sz="1200">
                <a:solidFill>
                  <a:srgbClr val="FFFFFF"/>
                </a:solidFill>
                <a:latin typeface="Arial Narrow" pitchFamily="34" charset="0"/>
              </a:endParaRPr>
            </a:p>
          </p:txBody>
        </p:sp>
      </p:grpSp>
      <p:sp>
        <p:nvSpPr>
          <p:cNvPr id="89" name="TextBox 88"/>
          <p:cNvSpPr txBox="1"/>
          <p:nvPr/>
        </p:nvSpPr>
        <p:spPr>
          <a:xfrm>
            <a:off x="571500" y="214313"/>
            <a:ext cx="1230313"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Contents</a:t>
            </a:r>
            <a:endParaRPr lang="zh-CN" altLang="en-US" b="1" dirty="0">
              <a:solidFill>
                <a:schemeClr val="tx2">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p:cNvSpPr txBox="1">
            <a:spLocks noChangeArrowheads="1"/>
          </p:cNvSpPr>
          <p:nvPr/>
        </p:nvSpPr>
        <p:spPr bwMode="auto">
          <a:xfrm>
            <a:off x="571500" y="214313"/>
            <a:ext cx="4149725" cy="369887"/>
          </a:xfrm>
          <a:prstGeom prst="rect">
            <a:avLst/>
          </a:prstGeom>
          <a:noFill/>
          <a:ln w="9525">
            <a:noFill/>
            <a:miter lim="800000"/>
            <a:headEnd/>
            <a:tailEnd/>
          </a:ln>
        </p:spPr>
        <p:txBody>
          <a:bodyPr wrap="none">
            <a:spAutoFit/>
          </a:bodyPr>
          <a:lstStyle/>
          <a:p>
            <a:r>
              <a:rPr lang="en-US" altLang="zh-CN" b="1">
                <a:solidFill>
                  <a:srgbClr val="17375E"/>
                </a:solidFill>
                <a:latin typeface="微软雅黑" pitchFamily="34" charset="-122"/>
                <a:ea typeface="微软雅黑" pitchFamily="34" charset="-122"/>
              </a:rPr>
              <a:t>Exit and Entry Administration Law</a:t>
            </a:r>
          </a:p>
        </p:txBody>
      </p:sp>
      <p:grpSp>
        <p:nvGrpSpPr>
          <p:cNvPr id="21507" name="组合 23"/>
          <p:cNvGrpSpPr>
            <a:grpSpLocks/>
          </p:cNvGrpSpPr>
          <p:nvPr/>
        </p:nvGrpSpPr>
        <p:grpSpPr bwMode="auto">
          <a:xfrm>
            <a:off x="2916238" y="1131888"/>
            <a:ext cx="2889250" cy="3084512"/>
            <a:chOff x="0" y="0"/>
            <a:chExt cx="3546475" cy="3670299"/>
          </a:xfrm>
        </p:grpSpPr>
        <p:sp>
          <p:nvSpPr>
            <p:cNvPr id="21527" name="Freeform 14"/>
            <p:cNvSpPr>
              <a:spLocks noChangeArrowheads="1"/>
            </p:cNvSpPr>
            <p:nvPr/>
          </p:nvSpPr>
          <p:spPr bwMode="auto">
            <a:xfrm>
              <a:off x="1833562" y="0"/>
              <a:ext cx="1712913" cy="3152774"/>
            </a:xfrm>
            <a:custGeom>
              <a:avLst/>
              <a:gdLst>
                <a:gd name="T0" fmla="*/ 0 w 457"/>
                <a:gd name="T1" fmla="*/ 0 h 841"/>
                <a:gd name="T2" fmla="*/ 0 w 457"/>
                <a:gd name="T3" fmla="*/ 719777 h 841"/>
                <a:gd name="T4" fmla="*/ 187408 w 457"/>
                <a:gd name="T5" fmla="*/ 704782 h 841"/>
                <a:gd name="T6" fmla="*/ 1401815 w 457"/>
                <a:gd name="T7" fmla="*/ 1919406 h 841"/>
                <a:gd name="T8" fmla="*/ 809604 w 457"/>
                <a:gd name="T9" fmla="*/ 2965332 h 841"/>
                <a:gd name="T10" fmla="*/ 933294 w 457"/>
                <a:gd name="T11" fmla="*/ 3152774 h 841"/>
                <a:gd name="T12" fmla="*/ 1712913 w 457"/>
                <a:gd name="T13" fmla="*/ 1716968 h 841"/>
                <a:gd name="T14" fmla="*/ 0 w 457"/>
                <a:gd name="T15" fmla="*/ 0 h 8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57" h="841">
                  <a:moveTo>
                    <a:pt x="0" y="0"/>
                  </a:moveTo>
                  <a:cubicBezTo>
                    <a:pt x="0" y="192"/>
                    <a:pt x="0" y="192"/>
                    <a:pt x="0" y="192"/>
                  </a:cubicBezTo>
                  <a:cubicBezTo>
                    <a:pt x="16" y="190"/>
                    <a:pt x="33" y="188"/>
                    <a:pt x="50" y="188"/>
                  </a:cubicBezTo>
                  <a:cubicBezTo>
                    <a:pt x="229" y="188"/>
                    <a:pt x="374" y="333"/>
                    <a:pt x="374" y="512"/>
                  </a:cubicBezTo>
                  <a:cubicBezTo>
                    <a:pt x="374" y="630"/>
                    <a:pt x="311" y="734"/>
                    <a:pt x="216" y="791"/>
                  </a:cubicBezTo>
                  <a:cubicBezTo>
                    <a:pt x="249" y="841"/>
                    <a:pt x="249" y="841"/>
                    <a:pt x="249" y="841"/>
                  </a:cubicBezTo>
                  <a:cubicBezTo>
                    <a:pt x="385" y="753"/>
                    <a:pt x="457" y="619"/>
                    <a:pt x="457" y="458"/>
                  </a:cubicBezTo>
                  <a:cubicBezTo>
                    <a:pt x="457" y="205"/>
                    <a:pt x="253" y="0"/>
                    <a:pt x="0" y="0"/>
                  </a:cubicBezTo>
                  <a:close/>
                </a:path>
              </a:pathLst>
            </a:custGeom>
            <a:solidFill>
              <a:srgbClr val="EBAC07"/>
            </a:solidFill>
            <a:ln w="9525">
              <a:noFill/>
              <a:round/>
              <a:headEnd/>
              <a:tailEnd/>
            </a:ln>
          </p:spPr>
          <p:txBody>
            <a:bodyPr/>
            <a:lstStyle/>
            <a:p>
              <a:endParaRPr lang="zh-CN" altLang="en-US"/>
            </a:p>
          </p:txBody>
        </p:sp>
        <p:sp>
          <p:nvSpPr>
            <p:cNvPr id="21528" name="Freeform 15"/>
            <p:cNvSpPr>
              <a:spLocks noChangeArrowheads="1"/>
            </p:cNvSpPr>
            <p:nvPr/>
          </p:nvSpPr>
          <p:spPr bwMode="auto">
            <a:xfrm>
              <a:off x="0" y="0"/>
              <a:ext cx="1833563" cy="1952624"/>
            </a:xfrm>
            <a:custGeom>
              <a:avLst/>
              <a:gdLst>
                <a:gd name="T0" fmla="*/ 1833563 w 489"/>
                <a:gd name="T1" fmla="*/ 719585 h 521"/>
                <a:gd name="T2" fmla="*/ 1833563 w 489"/>
                <a:gd name="T3" fmla="*/ 0 h 521"/>
                <a:gd name="T4" fmla="*/ 1593587 w 489"/>
                <a:gd name="T5" fmla="*/ 14991 h 521"/>
                <a:gd name="T6" fmla="*/ 131237 w 489"/>
                <a:gd name="T7" fmla="*/ 1952624 h 521"/>
                <a:gd name="T8" fmla="*/ 809917 w 489"/>
                <a:gd name="T9" fmla="*/ 1858928 h 521"/>
                <a:gd name="T10" fmla="*/ 1833563 w 489"/>
                <a:gd name="T11" fmla="*/ 719585 h 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9" h="521">
                  <a:moveTo>
                    <a:pt x="489" y="192"/>
                  </a:moveTo>
                  <a:cubicBezTo>
                    <a:pt x="489" y="0"/>
                    <a:pt x="489" y="0"/>
                    <a:pt x="489" y="0"/>
                  </a:cubicBezTo>
                  <a:cubicBezTo>
                    <a:pt x="468" y="0"/>
                    <a:pt x="445" y="2"/>
                    <a:pt x="425" y="4"/>
                  </a:cubicBezTo>
                  <a:cubicBezTo>
                    <a:pt x="175" y="40"/>
                    <a:pt x="0" y="271"/>
                    <a:pt x="35" y="521"/>
                  </a:cubicBezTo>
                  <a:cubicBezTo>
                    <a:pt x="216" y="496"/>
                    <a:pt x="216" y="496"/>
                    <a:pt x="216" y="496"/>
                  </a:cubicBezTo>
                  <a:cubicBezTo>
                    <a:pt x="223" y="342"/>
                    <a:pt x="339" y="216"/>
                    <a:pt x="489" y="192"/>
                  </a:cubicBezTo>
                  <a:close/>
                </a:path>
              </a:pathLst>
            </a:custGeom>
            <a:solidFill>
              <a:srgbClr val="F83003"/>
            </a:solidFill>
            <a:ln w="9525">
              <a:noFill/>
              <a:round/>
              <a:headEnd/>
              <a:tailEnd/>
            </a:ln>
          </p:spPr>
          <p:txBody>
            <a:bodyPr/>
            <a:lstStyle/>
            <a:p>
              <a:endParaRPr lang="zh-CN" altLang="en-US"/>
            </a:p>
          </p:txBody>
        </p:sp>
        <p:sp>
          <p:nvSpPr>
            <p:cNvPr id="21529" name="Freeform 16"/>
            <p:cNvSpPr>
              <a:spLocks noChangeArrowheads="1"/>
            </p:cNvSpPr>
            <p:nvPr/>
          </p:nvSpPr>
          <p:spPr bwMode="auto">
            <a:xfrm>
              <a:off x="130175" y="1858962"/>
              <a:ext cx="2636838" cy="1811337"/>
            </a:xfrm>
            <a:custGeom>
              <a:avLst/>
              <a:gdLst>
                <a:gd name="T0" fmla="*/ 1890422 w 703"/>
                <a:gd name="T1" fmla="*/ 1275061 h 483"/>
                <a:gd name="T2" fmla="*/ 675151 w 703"/>
                <a:gd name="T3" fmla="*/ 60003 h 483"/>
                <a:gd name="T4" fmla="*/ 678901 w 703"/>
                <a:gd name="T5" fmla="*/ 0 h 483"/>
                <a:gd name="T6" fmla="*/ 0 w 703"/>
                <a:gd name="T7" fmla="*/ 93755 h 483"/>
                <a:gd name="T8" fmla="*/ 262559 w 703"/>
                <a:gd name="T9" fmla="*/ 791288 h 483"/>
                <a:gd name="T10" fmla="*/ 2636838 w 703"/>
                <a:gd name="T11" fmla="*/ 1293812 h 483"/>
                <a:gd name="T12" fmla="*/ 2513060 w 703"/>
                <a:gd name="T13" fmla="*/ 1106303 h 483"/>
                <a:gd name="T14" fmla="*/ 1890422 w 703"/>
                <a:gd name="T15" fmla="*/ 1275061 h 48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3" h="483">
                  <a:moveTo>
                    <a:pt x="504" y="340"/>
                  </a:moveTo>
                  <a:cubicBezTo>
                    <a:pt x="325" y="340"/>
                    <a:pt x="180" y="195"/>
                    <a:pt x="180" y="16"/>
                  </a:cubicBezTo>
                  <a:cubicBezTo>
                    <a:pt x="180" y="11"/>
                    <a:pt x="181" y="5"/>
                    <a:pt x="181" y="0"/>
                  </a:cubicBezTo>
                  <a:cubicBezTo>
                    <a:pt x="0" y="25"/>
                    <a:pt x="0" y="25"/>
                    <a:pt x="0" y="25"/>
                  </a:cubicBezTo>
                  <a:cubicBezTo>
                    <a:pt x="10" y="95"/>
                    <a:pt x="31" y="152"/>
                    <a:pt x="70" y="211"/>
                  </a:cubicBezTo>
                  <a:cubicBezTo>
                    <a:pt x="207" y="423"/>
                    <a:pt x="491" y="483"/>
                    <a:pt x="703" y="345"/>
                  </a:cubicBezTo>
                  <a:cubicBezTo>
                    <a:pt x="670" y="295"/>
                    <a:pt x="670" y="295"/>
                    <a:pt x="670" y="295"/>
                  </a:cubicBezTo>
                  <a:cubicBezTo>
                    <a:pt x="621" y="323"/>
                    <a:pt x="565" y="340"/>
                    <a:pt x="504" y="340"/>
                  </a:cubicBezTo>
                  <a:close/>
                </a:path>
              </a:pathLst>
            </a:custGeom>
            <a:solidFill>
              <a:srgbClr val="A2B932"/>
            </a:solidFill>
            <a:ln w="9525">
              <a:noFill/>
              <a:round/>
              <a:headEnd/>
              <a:tailEnd/>
            </a:ln>
          </p:spPr>
          <p:txBody>
            <a:bodyPr/>
            <a:lstStyle/>
            <a:p>
              <a:endParaRPr lang="zh-CN" altLang="en-US"/>
            </a:p>
          </p:txBody>
        </p:sp>
      </p:grpSp>
      <p:pic>
        <p:nvPicPr>
          <p:cNvPr id="21508" name="TextBox 7"/>
          <p:cNvPicPr>
            <a:picLocks noChangeArrowheads="1"/>
          </p:cNvPicPr>
          <p:nvPr/>
        </p:nvPicPr>
        <p:blipFill>
          <a:blip r:embed="rId2" cstate="email"/>
          <a:srcRect/>
          <a:stretch>
            <a:fillRect/>
          </a:stretch>
        </p:blipFill>
        <p:spPr bwMode="auto">
          <a:xfrm>
            <a:off x="2371725" y="841375"/>
            <a:ext cx="1547813" cy="1822450"/>
          </a:xfrm>
          <a:prstGeom prst="rect">
            <a:avLst/>
          </a:prstGeom>
          <a:noFill/>
          <a:ln w="9525">
            <a:noFill/>
            <a:miter lim="800000"/>
            <a:headEnd/>
            <a:tailEnd/>
          </a:ln>
        </p:spPr>
      </p:pic>
      <p:pic>
        <p:nvPicPr>
          <p:cNvPr id="21509" name="TextBox 8"/>
          <p:cNvPicPr>
            <a:picLocks noChangeArrowheads="1"/>
          </p:cNvPicPr>
          <p:nvPr/>
        </p:nvPicPr>
        <p:blipFill>
          <a:blip r:embed="rId3" cstate="email"/>
          <a:srcRect/>
          <a:stretch>
            <a:fillRect/>
          </a:stretch>
        </p:blipFill>
        <p:spPr bwMode="auto">
          <a:xfrm>
            <a:off x="5157788" y="1096963"/>
            <a:ext cx="1328737" cy="2139950"/>
          </a:xfrm>
          <a:prstGeom prst="rect">
            <a:avLst/>
          </a:prstGeom>
          <a:noFill/>
          <a:ln w="9525">
            <a:noFill/>
            <a:miter lim="800000"/>
            <a:headEnd/>
            <a:tailEnd/>
          </a:ln>
        </p:spPr>
      </p:pic>
      <p:grpSp>
        <p:nvGrpSpPr>
          <p:cNvPr id="44042" name="组合 1023"/>
          <p:cNvGrpSpPr>
            <a:grpSpLocks/>
          </p:cNvGrpSpPr>
          <p:nvPr/>
        </p:nvGrpSpPr>
        <p:grpSpPr bwMode="auto">
          <a:xfrm>
            <a:off x="590550" y="1006475"/>
            <a:ext cx="2455863" cy="1493838"/>
            <a:chOff x="0" y="0"/>
            <a:chExt cx="2455003" cy="1492498"/>
          </a:xfrm>
        </p:grpSpPr>
        <p:sp>
          <p:nvSpPr>
            <p:cNvPr id="21524" name="矩形 1"/>
            <p:cNvSpPr>
              <a:spLocks noChangeArrowheads="1"/>
            </p:cNvSpPr>
            <p:nvPr/>
          </p:nvSpPr>
          <p:spPr bwMode="auto">
            <a:xfrm>
              <a:off x="0" y="79304"/>
              <a:ext cx="1958289" cy="1384645"/>
            </a:xfrm>
            <a:prstGeom prst="rect">
              <a:avLst/>
            </a:prstGeom>
            <a:noFill/>
            <a:ln w="9525">
              <a:noFill/>
              <a:miter lim="800000"/>
              <a:headEnd/>
              <a:tailEnd/>
            </a:ln>
          </p:spPr>
          <p:txBody>
            <a:bodyPr>
              <a:spAutoFit/>
            </a:bodyPr>
            <a:lstStyle/>
            <a:p>
              <a:pPr algn="just"/>
              <a:r>
                <a:rPr lang="en-US" altLang="zh-CN" sz="1200">
                  <a:solidFill>
                    <a:srgbClr val="595959"/>
                  </a:solidFill>
                  <a:latin typeface="微软雅黑" pitchFamily="34" charset="-122"/>
                  <a:ea typeface="微软雅黑" pitchFamily="34" charset="-122"/>
                </a:rPr>
                <a:t>be given a warning</a:t>
              </a:r>
            </a:p>
            <a:p>
              <a:pPr algn="just"/>
              <a:endParaRPr lang="en-US" altLang="zh-CN" sz="1200">
                <a:solidFill>
                  <a:srgbClr val="595959"/>
                </a:solidFill>
                <a:latin typeface="微软雅黑" pitchFamily="34" charset="-122"/>
                <a:ea typeface="微软雅黑" pitchFamily="34" charset="-122"/>
              </a:endParaRPr>
            </a:p>
            <a:p>
              <a:pPr algn="just"/>
              <a:r>
                <a:rPr lang="en-US" altLang="zh-CN" sz="1200">
                  <a:solidFill>
                    <a:srgbClr val="FF0000"/>
                  </a:solidFill>
                  <a:latin typeface="微软雅黑" pitchFamily="34" charset="-122"/>
                  <a:ea typeface="微软雅黑" pitchFamily="34" charset="-122"/>
                </a:rPr>
                <a:t>RMB 500 Yuan per day, with a cap of RMB 10,000 Yuan in total;</a:t>
              </a:r>
            </a:p>
            <a:p>
              <a:pPr algn="just"/>
              <a:r>
                <a:rPr lang="en-US" altLang="zh-CN" sz="1200">
                  <a:solidFill>
                    <a:srgbClr val="FF0000"/>
                  </a:solidFill>
                  <a:latin typeface="微软雅黑" pitchFamily="34" charset="-122"/>
                  <a:ea typeface="微软雅黑" pitchFamily="34" charset="-122"/>
                </a:rPr>
                <a:t>Or 5 days detention to 15 days detention </a:t>
              </a:r>
              <a:endParaRPr lang="zh-CN" altLang="en-US" sz="1200">
                <a:solidFill>
                  <a:srgbClr val="FF0000"/>
                </a:solidFill>
                <a:latin typeface="微软雅黑" pitchFamily="34" charset="-122"/>
                <a:ea typeface="微软雅黑" pitchFamily="34" charset="-122"/>
              </a:endParaRPr>
            </a:p>
          </p:txBody>
        </p:sp>
        <p:cxnSp>
          <p:nvCxnSpPr>
            <p:cNvPr id="21525" name="直接连接符 15"/>
            <p:cNvCxnSpPr>
              <a:cxnSpLocks noChangeShapeType="1"/>
            </p:cNvCxnSpPr>
            <p:nvPr/>
          </p:nvCxnSpPr>
          <p:spPr bwMode="auto">
            <a:xfrm flipH="1">
              <a:off x="20631" y="0"/>
              <a:ext cx="2434372" cy="0"/>
            </a:xfrm>
            <a:prstGeom prst="line">
              <a:avLst/>
            </a:prstGeom>
            <a:noFill/>
            <a:ln w="9525">
              <a:solidFill>
                <a:srgbClr val="7F7F7F"/>
              </a:solidFill>
              <a:round/>
              <a:headEnd/>
              <a:tailEnd/>
            </a:ln>
          </p:spPr>
        </p:cxnSp>
        <p:cxnSp>
          <p:nvCxnSpPr>
            <p:cNvPr id="21526" name="直接连接符 16"/>
            <p:cNvCxnSpPr>
              <a:cxnSpLocks noChangeShapeType="1"/>
            </p:cNvCxnSpPr>
            <p:nvPr/>
          </p:nvCxnSpPr>
          <p:spPr bwMode="auto">
            <a:xfrm flipH="1">
              <a:off x="20631" y="1492498"/>
              <a:ext cx="1937658" cy="0"/>
            </a:xfrm>
            <a:prstGeom prst="line">
              <a:avLst/>
            </a:prstGeom>
            <a:noFill/>
            <a:ln w="9525">
              <a:solidFill>
                <a:srgbClr val="7F7F7F"/>
              </a:solidFill>
              <a:round/>
              <a:headEnd/>
              <a:tailEnd/>
            </a:ln>
          </p:spPr>
        </p:cxnSp>
      </p:grpSp>
      <p:grpSp>
        <p:nvGrpSpPr>
          <p:cNvPr id="44046" name="组合 1024"/>
          <p:cNvGrpSpPr>
            <a:grpSpLocks/>
          </p:cNvGrpSpPr>
          <p:nvPr/>
        </p:nvGrpSpPr>
        <p:grpSpPr bwMode="auto">
          <a:xfrm>
            <a:off x="250825" y="3076575"/>
            <a:ext cx="3097213" cy="1203325"/>
            <a:chOff x="0" y="0"/>
            <a:chExt cx="3096716" cy="1202773"/>
          </a:xfrm>
        </p:grpSpPr>
        <p:cxnSp>
          <p:nvCxnSpPr>
            <p:cNvPr id="21521" name="直接连接符 17"/>
            <p:cNvCxnSpPr>
              <a:cxnSpLocks noChangeShapeType="1"/>
            </p:cNvCxnSpPr>
            <p:nvPr/>
          </p:nvCxnSpPr>
          <p:spPr bwMode="auto">
            <a:xfrm flipH="1">
              <a:off x="71427" y="0"/>
              <a:ext cx="2434834" cy="0"/>
            </a:xfrm>
            <a:prstGeom prst="line">
              <a:avLst/>
            </a:prstGeom>
            <a:noFill/>
            <a:ln w="9525">
              <a:solidFill>
                <a:srgbClr val="7F7F7F"/>
              </a:solidFill>
              <a:round/>
              <a:headEnd/>
              <a:tailEnd/>
            </a:ln>
          </p:spPr>
        </p:cxnSp>
        <p:cxnSp>
          <p:nvCxnSpPr>
            <p:cNvPr id="21522" name="直接连接符 18"/>
            <p:cNvCxnSpPr>
              <a:cxnSpLocks noChangeShapeType="1"/>
            </p:cNvCxnSpPr>
            <p:nvPr/>
          </p:nvCxnSpPr>
          <p:spPr bwMode="auto">
            <a:xfrm flipH="1">
              <a:off x="0" y="1080592"/>
              <a:ext cx="3096716" cy="0"/>
            </a:xfrm>
            <a:prstGeom prst="line">
              <a:avLst/>
            </a:prstGeom>
            <a:noFill/>
            <a:ln w="9525">
              <a:solidFill>
                <a:srgbClr val="7F7F7F"/>
              </a:solidFill>
              <a:round/>
              <a:headEnd/>
              <a:tailEnd/>
            </a:ln>
          </p:spPr>
        </p:cxnSp>
        <p:sp>
          <p:nvSpPr>
            <p:cNvPr id="21523" name="矩形 1"/>
            <p:cNvSpPr>
              <a:spLocks noChangeArrowheads="1"/>
            </p:cNvSpPr>
            <p:nvPr/>
          </p:nvSpPr>
          <p:spPr bwMode="auto">
            <a:xfrm>
              <a:off x="215865" y="46016"/>
              <a:ext cx="2280872" cy="1156757"/>
            </a:xfrm>
            <a:prstGeom prst="rect">
              <a:avLst/>
            </a:prstGeom>
            <a:noFill/>
            <a:ln w="9525">
              <a:noFill/>
              <a:miter lim="800000"/>
              <a:headEnd/>
              <a:tailEnd/>
            </a:ln>
          </p:spPr>
          <p:txBody>
            <a:bodyPr>
              <a:spAutoFit/>
            </a:bodyPr>
            <a:lstStyle/>
            <a:p>
              <a:pPr algn="just"/>
              <a:r>
                <a:rPr lang="en-US" altLang="zh-CN" sz="1200">
                  <a:solidFill>
                    <a:srgbClr val="595959"/>
                  </a:solidFill>
                  <a:latin typeface="微软雅黑" pitchFamily="34" charset="-122"/>
                  <a:ea typeface="微软雅黑" pitchFamily="34" charset="-122"/>
                </a:rPr>
                <a:t>RMB 2,000 to RM B10,000</a:t>
              </a:r>
            </a:p>
            <a:p>
              <a:pPr algn="just"/>
              <a:endParaRPr lang="en-US" altLang="zh-CN" sz="1200">
                <a:solidFill>
                  <a:srgbClr val="595959"/>
                </a:solidFill>
                <a:latin typeface="微软雅黑" pitchFamily="34" charset="-122"/>
                <a:ea typeface="微软雅黑" pitchFamily="34" charset="-122"/>
              </a:endParaRPr>
            </a:p>
            <a:p>
              <a:r>
                <a:rPr lang="en-US" altLang="zh-CN" sz="1200">
                  <a:solidFill>
                    <a:srgbClr val="FF0000"/>
                  </a:solidFill>
                  <a:latin typeface="微软雅黑" pitchFamily="34" charset="-122"/>
                  <a:ea typeface="微软雅黑" pitchFamily="34" charset="-122"/>
                </a:rPr>
                <a:t>5 days detention to 15 days detention +RMB 5,000 Yuan to RMB 20,000 Yuan </a:t>
              </a:r>
              <a:endParaRPr lang="zh-CN" altLang="en-US" sz="1200">
                <a:solidFill>
                  <a:srgbClr val="FF0000"/>
                </a:solidFill>
                <a:latin typeface="微软雅黑" pitchFamily="34" charset="-122"/>
                <a:ea typeface="微软雅黑" pitchFamily="34" charset="-122"/>
              </a:endParaRPr>
            </a:p>
            <a:p>
              <a:pPr algn="just"/>
              <a:endParaRPr lang="zh-CN" altLang="en-US" sz="1000">
                <a:solidFill>
                  <a:srgbClr val="595959"/>
                </a:solidFill>
                <a:latin typeface="微软雅黑" pitchFamily="34" charset="-122"/>
                <a:ea typeface="微软雅黑" pitchFamily="34" charset="-122"/>
              </a:endParaRPr>
            </a:p>
          </p:txBody>
        </p:sp>
      </p:grpSp>
      <p:grpSp>
        <p:nvGrpSpPr>
          <p:cNvPr id="44050" name="组合 30"/>
          <p:cNvGrpSpPr>
            <a:grpSpLocks/>
          </p:cNvGrpSpPr>
          <p:nvPr/>
        </p:nvGrpSpPr>
        <p:grpSpPr bwMode="auto">
          <a:xfrm>
            <a:off x="6234113" y="700088"/>
            <a:ext cx="2671762" cy="3640137"/>
            <a:chOff x="0" y="0"/>
            <a:chExt cx="2672485" cy="3641050"/>
          </a:xfrm>
        </p:grpSpPr>
        <p:sp>
          <p:nvSpPr>
            <p:cNvPr id="44051" name="矩形 1"/>
            <p:cNvSpPr/>
            <p:nvPr/>
          </p:nvSpPr>
          <p:spPr>
            <a:xfrm>
              <a:off x="66693" y="0"/>
              <a:ext cx="2539099" cy="1570431"/>
            </a:xfrm>
            <a:prstGeom prst="rect">
              <a:avLst/>
            </a:prstGeom>
            <a:noFill/>
            <a:ln w="9525">
              <a:noFill/>
            </a:ln>
          </p:spPr>
          <p:txBody>
            <a:bodyPr>
              <a:spAutoFit/>
            </a:bodyPr>
            <a:lstStyle/>
            <a:p>
              <a:pPr>
                <a:buFont typeface="Arial" pitchFamily="34" charset="0"/>
                <a:buNone/>
                <a:defRPr/>
              </a:pPr>
              <a:r>
                <a:rPr lang="en-US" altLang="x-none" sz="1200" b="1" noProof="1">
                  <a:solidFill>
                    <a:srgbClr val="595959"/>
                  </a:solidFill>
                  <a:effectLst>
                    <a:outerShdw blurRad="38100" dist="38100" dir="2700000">
                      <a:srgbClr val="000000"/>
                    </a:outerShdw>
                  </a:effectLst>
                  <a:latin typeface="微软雅黑" panose="020B0503020204020204" pitchFamily="34" charset="-122"/>
                  <a:ea typeface="微软雅黑" panose="020B0503020204020204" pitchFamily="34" charset="-122"/>
                  <a:cs typeface="+mn-ea"/>
                </a:rPr>
                <a:t>For employees:</a:t>
              </a:r>
              <a:endParaRPr lang="en-US" altLang="x-none" sz="1200" b="1" noProof="1">
                <a:solidFill>
                  <a:srgbClr val="595959"/>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a:p>
              <a:pPr>
                <a:buFont typeface="Arial" pitchFamily="34" charset="0"/>
                <a:buNone/>
                <a:defRPr/>
              </a:pPr>
              <a:r>
                <a:rPr lang="en-US" altLang="x-none" sz="1200" noProof="1">
                  <a:solidFill>
                    <a:srgbClr val="595959"/>
                  </a:solidFill>
                  <a:latin typeface="微软雅黑" panose="020B0503020204020204" pitchFamily="34" charset="-122"/>
                  <a:ea typeface="微软雅黑" panose="020B0503020204020204" pitchFamily="34" charset="-122"/>
                  <a:cs typeface="+mn-ea"/>
                </a:rPr>
                <a:t>RMB 5000 yuan to RMB 20,000 yuan</a:t>
              </a:r>
              <a:endParaRPr lang="en-US" altLang="x-none" sz="1200" noProof="1">
                <a:solidFill>
                  <a:srgbClr val="595959"/>
                </a:solidFill>
                <a:latin typeface="微软雅黑" panose="020B0503020204020204" pitchFamily="34" charset="-122"/>
                <a:ea typeface="微软雅黑" panose="020B0503020204020204" pitchFamily="34" charset="-122"/>
              </a:endParaRPr>
            </a:p>
            <a:p>
              <a:pPr>
                <a:buFont typeface="Arial" pitchFamily="34" charset="0"/>
                <a:buNone/>
                <a:defRPr/>
              </a:pPr>
              <a:endParaRPr lang="en-US" altLang="x-none" sz="1200" noProof="1">
                <a:solidFill>
                  <a:srgbClr val="595959"/>
                </a:solidFill>
                <a:latin typeface="微软雅黑" panose="020B0503020204020204" pitchFamily="34" charset="-122"/>
                <a:ea typeface="微软雅黑" panose="020B0503020204020204" pitchFamily="34" charset="-122"/>
              </a:endParaRPr>
            </a:p>
            <a:p>
              <a:pPr>
                <a:buFont typeface="Arial" pitchFamily="34" charset="0"/>
                <a:buNone/>
                <a:defRPr/>
              </a:pPr>
              <a:r>
                <a:rPr lang="en-US" altLang="x-none" sz="1200" noProof="1">
                  <a:solidFill>
                    <a:srgbClr val="FF0000"/>
                  </a:solidFill>
                  <a:latin typeface="微软雅黑" panose="020B0503020204020204" pitchFamily="34" charset="-122"/>
                  <a:ea typeface="微软雅黑" panose="020B0503020204020204" pitchFamily="34" charset="-122"/>
                  <a:cs typeface="+mn-ea"/>
                </a:rPr>
                <a:t>5 days detention to 15 days detention +RMB 5000 yuan to RMB 20,000</a:t>
              </a:r>
              <a:endParaRPr lang="en-US" altLang="x-none" sz="1200" noProof="1">
                <a:solidFill>
                  <a:srgbClr val="FF0000"/>
                </a:solidFill>
                <a:latin typeface="微软雅黑" panose="020B0503020204020204" pitchFamily="34" charset="-122"/>
                <a:ea typeface="微软雅黑" panose="020B0503020204020204" pitchFamily="34" charset="-122"/>
              </a:endParaRPr>
            </a:p>
            <a:p>
              <a:pPr>
                <a:buFont typeface="Arial" pitchFamily="34" charset="0"/>
                <a:buNone/>
                <a:defRPr/>
              </a:pPr>
              <a:endParaRPr lang="zh-CN" altLang="en-US" sz="1200" noProof="1">
                <a:solidFill>
                  <a:srgbClr val="595959"/>
                </a:solidFill>
                <a:latin typeface="微软雅黑" panose="020B0503020204020204" pitchFamily="34" charset="-122"/>
                <a:ea typeface="微软雅黑" panose="020B0503020204020204" pitchFamily="34" charset="-122"/>
              </a:endParaRPr>
            </a:p>
          </p:txBody>
        </p:sp>
        <p:cxnSp>
          <p:nvCxnSpPr>
            <p:cNvPr id="21516" name="直接连接符 21"/>
            <p:cNvCxnSpPr>
              <a:cxnSpLocks noChangeShapeType="1"/>
            </p:cNvCxnSpPr>
            <p:nvPr/>
          </p:nvCxnSpPr>
          <p:spPr bwMode="auto">
            <a:xfrm flipH="1">
              <a:off x="0" y="0"/>
              <a:ext cx="2310437" cy="0"/>
            </a:xfrm>
            <a:prstGeom prst="line">
              <a:avLst/>
            </a:prstGeom>
            <a:noFill/>
            <a:ln w="9525">
              <a:solidFill>
                <a:srgbClr val="7F7F7F"/>
              </a:solidFill>
              <a:round/>
              <a:headEnd/>
              <a:tailEnd/>
            </a:ln>
          </p:spPr>
        </p:cxnSp>
        <p:cxnSp>
          <p:nvCxnSpPr>
            <p:cNvPr id="21517" name="直接连接符 22"/>
            <p:cNvCxnSpPr>
              <a:cxnSpLocks noChangeShapeType="1"/>
            </p:cNvCxnSpPr>
            <p:nvPr/>
          </p:nvCxnSpPr>
          <p:spPr bwMode="auto">
            <a:xfrm flipH="1">
              <a:off x="185787" y="1368768"/>
              <a:ext cx="2124650" cy="0"/>
            </a:xfrm>
            <a:prstGeom prst="line">
              <a:avLst/>
            </a:prstGeom>
            <a:noFill/>
            <a:ln w="9525">
              <a:solidFill>
                <a:srgbClr val="7F7F7F"/>
              </a:solidFill>
              <a:round/>
              <a:headEnd/>
              <a:tailEnd/>
            </a:ln>
          </p:spPr>
        </p:cxnSp>
        <p:sp>
          <p:nvSpPr>
            <p:cNvPr id="44054" name="矩形 1"/>
            <p:cNvSpPr/>
            <p:nvPr/>
          </p:nvSpPr>
          <p:spPr>
            <a:xfrm>
              <a:off x="133386" y="1886423"/>
              <a:ext cx="2539099" cy="1754627"/>
            </a:xfrm>
            <a:prstGeom prst="rect">
              <a:avLst/>
            </a:prstGeom>
            <a:noFill/>
            <a:ln w="9525">
              <a:noFill/>
            </a:ln>
          </p:spPr>
          <p:txBody>
            <a:bodyPr>
              <a:spAutoFit/>
            </a:bodyPr>
            <a:lstStyle/>
            <a:p>
              <a:pPr>
                <a:buFont typeface="Arial" pitchFamily="34" charset="0"/>
                <a:buNone/>
                <a:defRPr/>
              </a:pPr>
              <a:r>
                <a:rPr lang="en-US" altLang="x-none" sz="1200" b="1" noProof="1">
                  <a:solidFill>
                    <a:srgbClr val="595959"/>
                  </a:solidFill>
                  <a:effectLst>
                    <a:outerShdw blurRad="38100" dist="38100" dir="2700000">
                      <a:srgbClr val="000000"/>
                    </a:outerShdw>
                  </a:effectLst>
                  <a:latin typeface="微软雅黑" panose="020B0503020204020204" pitchFamily="34" charset="-122"/>
                  <a:ea typeface="微软雅黑" panose="020B0503020204020204" pitchFamily="34" charset="-122"/>
                  <a:cs typeface="+mn-ea"/>
                </a:rPr>
                <a:t>For employers:</a:t>
              </a:r>
              <a:endParaRPr lang="en-US" altLang="x-none" sz="1200" b="1" noProof="1">
                <a:solidFill>
                  <a:srgbClr val="595959"/>
                </a:solidFill>
                <a:effectLst>
                  <a:outerShdw blurRad="38100" dist="38100" dir="2700000">
                    <a:srgbClr val="000000"/>
                  </a:outerShdw>
                </a:effectLst>
                <a:latin typeface="微软雅黑" panose="020B0503020204020204" pitchFamily="34" charset="-122"/>
                <a:ea typeface="微软雅黑" panose="020B0503020204020204" pitchFamily="34" charset="-122"/>
              </a:endParaRPr>
            </a:p>
            <a:p>
              <a:pPr>
                <a:buFont typeface="Arial" pitchFamily="34" charset="0"/>
                <a:buNone/>
                <a:defRPr/>
              </a:pPr>
              <a:r>
                <a:rPr lang="en-US" altLang="x-none" sz="1200" noProof="1">
                  <a:solidFill>
                    <a:srgbClr val="595959"/>
                  </a:solidFill>
                  <a:latin typeface="微软雅黑" panose="020B0503020204020204" pitchFamily="34" charset="-122"/>
                  <a:ea typeface="微软雅黑" panose="020B0503020204020204" pitchFamily="34" charset="-122"/>
                  <a:cs typeface="+mn-ea"/>
                </a:rPr>
                <a:t>RMB 10,000 Yuan for each illegally employed foreigner,</a:t>
              </a:r>
              <a:endParaRPr lang="en-US" altLang="x-none" sz="1200" noProof="1">
                <a:solidFill>
                  <a:srgbClr val="595959"/>
                </a:solidFill>
                <a:latin typeface="微软雅黑" panose="020B0503020204020204" pitchFamily="34" charset="-122"/>
                <a:ea typeface="微软雅黑" panose="020B0503020204020204" pitchFamily="34" charset="-122"/>
              </a:endParaRPr>
            </a:p>
            <a:p>
              <a:pPr>
                <a:buFont typeface="Arial" pitchFamily="34" charset="0"/>
                <a:buNone/>
                <a:defRPr/>
              </a:pPr>
              <a:r>
                <a:rPr lang="en-US" altLang="x-none" sz="1200" noProof="1">
                  <a:solidFill>
                    <a:srgbClr val="595959"/>
                  </a:solidFill>
                  <a:latin typeface="微软雅黑" panose="020B0503020204020204" pitchFamily="34" charset="-122"/>
                  <a:ea typeface="微软雅黑" panose="020B0503020204020204" pitchFamily="34" charset="-122"/>
                  <a:cs typeface="+mn-ea"/>
                </a:rPr>
                <a:t>a cap of RMB 100,000 Yuan in total</a:t>
              </a:r>
              <a:endParaRPr lang="en-US" altLang="x-none" sz="1200" noProof="1">
                <a:solidFill>
                  <a:srgbClr val="595959"/>
                </a:solidFill>
                <a:latin typeface="微软雅黑" panose="020B0503020204020204" pitchFamily="34" charset="-122"/>
                <a:ea typeface="微软雅黑" panose="020B0503020204020204" pitchFamily="34" charset="-122"/>
              </a:endParaRPr>
            </a:p>
            <a:p>
              <a:pPr>
                <a:buFont typeface="Arial" pitchFamily="34" charset="0"/>
                <a:buNone/>
                <a:defRPr/>
              </a:pPr>
              <a:endParaRPr lang="en-US" altLang="x-none" sz="1200" noProof="1">
                <a:solidFill>
                  <a:srgbClr val="595959"/>
                </a:solidFill>
                <a:latin typeface="微软雅黑" panose="020B0503020204020204" pitchFamily="34" charset="-122"/>
                <a:ea typeface="微软雅黑" panose="020B0503020204020204" pitchFamily="34" charset="-122"/>
              </a:endParaRPr>
            </a:p>
            <a:p>
              <a:pPr>
                <a:buFont typeface="Arial" pitchFamily="34" charset="0"/>
                <a:buNone/>
                <a:defRPr/>
              </a:pPr>
              <a:r>
                <a:rPr lang="en-US" altLang="x-none" sz="1200" noProof="1">
                  <a:solidFill>
                    <a:srgbClr val="FF0000"/>
                  </a:solidFill>
                  <a:latin typeface="微软雅黑" panose="020B0503020204020204" pitchFamily="34" charset="-122"/>
                  <a:ea typeface="微软雅黑" panose="020B0503020204020204" pitchFamily="34" charset="-122"/>
                  <a:cs typeface="+mn-ea"/>
                </a:rPr>
                <a:t>The illegal gains, if any, shall be confiscated </a:t>
              </a:r>
              <a:endParaRPr lang="en-US" altLang="x-none" sz="1200" noProof="1">
                <a:solidFill>
                  <a:srgbClr val="FF0000"/>
                </a:solidFill>
                <a:latin typeface="微软雅黑" panose="020B0503020204020204" pitchFamily="34" charset="-122"/>
                <a:ea typeface="微软雅黑" panose="020B0503020204020204" pitchFamily="34" charset="-122"/>
              </a:endParaRPr>
            </a:p>
            <a:p>
              <a:pPr>
                <a:buFont typeface="Arial" pitchFamily="34" charset="0"/>
                <a:buNone/>
                <a:defRPr/>
              </a:pPr>
              <a:endParaRPr lang="zh-CN" altLang="en-US" sz="1200" noProof="1">
                <a:solidFill>
                  <a:srgbClr val="595959"/>
                </a:solidFill>
                <a:latin typeface="微软雅黑" panose="020B0503020204020204" pitchFamily="34" charset="-122"/>
                <a:ea typeface="微软雅黑" panose="020B0503020204020204" pitchFamily="34" charset="-122"/>
              </a:endParaRPr>
            </a:p>
          </p:txBody>
        </p:sp>
        <p:cxnSp>
          <p:nvCxnSpPr>
            <p:cNvPr id="21519" name="直接连接符 28"/>
            <p:cNvCxnSpPr>
              <a:cxnSpLocks noChangeShapeType="1"/>
            </p:cNvCxnSpPr>
            <p:nvPr/>
          </p:nvCxnSpPr>
          <p:spPr bwMode="auto">
            <a:xfrm flipH="1">
              <a:off x="66693" y="1886423"/>
              <a:ext cx="2310437" cy="0"/>
            </a:xfrm>
            <a:prstGeom prst="line">
              <a:avLst/>
            </a:prstGeom>
            <a:noFill/>
            <a:ln w="9525">
              <a:solidFill>
                <a:srgbClr val="7F7F7F"/>
              </a:solidFill>
              <a:round/>
              <a:headEnd/>
              <a:tailEnd/>
            </a:ln>
          </p:spPr>
        </p:cxnSp>
        <p:cxnSp>
          <p:nvCxnSpPr>
            <p:cNvPr id="21520" name="直接连接符 29"/>
            <p:cNvCxnSpPr>
              <a:cxnSpLocks noChangeShapeType="1"/>
            </p:cNvCxnSpPr>
            <p:nvPr/>
          </p:nvCxnSpPr>
          <p:spPr bwMode="auto">
            <a:xfrm flipH="1">
              <a:off x="252480" y="3528310"/>
              <a:ext cx="2124650" cy="0"/>
            </a:xfrm>
            <a:prstGeom prst="line">
              <a:avLst/>
            </a:prstGeom>
            <a:noFill/>
            <a:ln w="9525">
              <a:solidFill>
                <a:srgbClr val="7F7F7F"/>
              </a:solidFill>
              <a:round/>
              <a:headEnd/>
              <a:tailEnd/>
            </a:ln>
          </p:spPr>
        </p:cxnSp>
      </p:grpSp>
      <p:pic>
        <p:nvPicPr>
          <p:cNvPr id="21513" name="Picture 2"/>
          <p:cNvPicPr>
            <a:picLocks noChangeAspect="1" noChangeArrowheads="1"/>
          </p:cNvPicPr>
          <p:nvPr/>
        </p:nvPicPr>
        <p:blipFill>
          <a:blip r:embed="rId4" cstate="email"/>
          <a:srcRect/>
          <a:stretch>
            <a:fillRect/>
          </a:stretch>
        </p:blipFill>
        <p:spPr bwMode="auto">
          <a:xfrm>
            <a:off x="3954463" y="2020888"/>
            <a:ext cx="1290637" cy="1346200"/>
          </a:xfrm>
          <a:prstGeom prst="rect">
            <a:avLst/>
          </a:prstGeom>
          <a:noFill/>
          <a:ln w="9525">
            <a:noFill/>
            <a:miter lim="800000"/>
            <a:headEnd/>
            <a:tailEnd/>
          </a:ln>
        </p:spPr>
      </p:pic>
      <p:sp>
        <p:nvSpPr>
          <p:cNvPr id="21514" name="矩形 44057"/>
          <p:cNvSpPr>
            <a:spLocks noChangeArrowheads="1" noChangeShapeType="1" noTextEdit="1"/>
          </p:cNvSpPr>
          <p:nvPr/>
        </p:nvSpPr>
        <p:spPr bwMode="auto">
          <a:xfrm rot="-8505579">
            <a:off x="2484438" y="3249613"/>
            <a:ext cx="2570162" cy="906462"/>
          </a:xfrm>
          <a:prstGeom prst="rect">
            <a:avLst/>
          </a:prstGeom>
        </p:spPr>
        <p:txBody>
          <a:bodyPr spcFirstLastPara="1" wrap="none" fromWordArt="1">
            <a:prstTxWarp prst="textArchUp">
              <a:avLst>
                <a:gd name="adj" fmla="val 11528700"/>
              </a:avLst>
            </a:prstTxWarp>
          </a:bodyPr>
          <a:lstStyle/>
          <a:p>
            <a:pPr algn="ctr"/>
            <a:r>
              <a:rPr lang="en-US" altLang="zh-CN" sz="2800" kern="10">
                <a:ln w="9525">
                  <a:solidFill>
                    <a:srgbClr val="000000"/>
                  </a:solidFill>
                  <a:round/>
                  <a:headEnd/>
                  <a:tailEnd/>
                </a:ln>
                <a:solidFill>
                  <a:srgbClr val="000000"/>
                </a:solidFill>
                <a:latin typeface="宋体"/>
                <a:ea typeface="宋体"/>
              </a:rPr>
              <a:t>Harboring or hiding</a:t>
            </a:r>
            <a:endParaRPr lang="zh-CN" altLang="en-US" sz="2800" kern="10">
              <a:ln w="9525">
                <a:solidFill>
                  <a:srgbClr val="000000"/>
                </a:solidFill>
                <a:round/>
                <a:headEnd/>
                <a:tailEnd/>
              </a:ln>
              <a:solidFill>
                <a:srgbClr val="000000"/>
              </a:solidFill>
              <a:latin typeface="宋体"/>
              <a:ea typeface="宋体"/>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4050"/>
                                        </p:tgtEl>
                                        <p:attrNameLst>
                                          <p:attrName>style.visibility</p:attrName>
                                        </p:attrNameLst>
                                      </p:cBhvr>
                                      <p:to>
                                        <p:strVal val="visible"/>
                                      </p:to>
                                    </p:set>
                                    <p:anim calcmode="lin" valueType="num">
                                      <p:cBhvr>
                                        <p:cTn id="7" dur="500" fill="hold"/>
                                        <p:tgtEl>
                                          <p:spTgt spid="44050"/>
                                        </p:tgtEl>
                                        <p:attrNameLst>
                                          <p:attrName>ppt_w</p:attrName>
                                        </p:attrNameLst>
                                      </p:cBhvr>
                                      <p:tavLst>
                                        <p:tav tm="0">
                                          <p:val>
                                            <p:fltVal val="0"/>
                                          </p:val>
                                        </p:tav>
                                        <p:tav tm="100000">
                                          <p:val>
                                            <p:strVal val="#ppt_w"/>
                                          </p:val>
                                        </p:tav>
                                      </p:tavLst>
                                    </p:anim>
                                    <p:anim calcmode="lin" valueType="num">
                                      <p:cBhvr>
                                        <p:cTn id="8" dur="500" fill="hold"/>
                                        <p:tgtEl>
                                          <p:spTgt spid="44050"/>
                                        </p:tgtEl>
                                        <p:attrNameLst>
                                          <p:attrName>ppt_h</p:attrName>
                                        </p:attrNameLst>
                                      </p:cBhvr>
                                      <p:tavLst>
                                        <p:tav tm="0">
                                          <p:val>
                                            <p:fltVal val="0"/>
                                          </p:val>
                                        </p:tav>
                                        <p:tav tm="100000">
                                          <p:val>
                                            <p:strVal val="#ppt_h"/>
                                          </p:val>
                                        </p:tav>
                                      </p:tavLst>
                                    </p:anim>
                                    <p:animEffect transition="in" filter="fade">
                                      <p:cBhvr>
                                        <p:cTn id="9" dur="500"/>
                                        <p:tgtEl>
                                          <p:spTgt spid="44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44042"/>
                                        </p:tgtEl>
                                        <p:attrNameLst>
                                          <p:attrName>style.visibility</p:attrName>
                                        </p:attrNameLst>
                                      </p:cBhvr>
                                      <p:to>
                                        <p:strVal val="visible"/>
                                      </p:to>
                                    </p:set>
                                    <p:anim calcmode="lin" valueType="num">
                                      <p:cBhvr>
                                        <p:cTn id="14" dur="500" fill="hold"/>
                                        <p:tgtEl>
                                          <p:spTgt spid="44042"/>
                                        </p:tgtEl>
                                        <p:attrNameLst>
                                          <p:attrName>ppt_w</p:attrName>
                                        </p:attrNameLst>
                                      </p:cBhvr>
                                      <p:tavLst>
                                        <p:tav tm="0">
                                          <p:val>
                                            <p:fltVal val="0"/>
                                          </p:val>
                                        </p:tav>
                                        <p:tav tm="100000">
                                          <p:val>
                                            <p:strVal val="#ppt_w"/>
                                          </p:val>
                                        </p:tav>
                                      </p:tavLst>
                                    </p:anim>
                                    <p:anim calcmode="lin" valueType="num">
                                      <p:cBhvr>
                                        <p:cTn id="15" dur="500" fill="hold"/>
                                        <p:tgtEl>
                                          <p:spTgt spid="44042"/>
                                        </p:tgtEl>
                                        <p:attrNameLst>
                                          <p:attrName>ppt_h</p:attrName>
                                        </p:attrNameLst>
                                      </p:cBhvr>
                                      <p:tavLst>
                                        <p:tav tm="0">
                                          <p:val>
                                            <p:fltVal val="0"/>
                                          </p:val>
                                        </p:tav>
                                        <p:tav tm="100000">
                                          <p:val>
                                            <p:strVal val="#ppt_h"/>
                                          </p:val>
                                        </p:tav>
                                      </p:tavLst>
                                    </p:anim>
                                    <p:animEffect transition="in" filter="fade">
                                      <p:cBhvr>
                                        <p:cTn id="16" dur="500"/>
                                        <p:tgtEl>
                                          <p:spTgt spid="4404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44046"/>
                                        </p:tgtEl>
                                        <p:attrNameLst>
                                          <p:attrName>style.visibility</p:attrName>
                                        </p:attrNameLst>
                                      </p:cBhvr>
                                      <p:to>
                                        <p:strVal val="visible"/>
                                      </p:to>
                                    </p:set>
                                    <p:anim calcmode="lin" valueType="num">
                                      <p:cBhvr>
                                        <p:cTn id="21" dur="500" fill="hold"/>
                                        <p:tgtEl>
                                          <p:spTgt spid="44046"/>
                                        </p:tgtEl>
                                        <p:attrNameLst>
                                          <p:attrName>ppt_w</p:attrName>
                                        </p:attrNameLst>
                                      </p:cBhvr>
                                      <p:tavLst>
                                        <p:tav tm="0">
                                          <p:val>
                                            <p:fltVal val="0"/>
                                          </p:val>
                                        </p:tav>
                                        <p:tav tm="100000">
                                          <p:val>
                                            <p:strVal val="#ppt_w"/>
                                          </p:val>
                                        </p:tav>
                                      </p:tavLst>
                                    </p:anim>
                                    <p:anim calcmode="lin" valueType="num">
                                      <p:cBhvr>
                                        <p:cTn id="22" dur="500" fill="hold"/>
                                        <p:tgtEl>
                                          <p:spTgt spid="44046"/>
                                        </p:tgtEl>
                                        <p:attrNameLst>
                                          <p:attrName>ppt_h</p:attrName>
                                        </p:attrNameLst>
                                      </p:cBhvr>
                                      <p:tavLst>
                                        <p:tav tm="0">
                                          <p:val>
                                            <p:fltVal val="0"/>
                                          </p:val>
                                        </p:tav>
                                        <p:tav tm="100000">
                                          <p:val>
                                            <p:strVal val="#ppt_h"/>
                                          </p:val>
                                        </p:tav>
                                      </p:tavLst>
                                    </p:anim>
                                    <p:animEffect transition="in" filter="fade">
                                      <p:cBhvr>
                                        <p:cTn id="23" dur="500"/>
                                        <p:tgtEl>
                                          <p:spTgt spid="44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43188" y="1527175"/>
            <a:ext cx="4357687" cy="50006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FontTx/>
              <a:buNone/>
              <a:defRPr/>
            </a:pPr>
            <a:r>
              <a:rPr lang="en-US" altLang="zh-CN" b="1" dirty="0">
                <a:latin typeface="微软雅黑" panose="020B0503020204020204" pitchFamily="34" charset="-122"/>
                <a:ea typeface="微软雅黑" panose="020B0503020204020204" pitchFamily="34" charset="-122"/>
              </a:rPr>
              <a:t>Suggestions</a:t>
            </a:r>
          </a:p>
        </p:txBody>
      </p:sp>
      <p:grpSp>
        <p:nvGrpSpPr>
          <p:cNvPr id="22531" name="Group 91"/>
          <p:cNvGrpSpPr>
            <a:grpSpLocks/>
          </p:cNvGrpSpPr>
          <p:nvPr/>
        </p:nvGrpSpPr>
        <p:grpSpPr bwMode="auto">
          <a:xfrm>
            <a:off x="2000250" y="1312863"/>
            <a:ext cx="928688" cy="928687"/>
            <a:chOff x="2971800" y="0"/>
            <a:chExt cx="1549400" cy="1549398"/>
          </a:xfrm>
        </p:grpSpPr>
        <p:grpSp>
          <p:nvGrpSpPr>
            <p:cNvPr id="22534" name="Group 90"/>
            <p:cNvGrpSpPr>
              <a:grpSpLocks/>
            </p:cNvGrpSpPr>
            <p:nvPr/>
          </p:nvGrpSpPr>
          <p:grpSpPr bwMode="auto">
            <a:xfrm>
              <a:off x="2971800" y="0"/>
              <a:ext cx="1549400" cy="1549398"/>
              <a:chOff x="2971800" y="0"/>
              <a:chExt cx="1549400" cy="1549398"/>
            </a:xfrm>
          </p:grpSpPr>
          <p:sp>
            <p:nvSpPr>
              <p:cNvPr id="7" name="Freeform 5"/>
              <p:cNvSpPr>
                <a:spLocks noEditPoints="1"/>
              </p:cNvSpPr>
              <p:nvPr/>
            </p:nvSpPr>
            <p:spPr bwMode="auto">
              <a:xfrm>
                <a:off x="2971800" y="0"/>
                <a:ext cx="1549400" cy="1549398"/>
              </a:xfrm>
              <a:custGeom>
                <a:avLst/>
                <a:gdLst/>
                <a:ahLst/>
                <a:cxnLst>
                  <a:cxn ang="0">
                    <a:pos x="5947" y="2767"/>
                  </a:cxn>
                  <a:cxn ang="0">
                    <a:pos x="5609" y="2511"/>
                  </a:cxn>
                  <a:cxn ang="0">
                    <a:pos x="5840" y="2155"/>
                  </a:cxn>
                  <a:cxn ang="0">
                    <a:pos x="5652" y="1840"/>
                  </a:cxn>
                  <a:cxn ang="0">
                    <a:pos x="5487" y="1659"/>
                  </a:cxn>
                  <a:cxn ang="0">
                    <a:pos x="5431" y="1279"/>
                  </a:cxn>
                  <a:cxn ang="0">
                    <a:pos x="5005" y="1184"/>
                  </a:cxn>
                  <a:cxn ang="0">
                    <a:pos x="5022" y="829"/>
                  </a:cxn>
                  <a:cxn ang="0">
                    <a:pos x="4733" y="587"/>
                  </a:cxn>
                  <a:cxn ang="0">
                    <a:pos x="4385" y="664"/>
                  </a:cxn>
                  <a:cxn ang="0">
                    <a:pos x="4217" y="262"/>
                  </a:cxn>
                  <a:cxn ang="0">
                    <a:pos x="3835" y="274"/>
                  </a:cxn>
                  <a:cxn ang="0">
                    <a:pos x="3627" y="142"/>
                  </a:cxn>
                  <a:cxn ang="0">
                    <a:pos x="3286" y="12"/>
                  </a:cxn>
                  <a:cxn ang="0">
                    <a:pos x="2974" y="303"/>
                  </a:cxn>
                  <a:cxn ang="0">
                    <a:pos x="2664" y="12"/>
                  </a:cxn>
                  <a:cxn ang="0">
                    <a:pos x="2321" y="142"/>
                  </a:cxn>
                  <a:cxn ang="0">
                    <a:pos x="2113" y="274"/>
                  </a:cxn>
                  <a:cxn ang="0">
                    <a:pos x="1731" y="262"/>
                  </a:cxn>
                  <a:cxn ang="0">
                    <a:pos x="1564" y="666"/>
                  </a:cxn>
                  <a:cxn ang="0">
                    <a:pos x="1216" y="587"/>
                  </a:cxn>
                  <a:cxn ang="0">
                    <a:pos x="926" y="829"/>
                  </a:cxn>
                  <a:cxn ang="0">
                    <a:pos x="944" y="1185"/>
                  </a:cxn>
                  <a:cxn ang="0">
                    <a:pos x="517" y="1279"/>
                  </a:cxn>
                  <a:cxn ang="0">
                    <a:pos x="463" y="1659"/>
                  </a:cxn>
                  <a:cxn ang="0">
                    <a:pos x="298" y="1840"/>
                  </a:cxn>
                  <a:cxn ang="0">
                    <a:pos x="110" y="2155"/>
                  </a:cxn>
                  <a:cxn ang="0">
                    <a:pos x="343" y="2511"/>
                  </a:cxn>
                  <a:cxn ang="0">
                    <a:pos x="1" y="2767"/>
                  </a:cxn>
                  <a:cxn ang="0">
                    <a:pos x="71" y="3126"/>
                  </a:cxn>
                  <a:cxn ang="0">
                    <a:pos x="165" y="3354"/>
                  </a:cxn>
                  <a:cxn ang="0">
                    <a:pos x="85" y="3728"/>
                  </a:cxn>
                  <a:cxn ang="0">
                    <a:pos x="453" y="3965"/>
                  </a:cxn>
                  <a:cxn ang="0">
                    <a:pos x="316" y="4292"/>
                  </a:cxn>
                  <a:cxn ang="0">
                    <a:pos x="506" y="4620"/>
                  </a:cxn>
                  <a:cxn ang="0">
                    <a:pos x="857" y="4664"/>
                  </a:cxn>
                  <a:cxn ang="0">
                    <a:pos x="878" y="5101"/>
                  </a:cxn>
                  <a:cxn ang="0">
                    <a:pos x="1241" y="5222"/>
                  </a:cxn>
                  <a:cxn ang="0">
                    <a:pos x="1391" y="5415"/>
                  </a:cxn>
                  <a:cxn ang="0">
                    <a:pos x="1670" y="5655"/>
                  </a:cxn>
                  <a:cxn ang="0">
                    <a:pos x="2059" y="5490"/>
                  </a:cxn>
                  <a:cxn ang="0">
                    <a:pos x="2252" y="5866"/>
                  </a:cxn>
                  <a:cxn ang="0">
                    <a:pos x="2620" y="5861"/>
                  </a:cxn>
                  <a:cxn ang="0">
                    <a:pos x="2859" y="5810"/>
                  </a:cxn>
                  <a:cxn ang="0">
                    <a:pos x="3215" y="5950"/>
                  </a:cxn>
                  <a:cxn ang="0">
                    <a:pos x="3511" y="5634"/>
                  </a:cxn>
                  <a:cxn ang="0">
                    <a:pos x="3810" y="5822"/>
                  </a:cxn>
                  <a:cxn ang="0">
                    <a:pos x="4164" y="5693"/>
                  </a:cxn>
                  <a:cxn ang="0">
                    <a:pos x="4272" y="5357"/>
                  </a:cxn>
                  <a:cxn ang="0">
                    <a:pos x="4704" y="5410"/>
                  </a:cxn>
                  <a:cxn ang="0">
                    <a:pos x="4885" y="5072"/>
                  </a:cxn>
                  <a:cxn ang="0">
                    <a:pos x="5103" y="4958"/>
                  </a:cxn>
                  <a:cxn ang="0">
                    <a:pos x="5386" y="4727"/>
                  </a:cxn>
                  <a:cxn ang="0">
                    <a:pos x="5292" y="4313"/>
                  </a:cxn>
                  <a:cxn ang="0">
                    <a:pos x="5696" y="4189"/>
                  </a:cxn>
                  <a:cxn ang="0">
                    <a:pos x="5755" y="3827"/>
                  </a:cxn>
                  <a:cxn ang="0">
                    <a:pos x="5746" y="3581"/>
                  </a:cxn>
                  <a:cxn ang="0">
                    <a:pos x="5947" y="3256"/>
                  </a:cxn>
                  <a:cxn ang="0">
                    <a:pos x="2671" y="3154"/>
                  </a:cxn>
                  <a:cxn ang="0">
                    <a:pos x="3032" y="2630"/>
                  </a:cxn>
                  <a:cxn ang="0">
                    <a:pos x="3233" y="3222"/>
                  </a:cxn>
                </a:cxnLst>
                <a:rect l="0" t="0" r="r" b="b"/>
                <a:pathLst>
                  <a:path w="5950" h="5950">
                    <a:moveTo>
                      <a:pt x="5840" y="3106"/>
                    </a:moveTo>
                    <a:lnTo>
                      <a:pt x="5840" y="3106"/>
                    </a:lnTo>
                    <a:lnTo>
                      <a:pt x="5808" y="3091"/>
                    </a:lnTo>
                    <a:lnTo>
                      <a:pt x="5780" y="3078"/>
                    </a:lnTo>
                    <a:lnTo>
                      <a:pt x="5727" y="3058"/>
                    </a:lnTo>
                    <a:lnTo>
                      <a:pt x="5685" y="3044"/>
                    </a:lnTo>
                    <a:lnTo>
                      <a:pt x="5650" y="3034"/>
                    </a:lnTo>
                    <a:lnTo>
                      <a:pt x="5650" y="3034"/>
                    </a:lnTo>
                    <a:lnTo>
                      <a:pt x="5650" y="2976"/>
                    </a:lnTo>
                    <a:lnTo>
                      <a:pt x="5650" y="2917"/>
                    </a:lnTo>
                    <a:lnTo>
                      <a:pt x="5650" y="2917"/>
                    </a:lnTo>
                    <a:lnTo>
                      <a:pt x="5685" y="2908"/>
                    </a:lnTo>
                    <a:lnTo>
                      <a:pt x="5727" y="2894"/>
                    </a:lnTo>
                    <a:lnTo>
                      <a:pt x="5780" y="2872"/>
                    </a:lnTo>
                    <a:lnTo>
                      <a:pt x="5808" y="2859"/>
                    </a:lnTo>
                    <a:lnTo>
                      <a:pt x="5840" y="2844"/>
                    </a:lnTo>
                    <a:lnTo>
                      <a:pt x="5840" y="2844"/>
                    </a:lnTo>
                    <a:lnTo>
                      <a:pt x="5879" y="2824"/>
                    </a:lnTo>
                    <a:lnTo>
                      <a:pt x="5907" y="2808"/>
                    </a:lnTo>
                    <a:lnTo>
                      <a:pt x="5927" y="2793"/>
                    </a:lnTo>
                    <a:lnTo>
                      <a:pt x="5935" y="2786"/>
                    </a:lnTo>
                    <a:lnTo>
                      <a:pt x="5940" y="2780"/>
                    </a:lnTo>
                    <a:lnTo>
                      <a:pt x="5945" y="2773"/>
                    </a:lnTo>
                    <a:lnTo>
                      <a:pt x="5947" y="2767"/>
                    </a:lnTo>
                    <a:lnTo>
                      <a:pt x="5950" y="2760"/>
                    </a:lnTo>
                    <a:lnTo>
                      <a:pt x="5950" y="2752"/>
                    </a:lnTo>
                    <a:lnTo>
                      <a:pt x="5950" y="2735"/>
                    </a:lnTo>
                    <a:lnTo>
                      <a:pt x="5948" y="2715"/>
                    </a:lnTo>
                    <a:lnTo>
                      <a:pt x="5948" y="2715"/>
                    </a:lnTo>
                    <a:lnTo>
                      <a:pt x="5947" y="2696"/>
                    </a:lnTo>
                    <a:lnTo>
                      <a:pt x="5943" y="2679"/>
                    </a:lnTo>
                    <a:lnTo>
                      <a:pt x="5942" y="2671"/>
                    </a:lnTo>
                    <a:lnTo>
                      <a:pt x="5938" y="2664"/>
                    </a:lnTo>
                    <a:lnTo>
                      <a:pt x="5935" y="2659"/>
                    </a:lnTo>
                    <a:lnTo>
                      <a:pt x="5929" y="2653"/>
                    </a:lnTo>
                    <a:lnTo>
                      <a:pt x="5922" y="2648"/>
                    </a:lnTo>
                    <a:lnTo>
                      <a:pt x="5914" y="2643"/>
                    </a:lnTo>
                    <a:lnTo>
                      <a:pt x="5892" y="2631"/>
                    </a:lnTo>
                    <a:lnTo>
                      <a:pt x="5861" y="2620"/>
                    </a:lnTo>
                    <a:lnTo>
                      <a:pt x="5818" y="2607"/>
                    </a:lnTo>
                    <a:lnTo>
                      <a:pt x="5818" y="2607"/>
                    </a:lnTo>
                    <a:lnTo>
                      <a:pt x="5785" y="2597"/>
                    </a:lnTo>
                    <a:lnTo>
                      <a:pt x="5755" y="2590"/>
                    </a:lnTo>
                    <a:lnTo>
                      <a:pt x="5699" y="2579"/>
                    </a:lnTo>
                    <a:lnTo>
                      <a:pt x="5655" y="2572"/>
                    </a:lnTo>
                    <a:lnTo>
                      <a:pt x="5619" y="2569"/>
                    </a:lnTo>
                    <a:lnTo>
                      <a:pt x="5619" y="2569"/>
                    </a:lnTo>
                    <a:lnTo>
                      <a:pt x="5609" y="2511"/>
                    </a:lnTo>
                    <a:lnTo>
                      <a:pt x="5599" y="2453"/>
                    </a:lnTo>
                    <a:lnTo>
                      <a:pt x="5599" y="2453"/>
                    </a:lnTo>
                    <a:lnTo>
                      <a:pt x="5630" y="2439"/>
                    </a:lnTo>
                    <a:lnTo>
                      <a:pt x="5671" y="2417"/>
                    </a:lnTo>
                    <a:lnTo>
                      <a:pt x="5719" y="2387"/>
                    </a:lnTo>
                    <a:lnTo>
                      <a:pt x="5746" y="2369"/>
                    </a:lnTo>
                    <a:lnTo>
                      <a:pt x="5774" y="2349"/>
                    </a:lnTo>
                    <a:lnTo>
                      <a:pt x="5774" y="2349"/>
                    </a:lnTo>
                    <a:lnTo>
                      <a:pt x="5808" y="2323"/>
                    </a:lnTo>
                    <a:lnTo>
                      <a:pt x="5833" y="2300"/>
                    </a:lnTo>
                    <a:lnTo>
                      <a:pt x="5851" y="2284"/>
                    </a:lnTo>
                    <a:lnTo>
                      <a:pt x="5858" y="2275"/>
                    </a:lnTo>
                    <a:lnTo>
                      <a:pt x="5861" y="2267"/>
                    </a:lnTo>
                    <a:lnTo>
                      <a:pt x="5864" y="2260"/>
                    </a:lnTo>
                    <a:lnTo>
                      <a:pt x="5866" y="2254"/>
                    </a:lnTo>
                    <a:lnTo>
                      <a:pt x="5866" y="2246"/>
                    </a:lnTo>
                    <a:lnTo>
                      <a:pt x="5866" y="2239"/>
                    </a:lnTo>
                    <a:lnTo>
                      <a:pt x="5863" y="2223"/>
                    </a:lnTo>
                    <a:lnTo>
                      <a:pt x="5858" y="2203"/>
                    </a:lnTo>
                    <a:lnTo>
                      <a:pt x="5858" y="2203"/>
                    </a:lnTo>
                    <a:lnTo>
                      <a:pt x="5853" y="2183"/>
                    </a:lnTo>
                    <a:lnTo>
                      <a:pt x="5848" y="2168"/>
                    </a:lnTo>
                    <a:lnTo>
                      <a:pt x="5843" y="2162"/>
                    </a:lnTo>
                    <a:lnTo>
                      <a:pt x="5840" y="2155"/>
                    </a:lnTo>
                    <a:lnTo>
                      <a:pt x="5835" y="2150"/>
                    </a:lnTo>
                    <a:lnTo>
                      <a:pt x="5828" y="2145"/>
                    </a:lnTo>
                    <a:lnTo>
                      <a:pt x="5821" y="2140"/>
                    </a:lnTo>
                    <a:lnTo>
                      <a:pt x="5812" y="2137"/>
                    </a:lnTo>
                    <a:lnTo>
                      <a:pt x="5788" y="2130"/>
                    </a:lnTo>
                    <a:lnTo>
                      <a:pt x="5755" y="2124"/>
                    </a:lnTo>
                    <a:lnTo>
                      <a:pt x="5711" y="2119"/>
                    </a:lnTo>
                    <a:lnTo>
                      <a:pt x="5711" y="2119"/>
                    </a:lnTo>
                    <a:lnTo>
                      <a:pt x="5676" y="2115"/>
                    </a:lnTo>
                    <a:lnTo>
                      <a:pt x="5645" y="2112"/>
                    </a:lnTo>
                    <a:lnTo>
                      <a:pt x="5589" y="2110"/>
                    </a:lnTo>
                    <a:lnTo>
                      <a:pt x="5543" y="2112"/>
                    </a:lnTo>
                    <a:lnTo>
                      <a:pt x="5508" y="2115"/>
                    </a:lnTo>
                    <a:lnTo>
                      <a:pt x="5508" y="2115"/>
                    </a:lnTo>
                    <a:lnTo>
                      <a:pt x="5488" y="2061"/>
                    </a:lnTo>
                    <a:lnTo>
                      <a:pt x="5467" y="2007"/>
                    </a:lnTo>
                    <a:lnTo>
                      <a:pt x="5467" y="2007"/>
                    </a:lnTo>
                    <a:lnTo>
                      <a:pt x="5497" y="1987"/>
                    </a:lnTo>
                    <a:lnTo>
                      <a:pt x="5533" y="1957"/>
                    </a:lnTo>
                    <a:lnTo>
                      <a:pt x="5574" y="1921"/>
                    </a:lnTo>
                    <a:lnTo>
                      <a:pt x="5597" y="1898"/>
                    </a:lnTo>
                    <a:lnTo>
                      <a:pt x="5622" y="1873"/>
                    </a:lnTo>
                    <a:lnTo>
                      <a:pt x="5622" y="1873"/>
                    </a:lnTo>
                    <a:lnTo>
                      <a:pt x="5652" y="1840"/>
                    </a:lnTo>
                    <a:lnTo>
                      <a:pt x="5673" y="1815"/>
                    </a:lnTo>
                    <a:lnTo>
                      <a:pt x="5688" y="1794"/>
                    </a:lnTo>
                    <a:lnTo>
                      <a:pt x="5691" y="1786"/>
                    </a:lnTo>
                    <a:lnTo>
                      <a:pt x="5694" y="1777"/>
                    </a:lnTo>
                    <a:lnTo>
                      <a:pt x="5696" y="1769"/>
                    </a:lnTo>
                    <a:lnTo>
                      <a:pt x="5696" y="1763"/>
                    </a:lnTo>
                    <a:lnTo>
                      <a:pt x="5696" y="1756"/>
                    </a:lnTo>
                    <a:lnTo>
                      <a:pt x="5694" y="1748"/>
                    </a:lnTo>
                    <a:lnTo>
                      <a:pt x="5688" y="1733"/>
                    </a:lnTo>
                    <a:lnTo>
                      <a:pt x="5680" y="1715"/>
                    </a:lnTo>
                    <a:lnTo>
                      <a:pt x="5680" y="1715"/>
                    </a:lnTo>
                    <a:lnTo>
                      <a:pt x="5671" y="1695"/>
                    </a:lnTo>
                    <a:lnTo>
                      <a:pt x="5663" y="1682"/>
                    </a:lnTo>
                    <a:lnTo>
                      <a:pt x="5658" y="1675"/>
                    </a:lnTo>
                    <a:lnTo>
                      <a:pt x="5653" y="1670"/>
                    </a:lnTo>
                    <a:lnTo>
                      <a:pt x="5648" y="1665"/>
                    </a:lnTo>
                    <a:lnTo>
                      <a:pt x="5642" y="1662"/>
                    </a:lnTo>
                    <a:lnTo>
                      <a:pt x="5633" y="1659"/>
                    </a:lnTo>
                    <a:lnTo>
                      <a:pt x="5624" y="1657"/>
                    </a:lnTo>
                    <a:lnTo>
                      <a:pt x="5599" y="1655"/>
                    </a:lnTo>
                    <a:lnTo>
                      <a:pt x="5566" y="1654"/>
                    </a:lnTo>
                    <a:lnTo>
                      <a:pt x="5521" y="1657"/>
                    </a:lnTo>
                    <a:lnTo>
                      <a:pt x="5521" y="1657"/>
                    </a:lnTo>
                    <a:lnTo>
                      <a:pt x="5487" y="1659"/>
                    </a:lnTo>
                    <a:lnTo>
                      <a:pt x="5454" y="1662"/>
                    </a:lnTo>
                    <a:lnTo>
                      <a:pt x="5398" y="1670"/>
                    </a:lnTo>
                    <a:lnTo>
                      <a:pt x="5353" y="1680"/>
                    </a:lnTo>
                    <a:lnTo>
                      <a:pt x="5319" y="1690"/>
                    </a:lnTo>
                    <a:lnTo>
                      <a:pt x="5319" y="1690"/>
                    </a:lnTo>
                    <a:lnTo>
                      <a:pt x="5290" y="1639"/>
                    </a:lnTo>
                    <a:lnTo>
                      <a:pt x="5261" y="1589"/>
                    </a:lnTo>
                    <a:lnTo>
                      <a:pt x="5261" y="1589"/>
                    </a:lnTo>
                    <a:lnTo>
                      <a:pt x="5286" y="1563"/>
                    </a:lnTo>
                    <a:lnTo>
                      <a:pt x="5317" y="1530"/>
                    </a:lnTo>
                    <a:lnTo>
                      <a:pt x="5352" y="1486"/>
                    </a:lnTo>
                    <a:lnTo>
                      <a:pt x="5371" y="1459"/>
                    </a:lnTo>
                    <a:lnTo>
                      <a:pt x="5391" y="1429"/>
                    </a:lnTo>
                    <a:lnTo>
                      <a:pt x="5391" y="1429"/>
                    </a:lnTo>
                    <a:lnTo>
                      <a:pt x="5414" y="1393"/>
                    </a:lnTo>
                    <a:lnTo>
                      <a:pt x="5431" y="1364"/>
                    </a:lnTo>
                    <a:lnTo>
                      <a:pt x="5441" y="1340"/>
                    </a:lnTo>
                    <a:lnTo>
                      <a:pt x="5444" y="1332"/>
                    </a:lnTo>
                    <a:lnTo>
                      <a:pt x="5445" y="1322"/>
                    </a:lnTo>
                    <a:lnTo>
                      <a:pt x="5445" y="1316"/>
                    </a:lnTo>
                    <a:lnTo>
                      <a:pt x="5444" y="1307"/>
                    </a:lnTo>
                    <a:lnTo>
                      <a:pt x="5442" y="1301"/>
                    </a:lnTo>
                    <a:lnTo>
                      <a:pt x="5441" y="1294"/>
                    </a:lnTo>
                    <a:lnTo>
                      <a:pt x="5431" y="1279"/>
                    </a:lnTo>
                    <a:lnTo>
                      <a:pt x="5419" y="1263"/>
                    </a:lnTo>
                    <a:lnTo>
                      <a:pt x="5419" y="1263"/>
                    </a:lnTo>
                    <a:lnTo>
                      <a:pt x="5408" y="1246"/>
                    </a:lnTo>
                    <a:lnTo>
                      <a:pt x="5398" y="1233"/>
                    </a:lnTo>
                    <a:lnTo>
                      <a:pt x="5393" y="1228"/>
                    </a:lnTo>
                    <a:lnTo>
                      <a:pt x="5386" y="1225"/>
                    </a:lnTo>
                    <a:lnTo>
                      <a:pt x="5380" y="1222"/>
                    </a:lnTo>
                    <a:lnTo>
                      <a:pt x="5373" y="1218"/>
                    </a:lnTo>
                    <a:lnTo>
                      <a:pt x="5363" y="1218"/>
                    </a:lnTo>
                    <a:lnTo>
                      <a:pt x="5355" y="1217"/>
                    </a:lnTo>
                    <a:lnTo>
                      <a:pt x="5330" y="1218"/>
                    </a:lnTo>
                    <a:lnTo>
                      <a:pt x="5297" y="1225"/>
                    </a:lnTo>
                    <a:lnTo>
                      <a:pt x="5253" y="1235"/>
                    </a:lnTo>
                    <a:lnTo>
                      <a:pt x="5253" y="1235"/>
                    </a:lnTo>
                    <a:lnTo>
                      <a:pt x="5220" y="1243"/>
                    </a:lnTo>
                    <a:lnTo>
                      <a:pt x="5188" y="1251"/>
                    </a:lnTo>
                    <a:lnTo>
                      <a:pt x="5134" y="1270"/>
                    </a:lnTo>
                    <a:lnTo>
                      <a:pt x="5091" y="1286"/>
                    </a:lnTo>
                    <a:lnTo>
                      <a:pt x="5060" y="1303"/>
                    </a:lnTo>
                    <a:lnTo>
                      <a:pt x="5060" y="1303"/>
                    </a:lnTo>
                    <a:lnTo>
                      <a:pt x="5022" y="1256"/>
                    </a:lnTo>
                    <a:lnTo>
                      <a:pt x="4985" y="1213"/>
                    </a:lnTo>
                    <a:lnTo>
                      <a:pt x="4985" y="1213"/>
                    </a:lnTo>
                    <a:lnTo>
                      <a:pt x="5005" y="1184"/>
                    </a:lnTo>
                    <a:lnTo>
                      <a:pt x="5030" y="1144"/>
                    </a:lnTo>
                    <a:lnTo>
                      <a:pt x="5056" y="1095"/>
                    </a:lnTo>
                    <a:lnTo>
                      <a:pt x="5071" y="1065"/>
                    </a:lnTo>
                    <a:lnTo>
                      <a:pt x="5084" y="1034"/>
                    </a:lnTo>
                    <a:lnTo>
                      <a:pt x="5084" y="1034"/>
                    </a:lnTo>
                    <a:lnTo>
                      <a:pt x="5103" y="993"/>
                    </a:lnTo>
                    <a:lnTo>
                      <a:pt x="5114" y="961"/>
                    </a:lnTo>
                    <a:lnTo>
                      <a:pt x="5119" y="938"/>
                    </a:lnTo>
                    <a:lnTo>
                      <a:pt x="5121" y="928"/>
                    </a:lnTo>
                    <a:lnTo>
                      <a:pt x="5121" y="918"/>
                    </a:lnTo>
                    <a:lnTo>
                      <a:pt x="5119" y="912"/>
                    </a:lnTo>
                    <a:lnTo>
                      <a:pt x="5117" y="905"/>
                    </a:lnTo>
                    <a:lnTo>
                      <a:pt x="5114" y="899"/>
                    </a:lnTo>
                    <a:lnTo>
                      <a:pt x="5111" y="892"/>
                    </a:lnTo>
                    <a:lnTo>
                      <a:pt x="5099" y="879"/>
                    </a:lnTo>
                    <a:lnTo>
                      <a:pt x="5084" y="866"/>
                    </a:lnTo>
                    <a:lnTo>
                      <a:pt x="5084" y="866"/>
                    </a:lnTo>
                    <a:lnTo>
                      <a:pt x="5071" y="851"/>
                    </a:lnTo>
                    <a:lnTo>
                      <a:pt x="5058" y="839"/>
                    </a:lnTo>
                    <a:lnTo>
                      <a:pt x="5051" y="836"/>
                    </a:lnTo>
                    <a:lnTo>
                      <a:pt x="5045" y="833"/>
                    </a:lnTo>
                    <a:lnTo>
                      <a:pt x="5038" y="831"/>
                    </a:lnTo>
                    <a:lnTo>
                      <a:pt x="5032" y="829"/>
                    </a:lnTo>
                    <a:lnTo>
                      <a:pt x="5022" y="829"/>
                    </a:lnTo>
                    <a:lnTo>
                      <a:pt x="5012" y="831"/>
                    </a:lnTo>
                    <a:lnTo>
                      <a:pt x="4989" y="838"/>
                    </a:lnTo>
                    <a:lnTo>
                      <a:pt x="4957" y="847"/>
                    </a:lnTo>
                    <a:lnTo>
                      <a:pt x="4916" y="866"/>
                    </a:lnTo>
                    <a:lnTo>
                      <a:pt x="4916" y="866"/>
                    </a:lnTo>
                    <a:lnTo>
                      <a:pt x="4885" y="879"/>
                    </a:lnTo>
                    <a:lnTo>
                      <a:pt x="4855" y="894"/>
                    </a:lnTo>
                    <a:lnTo>
                      <a:pt x="4806" y="920"/>
                    </a:lnTo>
                    <a:lnTo>
                      <a:pt x="4766" y="945"/>
                    </a:lnTo>
                    <a:lnTo>
                      <a:pt x="4737" y="965"/>
                    </a:lnTo>
                    <a:lnTo>
                      <a:pt x="4737" y="965"/>
                    </a:lnTo>
                    <a:lnTo>
                      <a:pt x="4694" y="928"/>
                    </a:lnTo>
                    <a:lnTo>
                      <a:pt x="4647" y="890"/>
                    </a:lnTo>
                    <a:lnTo>
                      <a:pt x="4647" y="890"/>
                    </a:lnTo>
                    <a:lnTo>
                      <a:pt x="4664" y="859"/>
                    </a:lnTo>
                    <a:lnTo>
                      <a:pt x="4680" y="816"/>
                    </a:lnTo>
                    <a:lnTo>
                      <a:pt x="4699" y="762"/>
                    </a:lnTo>
                    <a:lnTo>
                      <a:pt x="4707" y="730"/>
                    </a:lnTo>
                    <a:lnTo>
                      <a:pt x="4717" y="697"/>
                    </a:lnTo>
                    <a:lnTo>
                      <a:pt x="4717" y="697"/>
                    </a:lnTo>
                    <a:lnTo>
                      <a:pt x="4725" y="653"/>
                    </a:lnTo>
                    <a:lnTo>
                      <a:pt x="4732" y="620"/>
                    </a:lnTo>
                    <a:lnTo>
                      <a:pt x="4733" y="597"/>
                    </a:lnTo>
                    <a:lnTo>
                      <a:pt x="4733" y="587"/>
                    </a:lnTo>
                    <a:lnTo>
                      <a:pt x="4732" y="577"/>
                    </a:lnTo>
                    <a:lnTo>
                      <a:pt x="4728" y="570"/>
                    </a:lnTo>
                    <a:lnTo>
                      <a:pt x="4725" y="564"/>
                    </a:lnTo>
                    <a:lnTo>
                      <a:pt x="4722" y="557"/>
                    </a:lnTo>
                    <a:lnTo>
                      <a:pt x="4717" y="552"/>
                    </a:lnTo>
                    <a:lnTo>
                      <a:pt x="4704" y="542"/>
                    </a:lnTo>
                    <a:lnTo>
                      <a:pt x="4687" y="531"/>
                    </a:lnTo>
                    <a:lnTo>
                      <a:pt x="4687" y="531"/>
                    </a:lnTo>
                    <a:lnTo>
                      <a:pt x="4671" y="519"/>
                    </a:lnTo>
                    <a:lnTo>
                      <a:pt x="4656" y="511"/>
                    </a:lnTo>
                    <a:lnTo>
                      <a:pt x="4649" y="508"/>
                    </a:lnTo>
                    <a:lnTo>
                      <a:pt x="4643" y="506"/>
                    </a:lnTo>
                    <a:lnTo>
                      <a:pt x="4634" y="505"/>
                    </a:lnTo>
                    <a:lnTo>
                      <a:pt x="4628" y="505"/>
                    </a:lnTo>
                    <a:lnTo>
                      <a:pt x="4618" y="506"/>
                    </a:lnTo>
                    <a:lnTo>
                      <a:pt x="4610" y="509"/>
                    </a:lnTo>
                    <a:lnTo>
                      <a:pt x="4586" y="519"/>
                    </a:lnTo>
                    <a:lnTo>
                      <a:pt x="4557" y="536"/>
                    </a:lnTo>
                    <a:lnTo>
                      <a:pt x="4521" y="559"/>
                    </a:lnTo>
                    <a:lnTo>
                      <a:pt x="4521" y="559"/>
                    </a:lnTo>
                    <a:lnTo>
                      <a:pt x="4491" y="579"/>
                    </a:lnTo>
                    <a:lnTo>
                      <a:pt x="4464" y="598"/>
                    </a:lnTo>
                    <a:lnTo>
                      <a:pt x="4420" y="633"/>
                    </a:lnTo>
                    <a:lnTo>
                      <a:pt x="4385" y="664"/>
                    </a:lnTo>
                    <a:lnTo>
                      <a:pt x="4361" y="691"/>
                    </a:lnTo>
                    <a:lnTo>
                      <a:pt x="4361" y="691"/>
                    </a:lnTo>
                    <a:lnTo>
                      <a:pt x="4311" y="661"/>
                    </a:lnTo>
                    <a:lnTo>
                      <a:pt x="4260" y="633"/>
                    </a:lnTo>
                    <a:lnTo>
                      <a:pt x="4260" y="633"/>
                    </a:lnTo>
                    <a:lnTo>
                      <a:pt x="4270" y="598"/>
                    </a:lnTo>
                    <a:lnTo>
                      <a:pt x="4280" y="552"/>
                    </a:lnTo>
                    <a:lnTo>
                      <a:pt x="4288" y="496"/>
                    </a:lnTo>
                    <a:lnTo>
                      <a:pt x="4291" y="463"/>
                    </a:lnTo>
                    <a:lnTo>
                      <a:pt x="4293" y="429"/>
                    </a:lnTo>
                    <a:lnTo>
                      <a:pt x="4293" y="429"/>
                    </a:lnTo>
                    <a:lnTo>
                      <a:pt x="4296" y="384"/>
                    </a:lnTo>
                    <a:lnTo>
                      <a:pt x="4295" y="351"/>
                    </a:lnTo>
                    <a:lnTo>
                      <a:pt x="4293" y="326"/>
                    </a:lnTo>
                    <a:lnTo>
                      <a:pt x="4291" y="317"/>
                    </a:lnTo>
                    <a:lnTo>
                      <a:pt x="4288" y="308"/>
                    </a:lnTo>
                    <a:lnTo>
                      <a:pt x="4285" y="302"/>
                    </a:lnTo>
                    <a:lnTo>
                      <a:pt x="4280" y="297"/>
                    </a:lnTo>
                    <a:lnTo>
                      <a:pt x="4275" y="292"/>
                    </a:lnTo>
                    <a:lnTo>
                      <a:pt x="4268" y="287"/>
                    </a:lnTo>
                    <a:lnTo>
                      <a:pt x="4255" y="279"/>
                    </a:lnTo>
                    <a:lnTo>
                      <a:pt x="4235" y="270"/>
                    </a:lnTo>
                    <a:lnTo>
                      <a:pt x="4235" y="270"/>
                    </a:lnTo>
                    <a:lnTo>
                      <a:pt x="4217" y="262"/>
                    </a:lnTo>
                    <a:lnTo>
                      <a:pt x="4202" y="256"/>
                    </a:lnTo>
                    <a:lnTo>
                      <a:pt x="4194" y="254"/>
                    </a:lnTo>
                    <a:lnTo>
                      <a:pt x="4187" y="254"/>
                    </a:lnTo>
                    <a:lnTo>
                      <a:pt x="4181" y="254"/>
                    </a:lnTo>
                    <a:lnTo>
                      <a:pt x="4173" y="256"/>
                    </a:lnTo>
                    <a:lnTo>
                      <a:pt x="4164" y="259"/>
                    </a:lnTo>
                    <a:lnTo>
                      <a:pt x="4156" y="262"/>
                    </a:lnTo>
                    <a:lnTo>
                      <a:pt x="4136" y="277"/>
                    </a:lnTo>
                    <a:lnTo>
                      <a:pt x="4110" y="298"/>
                    </a:lnTo>
                    <a:lnTo>
                      <a:pt x="4077" y="328"/>
                    </a:lnTo>
                    <a:lnTo>
                      <a:pt x="4077" y="328"/>
                    </a:lnTo>
                    <a:lnTo>
                      <a:pt x="4052" y="353"/>
                    </a:lnTo>
                    <a:lnTo>
                      <a:pt x="4029" y="376"/>
                    </a:lnTo>
                    <a:lnTo>
                      <a:pt x="3991" y="419"/>
                    </a:lnTo>
                    <a:lnTo>
                      <a:pt x="3963" y="455"/>
                    </a:lnTo>
                    <a:lnTo>
                      <a:pt x="3942" y="485"/>
                    </a:lnTo>
                    <a:lnTo>
                      <a:pt x="3942" y="485"/>
                    </a:lnTo>
                    <a:lnTo>
                      <a:pt x="3889" y="465"/>
                    </a:lnTo>
                    <a:lnTo>
                      <a:pt x="3835" y="445"/>
                    </a:lnTo>
                    <a:lnTo>
                      <a:pt x="3835" y="445"/>
                    </a:lnTo>
                    <a:lnTo>
                      <a:pt x="3838" y="411"/>
                    </a:lnTo>
                    <a:lnTo>
                      <a:pt x="3840" y="364"/>
                    </a:lnTo>
                    <a:lnTo>
                      <a:pt x="3838" y="307"/>
                    </a:lnTo>
                    <a:lnTo>
                      <a:pt x="3835" y="274"/>
                    </a:lnTo>
                    <a:lnTo>
                      <a:pt x="3831" y="239"/>
                    </a:lnTo>
                    <a:lnTo>
                      <a:pt x="3831" y="239"/>
                    </a:lnTo>
                    <a:lnTo>
                      <a:pt x="3826" y="195"/>
                    </a:lnTo>
                    <a:lnTo>
                      <a:pt x="3820" y="162"/>
                    </a:lnTo>
                    <a:lnTo>
                      <a:pt x="3813" y="138"/>
                    </a:lnTo>
                    <a:lnTo>
                      <a:pt x="3810" y="129"/>
                    </a:lnTo>
                    <a:lnTo>
                      <a:pt x="3805" y="122"/>
                    </a:lnTo>
                    <a:lnTo>
                      <a:pt x="3800" y="115"/>
                    </a:lnTo>
                    <a:lnTo>
                      <a:pt x="3795" y="110"/>
                    </a:lnTo>
                    <a:lnTo>
                      <a:pt x="3788" y="107"/>
                    </a:lnTo>
                    <a:lnTo>
                      <a:pt x="3782" y="104"/>
                    </a:lnTo>
                    <a:lnTo>
                      <a:pt x="3767" y="97"/>
                    </a:lnTo>
                    <a:lnTo>
                      <a:pt x="3747" y="92"/>
                    </a:lnTo>
                    <a:lnTo>
                      <a:pt x="3747" y="92"/>
                    </a:lnTo>
                    <a:lnTo>
                      <a:pt x="3727" y="87"/>
                    </a:lnTo>
                    <a:lnTo>
                      <a:pt x="3711" y="84"/>
                    </a:lnTo>
                    <a:lnTo>
                      <a:pt x="3704" y="84"/>
                    </a:lnTo>
                    <a:lnTo>
                      <a:pt x="3696" y="84"/>
                    </a:lnTo>
                    <a:lnTo>
                      <a:pt x="3690" y="86"/>
                    </a:lnTo>
                    <a:lnTo>
                      <a:pt x="3683" y="89"/>
                    </a:lnTo>
                    <a:lnTo>
                      <a:pt x="3675" y="92"/>
                    </a:lnTo>
                    <a:lnTo>
                      <a:pt x="3666" y="99"/>
                    </a:lnTo>
                    <a:lnTo>
                      <a:pt x="3650" y="117"/>
                    </a:lnTo>
                    <a:lnTo>
                      <a:pt x="3627" y="142"/>
                    </a:lnTo>
                    <a:lnTo>
                      <a:pt x="3601" y="176"/>
                    </a:lnTo>
                    <a:lnTo>
                      <a:pt x="3601" y="176"/>
                    </a:lnTo>
                    <a:lnTo>
                      <a:pt x="3581" y="206"/>
                    </a:lnTo>
                    <a:lnTo>
                      <a:pt x="3561" y="232"/>
                    </a:lnTo>
                    <a:lnTo>
                      <a:pt x="3531" y="282"/>
                    </a:lnTo>
                    <a:lnTo>
                      <a:pt x="3510" y="323"/>
                    </a:lnTo>
                    <a:lnTo>
                      <a:pt x="3495" y="354"/>
                    </a:lnTo>
                    <a:lnTo>
                      <a:pt x="3495" y="354"/>
                    </a:lnTo>
                    <a:lnTo>
                      <a:pt x="3439" y="345"/>
                    </a:lnTo>
                    <a:lnTo>
                      <a:pt x="3381" y="335"/>
                    </a:lnTo>
                    <a:lnTo>
                      <a:pt x="3381" y="335"/>
                    </a:lnTo>
                    <a:lnTo>
                      <a:pt x="3380" y="300"/>
                    </a:lnTo>
                    <a:lnTo>
                      <a:pt x="3373" y="254"/>
                    </a:lnTo>
                    <a:lnTo>
                      <a:pt x="3361" y="198"/>
                    </a:lnTo>
                    <a:lnTo>
                      <a:pt x="3353" y="165"/>
                    </a:lnTo>
                    <a:lnTo>
                      <a:pt x="3343" y="132"/>
                    </a:lnTo>
                    <a:lnTo>
                      <a:pt x="3343" y="132"/>
                    </a:lnTo>
                    <a:lnTo>
                      <a:pt x="3330" y="89"/>
                    </a:lnTo>
                    <a:lnTo>
                      <a:pt x="3319" y="58"/>
                    </a:lnTo>
                    <a:lnTo>
                      <a:pt x="3307" y="36"/>
                    </a:lnTo>
                    <a:lnTo>
                      <a:pt x="3302" y="28"/>
                    </a:lnTo>
                    <a:lnTo>
                      <a:pt x="3297" y="21"/>
                    </a:lnTo>
                    <a:lnTo>
                      <a:pt x="3291" y="15"/>
                    </a:lnTo>
                    <a:lnTo>
                      <a:pt x="3286" y="12"/>
                    </a:lnTo>
                    <a:lnTo>
                      <a:pt x="3279" y="8"/>
                    </a:lnTo>
                    <a:lnTo>
                      <a:pt x="3271" y="7"/>
                    </a:lnTo>
                    <a:lnTo>
                      <a:pt x="3254" y="3"/>
                    </a:lnTo>
                    <a:lnTo>
                      <a:pt x="3235" y="2"/>
                    </a:lnTo>
                    <a:lnTo>
                      <a:pt x="3235" y="2"/>
                    </a:lnTo>
                    <a:lnTo>
                      <a:pt x="3215" y="0"/>
                    </a:lnTo>
                    <a:lnTo>
                      <a:pt x="3198" y="0"/>
                    </a:lnTo>
                    <a:lnTo>
                      <a:pt x="3190" y="2"/>
                    </a:lnTo>
                    <a:lnTo>
                      <a:pt x="3183" y="3"/>
                    </a:lnTo>
                    <a:lnTo>
                      <a:pt x="3177" y="5"/>
                    </a:lnTo>
                    <a:lnTo>
                      <a:pt x="3170" y="10"/>
                    </a:lnTo>
                    <a:lnTo>
                      <a:pt x="3164" y="15"/>
                    </a:lnTo>
                    <a:lnTo>
                      <a:pt x="3157" y="23"/>
                    </a:lnTo>
                    <a:lnTo>
                      <a:pt x="3142" y="43"/>
                    </a:lnTo>
                    <a:lnTo>
                      <a:pt x="3126" y="71"/>
                    </a:lnTo>
                    <a:lnTo>
                      <a:pt x="3106" y="110"/>
                    </a:lnTo>
                    <a:lnTo>
                      <a:pt x="3106" y="110"/>
                    </a:lnTo>
                    <a:lnTo>
                      <a:pt x="3089" y="142"/>
                    </a:lnTo>
                    <a:lnTo>
                      <a:pt x="3076" y="171"/>
                    </a:lnTo>
                    <a:lnTo>
                      <a:pt x="3055" y="226"/>
                    </a:lnTo>
                    <a:lnTo>
                      <a:pt x="3042" y="270"/>
                    </a:lnTo>
                    <a:lnTo>
                      <a:pt x="3032" y="305"/>
                    </a:lnTo>
                    <a:lnTo>
                      <a:pt x="3032" y="305"/>
                    </a:lnTo>
                    <a:lnTo>
                      <a:pt x="2974" y="303"/>
                    </a:lnTo>
                    <a:lnTo>
                      <a:pt x="2916" y="305"/>
                    </a:lnTo>
                    <a:lnTo>
                      <a:pt x="2916" y="305"/>
                    </a:lnTo>
                    <a:lnTo>
                      <a:pt x="2908" y="270"/>
                    </a:lnTo>
                    <a:lnTo>
                      <a:pt x="2893" y="226"/>
                    </a:lnTo>
                    <a:lnTo>
                      <a:pt x="2872" y="171"/>
                    </a:lnTo>
                    <a:lnTo>
                      <a:pt x="2859" y="142"/>
                    </a:lnTo>
                    <a:lnTo>
                      <a:pt x="2844" y="110"/>
                    </a:lnTo>
                    <a:lnTo>
                      <a:pt x="2844" y="110"/>
                    </a:lnTo>
                    <a:lnTo>
                      <a:pt x="2824" y="71"/>
                    </a:lnTo>
                    <a:lnTo>
                      <a:pt x="2806" y="43"/>
                    </a:lnTo>
                    <a:lnTo>
                      <a:pt x="2793" y="23"/>
                    </a:lnTo>
                    <a:lnTo>
                      <a:pt x="2786" y="15"/>
                    </a:lnTo>
                    <a:lnTo>
                      <a:pt x="2779" y="10"/>
                    </a:lnTo>
                    <a:lnTo>
                      <a:pt x="2773" y="5"/>
                    </a:lnTo>
                    <a:lnTo>
                      <a:pt x="2766" y="3"/>
                    </a:lnTo>
                    <a:lnTo>
                      <a:pt x="2758" y="2"/>
                    </a:lnTo>
                    <a:lnTo>
                      <a:pt x="2751" y="0"/>
                    </a:lnTo>
                    <a:lnTo>
                      <a:pt x="2735" y="0"/>
                    </a:lnTo>
                    <a:lnTo>
                      <a:pt x="2715" y="2"/>
                    </a:lnTo>
                    <a:lnTo>
                      <a:pt x="2715" y="2"/>
                    </a:lnTo>
                    <a:lnTo>
                      <a:pt x="2694" y="3"/>
                    </a:lnTo>
                    <a:lnTo>
                      <a:pt x="2677" y="7"/>
                    </a:lnTo>
                    <a:lnTo>
                      <a:pt x="2671" y="8"/>
                    </a:lnTo>
                    <a:lnTo>
                      <a:pt x="2664" y="12"/>
                    </a:lnTo>
                    <a:lnTo>
                      <a:pt x="2657" y="15"/>
                    </a:lnTo>
                    <a:lnTo>
                      <a:pt x="2652" y="21"/>
                    </a:lnTo>
                    <a:lnTo>
                      <a:pt x="2648" y="28"/>
                    </a:lnTo>
                    <a:lnTo>
                      <a:pt x="2641" y="36"/>
                    </a:lnTo>
                    <a:lnTo>
                      <a:pt x="2631" y="58"/>
                    </a:lnTo>
                    <a:lnTo>
                      <a:pt x="2620" y="89"/>
                    </a:lnTo>
                    <a:lnTo>
                      <a:pt x="2606" y="132"/>
                    </a:lnTo>
                    <a:lnTo>
                      <a:pt x="2606" y="132"/>
                    </a:lnTo>
                    <a:lnTo>
                      <a:pt x="2596" y="165"/>
                    </a:lnTo>
                    <a:lnTo>
                      <a:pt x="2588" y="198"/>
                    </a:lnTo>
                    <a:lnTo>
                      <a:pt x="2577" y="254"/>
                    </a:lnTo>
                    <a:lnTo>
                      <a:pt x="2570" y="300"/>
                    </a:lnTo>
                    <a:lnTo>
                      <a:pt x="2567" y="335"/>
                    </a:lnTo>
                    <a:lnTo>
                      <a:pt x="2567" y="335"/>
                    </a:lnTo>
                    <a:lnTo>
                      <a:pt x="2511" y="345"/>
                    </a:lnTo>
                    <a:lnTo>
                      <a:pt x="2455" y="354"/>
                    </a:lnTo>
                    <a:lnTo>
                      <a:pt x="2455" y="354"/>
                    </a:lnTo>
                    <a:lnTo>
                      <a:pt x="2440" y="323"/>
                    </a:lnTo>
                    <a:lnTo>
                      <a:pt x="2417" y="282"/>
                    </a:lnTo>
                    <a:lnTo>
                      <a:pt x="2387" y="232"/>
                    </a:lnTo>
                    <a:lnTo>
                      <a:pt x="2369" y="206"/>
                    </a:lnTo>
                    <a:lnTo>
                      <a:pt x="2347" y="176"/>
                    </a:lnTo>
                    <a:lnTo>
                      <a:pt x="2347" y="176"/>
                    </a:lnTo>
                    <a:lnTo>
                      <a:pt x="2321" y="142"/>
                    </a:lnTo>
                    <a:lnTo>
                      <a:pt x="2300" y="117"/>
                    </a:lnTo>
                    <a:lnTo>
                      <a:pt x="2282" y="99"/>
                    </a:lnTo>
                    <a:lnTo>
                      <a:pt x="2275" y="92"/>
                    </a:lnTo>
                    <a:lnTo>
                      <a:pt x="2267" y="89"/>
                    </a:lnTo>
                    <a:lnTo>
                      <a:pt x="2260" y="86"/>
                    </a:lnTo>
                    <a:lnTo>
                      <a:pt x="2252" y="84"/>
                    </a:lnTo>
                    <a:lnTo>
                      <a:pt x="2245" y="84"/>
                    </a:lnTo>
                    <a:lnTo>
                      <a:pt x="2239" y="84"/>
                    </a:lnTo>
                    <a:lnTo>
                      <a:pt x="2222" y="87"/>
                    </a:lnTo>
                    <a:lnTo>
                      <a:pt x="2202" y="92"/>
                    </a:lnTo>
                    <a:lnTo>
                      <a:pt x="2202" y="92"/>
                    </a:lnTo>
                    <a:lnTo>
                      <a:pt x="2183" y="97"/>
                    </a:lnTo>
                    <a:lnTo>
                      <a:pt x="2166" y="104"/>
                    </a:lnTo>
                    <a:lnTo>
                      <a:pt x="2160" y="107"/>
                    </a:lnTo>
                    <a:lnTo>
                      <a:pt x="2155" y="110"/>
                    </a:lnTo>
                    <a:lnTo>
                      <a:pt x="2148" y="115"/>
                    </a:lnTo>
                    <a:lnTo>
                      <a:pt x="2145" y="122"/>
                    </a:lnTo>
                    <a:lnTo>
                      <a:pt x="2140" y="129"/>
                    </a:lnTo>
                    <a:lnTo>
                      <a:pt x="2136" y="138"/>
                    </a:lnTo>
                    <a:lnTo>
                      <a:pt x="2130" y="162"/>
                    </a:lnTo>
                    <a:lnTo>
                      <a:pt x="2123" y="195"/>
                    </a:lnTo>
                    <a:lnTo>
                      <a:pt x="2118" y="239"/>
                    </a:lnTo>
                    <a:lnTo>
                      <a:pt x="2118" y="239"/>
                    </a:lnTo>
                    <a:lnTo>
                      <a:pt x="2113" y="274"/>
                    </a:lnTo>
                    <a:lnTo>
                      <a:pt x="2112" y="307"/>
                    </a:lnTo>
                    <a:lnTo>
                      <a:pt x="2110" y="364"/>
                    </a:lnTo>
                    <a:lnTo>
                      <a:pt x="2112" y="411"/>
                    </a:lnTo>
                    <a:lnTo>
                      <a:pt x="2115" y="447"/>
                    </a:lnTo>
                    <a:lnTo>
                      <a:pt x="2115" y="447"/>
                    </a:lnTo>
                    <a:lnTo>
                      <a:pt x="2061" y="465"/>
                    </a:lnTo>
                    <a:lnTo>
                      <a:pt x="2008" y="486"/>
                    </a:lnTo>
                    <a:lnTo>
                      <a:pt x="2008" y="486"/>
                    </a:lnTo>
                    <a:lnTo>
                      <a:pt x="1986" y="457"/>
                    </a:lnTo>
                    <a:lnTo>
                      <a:pt x="1958" y="419"/>
                    </a:lnTo>
                    <a:lnTo>
                      <a:pt x="1920" y="376"/>
                    </a:lnTo>
                    <a:lnTo>
                      <a:pt x="1897" y="353"/>
                    </a:lnTo>
                    <a:lnTo>
                      <a:pt x="1871" y="328"/>
                    </a:lnTo>
                    <a:lnTo>
                      <a:pt x="1871" y="328"/>
                    </a:lnTo>
                    <a:lnTo>
                      <a:pt x="1840" y="298"/>
                    </a:lnTo>
                    <a:lnTo>
                      <a:pt x="1813" y="277"/>
                    </a:lnTo>
                    <a:lnTo>
                      <a:pt x="1793" y="262"/>
                    </a:lnTo>
                    <a:lnTo>
                      <a:pt x="1784" y="259"/>
                    </a:lnTo>
                    <a:lnTo>
                      <a:pt x="1775" y="256"/>
                    </a:lnTo>
                    <a:lnTo>
                      <a:pt x="1769" y="254"/>
                    </a:lnTo>
                    <a:lnTo>
                      <a:pt x="1762" y="254"/>
                    </a:lnTo>
                    <a:lnTo>
                      <a:pt x="1754" y="254"/>
                    </a:lnTo>
                    <a:lnTo>
                      <a:pt x="1747" y="256"/>
                    </a:lnTo>
                    <a:lnTo>
                      <a:pt x="1731" y="262"/>
                    </a:lnTo>
                    <a:lnTo>
                      <a:pt x="1713" y="270"/>
                    </a:lnTo>
                    <a:lnTo>
                      <a:pt x="1713" y="270"/>
                    </a:lnTo>
                    <a:lnTo>
                      <a:pt x="1695" y="279"/>
                    </a:lnTo>
                    <a:lnTo>
                      <a:pt x="1680" y="287"/>
                    </a:lnTo>
                    <a:lnTo>
                      <a:pt x="1675" y="292"/>
                    </a:lnTo>
                    <a:lnTo>
                      <a:pt x="1670" y="297"/>
                    </a:lnTo>
                    <a:lnTo>
                      <a:pt x="1665" y="302"/>
                    </a:lnTo>
                    <a:lnTo>
                      <a:pt x="1662" y="308"/>
                    </a:lnTo>
                    <a:lnTo>
                      <a:pt x="1658" y="317"/>
                    </a:lnTo>
                    <a:lnTo>
                      <a:pt x="1657" y="326"/>
                    </a:lnTo>
                    <a:lnTo>
                      <a:pt x="1653" y="351"/>
                    </a:lnTo>
                    <a:lnTo>
                      <a:pt x="1653" y="384"/>
                    </a:lnTo>
                    <a:lnTo>
                      <a:pt x="1655" y="429"/>
                    </a:lnTo>
                    <a:lnTo>
                      <a:pt x="1655" y="429"/>
                    </a:lnTo>
                    <a:lnTo>
                      <a:pt x="1658" y="465"/>
                    </a:lnTo>
                    <a:lnTo>
                      <a:pt x="1662" y="498"/>
                    </a:lnTo>
                    <a:lnTo>
                      <a:pt x="1670" y="554"/>
                    </a:lnTo>
                    <a:lnTo>
                      <a:pt x="1680" y="600"/>
                    </a:lnTo>
                    <a:lnTo>
                      <a:pt x="1690" y="635"/>
                    </a:lnTo>
                    <a:lnTo>
                      <a:pt x="1690" y="635"/>
                    </a:lnTo>
                    <a:lnTo>
                      <a:pt x="1639" y="663"/>
                    </a:lnTo>
                    <a:lnTo>
                      <a:pt x="1591" y="692"/>
                    </a:lnTo>
                    <a:lnTo>
                      <a:pt x="1591" y="692"/>
                    </a:lnTo>
                    <a:lnTo>
                      <a:pt x="1564" y="666"/>
                    </a:lnTo>
                    <a:lnTo>
                      <a:pt x="1530" y="635"/>
                    </a:lnTo>
                    <a:lnTo>
                      <a:pt x="1485" y="598"/>
                    </a:lnTo>
                    <a:lnTo>
                      <a:pt x="1459" y="580"/>
                    </a:lnTo>
                    <a:lnTo>
                      <a:pt x="1429" y="559"/>
                    </a:lnTo>
                    <a:lnTo>
                      <a:pt x="1429" y="559"/>
                    </a:lnTo>
                    <a:lnTo>
                      <a:pt x="1391" y="536"/>
                    </a:lnTo>
                    <a:lnTo>
                      <a:pt x="1363" y="519"/>
                    </a:lnTo>
                    <a:lnTo>
                      <a:pt x="1340" y="509"/>
                    </a:lnTo>
                    <a:lnTo>
                      <a:pt x="1330" y="506"/>
                    </a:lnTo>
                    <a:lnTo>
                      <a:pt x="1322" y="505"/>
                    </a:lnTo>
                    <a:lnTo>
                      <a:pt x="1314" y="505"/>
                    </a:lnTo>
                    <a:lnTo>
                      <a:pt x="1307" y="506"/>
                    </a:lnTo>
                    <a:lnTo>
                      <a:pt x="1301" y="508"/>
                    </a:lnTo>
                    <a:lnTo>
                      <a:pt x="1294" y="511"/>
                    </a:lnTo>
                    <a:lnTo>
                      <a:pt x="1279" y="519"/>
                    </a:lnTo>
                    <a:lnTo>
                      <a:pt x="1263" y="531"/>
                    </a:lnTo>
                    <a:lnTo>
                      <a:pt x="1263" y="531"/>
                    </a:lnTo>
                    <a:lnTo>
                      <a:pt x="1246" y="542"/>
                    </a:lnTo>
                    <a:lnTo>
                      <a:pt x="1233" y="552"/>
                    </a:lnTo>
                    <a:lnTo>
                      <a:pt x="1228" y="557"/>
                    </a:lnTo>
                    <a:lnTo>
                      <a:pt x="1223" y="564"/>
                    </a:lnTo>
                    <a:lnTo>
                      <a:pt x="1220" y="570"/>
                    </a:lnTo>
                    <a:lnTo>
                      <a:pt x="1218" y="577"/>
                    </a:lnTo>
                    <a:lnTo>
                      <a:pt x="1216" y="587"/>
                    </a:lnTo>
                    <a:lnTo>
                      <a:pt x="1216" y="595"/>
                    </a:lnTo>
                    <a:lnTo>
                      <a:pt x="1218" y="620"/>
                    </a:lnTo>
                    <a:lnTo>
                      <a:pt x="1223" y="653"/>
                    </a:lnTo>
                    <a:lnTo>
                      <a:pt x="1233" y="697"/>
                    </a:lnTo>
                    <a:lnTo>
                      <a:pt x="1233" y="697"/>
                    </a:lnTo>
                    <a:lnTo>
                      <a:pt x="1241" y="732"/>
                    </a:lnTo>
                    <a:lnTo>
                      <a:pt x="1251" y="763"/>
                    </a:lnTo>
                    <a:lnTo>
                      <a:pt x="1269" y="818"/>
                    </a:lnTo>
                    <a:lnTo>
                      <a:pt x="1287" y="861"/>
                    </a:lnTo>
                    <a:lnTo>
                      <a:pt x="1302" y="894"/>
                    </a:lnTo>
                    <a:lnTo>
                      <a:pt x="1302" y="894"/>
                    </a:lnTo>
                    <a:lnTo>
                      <a:pt x="1258" y="930"/>
                    </a:lnTo>
                    <a:lnTo>
                      <a:pt x="1213" y="966"/>
                    </a:lnTo>
                    <a:lnTo>
                      <a:pt x="1213" y="966"/>
                    </a:lnTo>
                    <a:lnTo>
                      <a:pt x="1185" y="946"/>
                    </a:lnTo>
                    <a:lnTo>
                      <a:pt x="1146" y="922"/>
                    </a:lnTo>
                    <a:lnTo>
                      <a:pt x="1094" y="894"/>
                    </a:lnTo>
                    <a:lnTo>
                      <a:pt x="1065" y="879"/>
                    </a:lnTo>
                    <a:lnTo>
                      <a:pt x="1033" y="866"/>
                    </a:lnTo>
                    <a:lnTo>
                      <a:pt x="1033" y="866"/>
                    </a:lnTo>
                    <a:lnTo>
                      <a:pt x="992" y="847"/>
                    </a:lnTo>
                    <a:lnTo>
                      <a:pt x="961" y="838"/>
                    </a:lnTo>
                    <a:lnTo>
                      <a:pt x="936" y="831"/>
                    </a:lnTo>
                    <a:lnTo>
                      <a:pt x="926" y="829"/>
                    </a:lnTo>
                    <a:lnTo>
                      <a:pt x="918" y="829"/>
                    </a:lnTo>
                    <a:lnTo>
                      <a:pt x="910" y="831"/>
                    </a:lnTo>
                    <a:lnTo>
                      <a:pt x="903" y="833"/>
                    </a:lnTo>
                    <a:lnTo>
                      <a:pt x="897" y="836"/>
                    </a:lnTo>
                    <a:lnTo>
                      <a:pt x="892" y="839"/>
                    </a:lnTo>
                    <a:lnTo>
                      <a:pt x="878" y="851"/>
                    </a:lnTo>
                    <a:lnTo>
                      <a:pt x="864" y="866"/>
                    </a:lnTo>
                    <a:lnTo>
                      <a:pt x="864" y="866"/>
                    </a:lnTo>
                    <a:lnTo>
                      <a:pt x="850" y="879"/>
                    </a:lnTo>
                    <a:lnTo>
                      <a:pt x="839" y="892"/>
                    </a:lnTo>
                    <a:lnTo>
                      <a:pt x="834" y="899"/>
                    </a:lnTo>
                    <a:lnTo>
                      <a:pt x="832" y="905"/>
                    </a:lnTo>
                    <a:lnTo>
                      <a:pt x="829" y="912"/>
                    </a:lnTo>
                    <a:lnTo>
                      <a:pt x="829" y="918"/>
                    </a:lnTo>
                    <a:lnTo>
                      <a:pt x="829" y="928"/>
                    </a:lnTo>
                    <a:lnTo>
                      <a:pt x="829" y="938"/>
                    </a:lnTo>
                    <a:lnTo>
                      <a:pt x="836" y="961"/>
                    </a:lnTo>
                    <a:lnTo>
                      <a:pt x="847" y="993"/>
                    </a:lnTo>
                    <a:lnTo>
                      <a:pt x="864" y="1034"/>
                    </a:lnTo>
                    <a:lnTo>
                      <a:pt x="864" y="1034"/>
                    </a:lnTo>
                    <a:lnTo>
                      <a:pt x="878" y="1067"/>
                    </a:lnTo>
                    <a:lnTo>
                      <a:pt x="893" y="1095"/>
                    </a:lnTo>
                    <a:lnTo>
                      <a:pt x="920" y="1146"/>
                    </a:lnTo>
                    <a:lnTo>
                      <a:pt x="944" y="1185"/>
                    </a:lnTo>
                    <a:lnTo>
                      <a:pt x="966" y="1215"/>
                    </a:lnTo>
                    <a:lnTo>
                      <a:pt x="966" y="1215"/>
                    </a:lnTo>
                    <a:lnTo>
                      <a:pt x="928" y="1258"/>
                    </a:lnTo>
                    <a:lnTo>
                      <a:pt x="892" y="1303"/>
                    </a:lnTo>
                    <a:lnTo>
                      <a:pt x="892" y="1303"/>
                    </a:lnTo>
                    <a:lnTo>
                      <a:pt x="859" y="1288"/>
                    </a:lnTo>
                    <a:lnTo>
                      <a:pt x="816" y="1270"/>
                    </a:lnTo>
                    <a:lnTo>
                      <a:pt x="761" y="1251"/>
                    </a:lnTo>
                    <a:lnTo>
                      <a:pt x="730" y="1243"/>
                    </a:lnTo>
                    <a:lnTo>
                      <a:pt x="695" y="1235"/>
                    </a:lnTo>
                    <a:lnTo>
                      <a:pt x="695" y="1235"/>
                    </a:lnTo>
                    <a:lnTo>
                      <a:pt x="653" y="1225"/>
                    </a:lnTo>
                    <a:lnTo>
                      <a:pt x="620" y="1218"/>
                    </a:lnTo>
                    <a:lnTo>
                      <a:pt x="595" y="1217"/>
                    </a:lnTo>
                    <a:lnTo>
                      <a:pt x="585" y="1218"/>
                    </a:lnTo>
                    <a:lnTo>
                      <a:pt x="577" y="1218"/>
                    </a:lnTo>
                    <a:lnTo>
                      <a:pt x="570" y="1222"/>
                    </a:lnTo>
                    <a:lnTo>
                      <a:pt x="564" y="1225"/>
                    </a:lnTo>
                    <a:lnTo>
                      <a:pt x="557" y="1228"/>
                    </a:lnTo>
                    <a:lnTo>
                      <a:pt x="552" y="1233"/>
                    </a:lnTo>
                    <a:lnTo>
                      <a:pt x="540" y="1246"/>
                    </a:lnTo>
                    <a:lnTo>
                      <a:pt x="529" y="1263"/>
                    </a:lnTo>
                    <a:lnTo>
                      <a:pt x="529" y="1263"/>
                    </a:lnTo>
                    <a:lnTo>
                      <a:pt x="517" y="1279"/>
                    </a:lnTo>
                    <a:lnTo>
                      <a:pt x="509" y="1294"/>
                    </a:lnTo>
                    <a:lnTo>
                      <a:pt x="506" y="1301"/>
                    </a:lnTo>
                    <a:lnTo>
                      <a:pt x="504" y="1307"/>
                    </a:lnTo>
                    <a:lnTo>
                      <a:pt x="504" y="1316"/>
                    </a:lnTo>
                    <a:lnTo>
                      <a:pt x="504" y="1322"/>
                    </a:lnTo>
                    <a:lnTo>
                      <a:pt x="506" y="1332"/>
                    </a:lnTo>
                    <a:lnTo>
                      <a:pt x="509" y="1340"/>
                    </a:lnTo>
                    <a:lnTo>
                      <a:pt x="519" y="1364"/>
                    </a:lnTo>
                    <a:lnTo>
                      <a:pt x="535" y="1393"/>
                    </a:lnTo>
                    <a:lnTo>
                      <a:pt x="559" y="1429"/>
                    </a:lnTo>
                    <a:lnTo>
                      <a:pt x="559" y="1429"/>
                    </a:lnTo>
                    <a:lnTo>
                      <a:pt x="578" y="1459"/>
                    </a:lnTo>
                    <a:lnTo>
                      <a:pt x="598" y="1486"/>
                    </a:lnTo>
                    <a:lnTo>
                      <a:pt x="633" y="1530"/>
                    </a:lnTo>
                    <a:lnTo>
                      <a:pt x="664" y="1565"/>
                    </a:lnTo>
                    <a:lnTo>
                      <a:pt x="690" y="1589"/>
                    </a:lnTo>
                    <a:lnTo>
                      <a:pt x="690" y="1589"/>
                    </a:lnTo>
                    <a:lnTo>
                      <a:pt x="661" y="1639"/>
                    </a:lnTo>
                    <a:lnTo>
                      <a:pt x="633" y="1690"/>
                    </a:lnTo>
                    <a:lnTo>
                      <a:pt x="633" y="1690"/>
                    </a:lnTo>
                    <a:lnTo>
                      <a:pt x="598" y="1680"/>
                    </a:lnTo>
                    <a:lnTo>
                      <a:pt x="552" y="1670"/>
                    </a:lnTo>
                    <a:lnTo>
                      <a:pt x="496" y="1662"/>
                    </a:lnTo>
                    <a:lnTo>
                      <a:pt x="463" y="1659"/>
                    </a:lnTo>
                    <a:lnTo>
                      <a:pt x="428" y="1657"/>
                    </a:lnTo>
                    <a:lnTo>
                      <a:pt x="428" y="1657"/>
                    </a:lnTo>
                    <a:lnTo>
                      <a:pt x="384" y="1654"/>
                    </a:lnTo>
                    <a:lnTo>
                      <a:pt x="351" y="1655"/>
                    </a:lnTo>
                    <a:lnTo>
                      <a:pt x="326" y="1657"/>
                    </a:lnTo>
                    <a:lnTo>
                      <a:pt x="316" y="1659"/>
                    </a:lnTo>
                    <a:lnTo>
                      <a:pt x="308" y="1662"/>
                    </a:lnTo>
                    <a:lnTo>
                      <a:pt x="301" y="1665"/>
                    </a:lnTo>
                    <a:lnTo>
                      <a:pt x="295" y="1670"/>
                    </a:lnTo>
                    <a:lnTo>
                      <a:pt x="290" y="1675"/>
                    </a:lnTo>
                    <a:lnTo>
                      <a:pt x="287" y="1682"/>
                    </a:lnTo>
                    <a:lnTo>
                      <a:pt x="278" y="1695"/>
                    </a:lnTo>
                    <a:lnTo>
                      <a:pt x="270" y="1715"/>
                    </a:lnTo>
                    <a:lnTo>
                      <a:pt x="270" y="1715"/>
                    </a:lnTo>
                    <a:lnTo>
                      <a:pt x="260" y="1733"/>
                    </a:lnTo>
                    <a:lnTo>
                      <a:pt x="255" y="1748"/>
                    </a:lnTo>
                    <a:lnTo>
                      <a:pt x="254" y="1756"/>
                    </a:lnTo>
                    <a:lnTo>
                      <a:pt x="252" y="1763"/>
                    </a:lnTo>
                    <a:lnTo>
                      <a:pt x="254" y="1769"/>
                    </a:lnTo>
                    <a:lnTo>
                      <a:pt x="255" y="1777"/>
                    </a:lnTo>
                    <a:lnTo>
                      <a:pt x="257" y="1786"/>
                    </a:lnTo>
                    <a:lnTo>
                      <a:pt x="262" y="1794"/>
                    </a:lnTo>
                    <a:lnTo>
                      <a:pt x="277" y="1815"/>
                    </a:lnTo>
                    <a:lnTo>
                      <a:pt x="298" y="1840"/>
                    </a:lnTo>
                    <a:lnTo>
                      <a:pt x="328" y="1873"/>
                    </a:lnTo>
                    <a:lnTo>
                      <a:pt x="328" y="1873"/>
                    </a:lnTo>
                    <a:lnTo>
                      <a:pt x="351" y="1898"/>
                    </a:lnTo>
                    <a:lnTo>
                      <a:pt x="376" y="1921"/>
                    </a:lnTo>
                    <a:lnTo>
                      <a:pt x="418" y="1959"/>
                    </a:lnTo>
                    <a:lnTo>
                      <a:pt x="455" y="1987"/>
                    </a:lnTo>
                    <a:lnTo>
                      <a:pt x="484" y="2008"/>
                    </a:lnTo>
                    <a:lnTo>
                      <a:pt x="484" y="2008"/>
                    </a:lnTo>
                    <a:lnTo>
                      <a:pt x="465" y="2061"/>
                    </a:lnTo>
                    <a:lnTo>
                      <a:pt x="445" y="2115"/>
                    </a:lnTo>
                    <a:lnTo>
                      <a:pt x="445" y="2115"/>
                    </a:lnTo>
                    <a:lnTo>
                      <a:pt x="410" y="2112"/>
                    </a:lnTo>
                    <a:lnTo>
                      <a:pt x="362" y="2110"/>
                    </a:lnTo>
                    <a:lnTo>
                      <a:pt x="306" y="2112"/>
                    </a:lnTo>
                    <a:lnTo>
                      <a:pt x="273" y="2115"/>
                    </a:lnTo>
                    <a:lnTo>
                      <a:pt x="237" y="2119"/>
                    </a:lnTo>
                    <a:lnTo>
                      <a:pt x="237" y="2119"/>
                    </a:lnTo>
                    <a:lnTo>
                      <a:pt x="194" y="2124"/>
                    </a:lnTo>
                    <a:lnTo>
                      <a:pt x="161" y="2130"/>
                    </a:lnTo>
                    <a:lnTo>
                      <a:pt x="136" y="2137"/>
                    </a:lnTo>
                    <a:lnTo>
                      <a:pt x="128" y="2140"/>
                    </a:lnTo>
                    <a:lnTo>
                      <a:pt x="120" y="2145"/>
                    </a:lnTo>
                    <a:lnTo>
                      <a:pt x="115" y="2150"/>
                    </a:lnTo>
                    <a:lnTo>
                      <a:pt x="110" y="2155"/>
                    </a:lnTo>
                    <a:lnTo>
                      <a:pt x="105" y="2162"/>
                    </a:lnTo>
                    <a:lnTo>
                      <a:pt x="102" y="2168"/>
                    </a:lnTo>
                    <a:lnTo>
                      <a:pt x="97" y="2183"/>
                    </a:lnTo>
                    <a:lnTo>
                      <a:pt x="92" y="2203"/>
                    </a:lnTo>
                    <a:lnTo>
                      <a:pt x="92" y="2203"/>
                    </a:lnTo>
                    <a:lnTo>
                      <a:pt x="85" y="2223"/>
                    </a:lnTo>
                    <a:lnTo>
                      <a:pt x="84" y="2239"/>
                    </a:lnTo>
                    <a:lnTo>
                      <a:pt x="82" y="2246"/>
                    </a:lnTo>
                    <a:lnTo>
                      <a:pt x="84" y="2254"/>
                    </a:lnTo>
                    <a:lnTo>
                      <a:pt x="85" y="2260"/>
                    </a:lnTo>
                    <a:lnTo>
                      <a:pt x="87" y="2267"/>
                    </a:lnTo>
                    <a:lnTo>
                      <a:pt x="92" y="2275"/>
                    </a:lnTo>
                    <a:lnTo>
                      <a:pt x="99" y="2284"/>
                    </a:lnTo>
                    <a:lnTo>
                      <a:pt x="115" y="2300"/>
                    </a:lnTo>
                    <a:lnTo>
                      <a:pt x="141" y="2323"/>
                    </a:lnTo>
                    <a:lnTo>
                      <a:pt x="176" y="2349"/>
                    </a:lnTo>
                    <a:lnTo>
                      <a:pt x="176" y="2349"/>
                    </a:lnTo>
                    <a:lnTo>
                      <a:pt x="204" y="2369"/>
                    </a:lnTo>
                    <a:lnTo>
                      <a:pt x="232" y="2389"/>
                    </a:lnTo>
                    <a:lnTo>
                      <a:pt x="280" y="2419"/>
                    </a:lnTo>
                    <a:lnTo>
                      <a:pt x="321" y="2440"/>
                    </a:lnTo>
                    <a:lnTo>
                      <a:pt x="354" y="2455"/>
                    </a:lnTo>
                    <a:lnTo>
                      <a:pt x="354" y="2455"/>
                    </a:lnTo>
                    <a:lnTo>
                      <a:pt x="343" y="2511"/>
                    </a:lnTo>
                    <a:lnTo>
                      <a:pt x="333" y="2569"/>
                    </a:lnTo>
                    <a:lnTo>
                      <a:pt x="333" y="2569"/>
                    </a:lnTo>
                    <a:lnTo>
                      <a:pt x="298" y="2572"/>
                    </a:lnTo>
                    <a:lnTo>
                      <a:pt x="252" y="2579"/>
                    </a:lnTo>
                    <a:lnTo>
                      <a:pt x="196" y="2589"/>
                    </a:lnTo>
                    <a:lnTo>
                      <a:pt x="165" y="2597"/>
                    </a:lnTo>
                    <a:lnTo>
                      <a:pt x="130" y="2607"/>
                    </a:lnTo>
                    <a:lnTo>
                      <a:pt x="130" y="2607"/>
                    </a:lnTo>
                    <a:lnTo>
                      <a:pt x="89" y="2620"/>
                    </a:lnTo>
                    <a:lnTo>
                      <a:pt x="57" y="2631"/>
                    </a:lnTo>
                    <a:lnTo>
                      <a:pt x="34" y="2643"/>
                    </a:lnTo>
                    <a:lnTo>
                      <a:pt x="26" y="2648"/>
                    </a:lnTo>
                    <a:lnTo>
                      <a:pt x="19" y="2653"/>
                    </a:lnTo>
                    <a:lnTo>
                      <a:pt x="14" y="2659"/>
                    </a:lnTo>
                    <a:lnTo>
                      <a:pt x="11" y="2664"/>
                    </a:lnTo>
                    <a:lnTo>
                      <a:pt x="8" y="2671"/>
                    </a:lnTo>
                    <a:lnTo>
                      <a:pt x="5" y="2679"/>
                    </a:lnTo>
                    <a:lnTo>
                      <a:pt x="3" y="2696"/>
                    </a:lnTo>
                    <a:lnTo>
                      <a:pt x="1" y="2715"/>
                    </a:lnTo>
                    <a:lnTo>
                      <a:pt x="1" y="2715"/>
                    </a:lnTo>
                    <a:lnTo>
                      <a:pt x="0" y="2735"/>
                    </a:lnTo>
                    <a:lnTo>
                      <a:pt x="0" y="2752"/>
                    </a:lnTo>
                    <a:lnTo>
                      <a:pt x="0" y="2760"/>
                    </a:lnTo>
                    <a:lnTo>
                      <a:pt x="1" y="2767"/>
                    </a:lnTo>
                    <a:lnTo>
                      <a:pt x="5" y="2773"/>
                    </a:lnTo>
                    <a:lnTo>
                      <a:pt x="8" y="2780"/>
                    </a:lnTo>
                    <a:lnTo>
                      <a:pt x="14" y="2786"/>
                    </a:lnTo>
                    <a:lnTo>
                      <a:pt x="21" y="2793"/>
                    </a:lnTo>
                    <a:lnTo>
                      <a:pt x="41" y="2808"/>
                    </a:lnTo>
                    <a:lnTo>
                      <a:pt x="71" y="2824"/>
                    </a:lnTo>
                    <a:lnTo>
                      <a:pt x="110" y="2844"/>
                    </a:lnTo>
                    <a:lnTo>
                      <a:pt x="110" y="2844"/>
                    </a:lnTo>
                    <a:lnTo>
                      <a:pt x="141" y="2861"/>
                    </a:lnTo>
                    <a:lnTo>
                      <a:pt x="171" y="2874"/>
                    </a:lnTo>
                    <a:lnTo>
                      <a:pt x="224" y="2894"/>
                    </a:lnTo>
                    <a:lnTo>
                      <a:pt x="268" y="2908"/>
                    </a:lnTo>
                    <a:lnTo>
                      <a:pt x="303" y="2918"/>
                    </a:lnTo>
                    <a:lnTo>
                      <a:pt x="303" y="2918"/>
                    </a:lnTo>
                    <a:lnTo>
                      <a:pt x="301" y="2976"/>
                    </a:lnTo>
                    <a:lnTo>
                      <a:pt x="303" y="3034"/>
                    </a:lnTo>
                    <a:lnTo>
                      <a:pt x="303" y="3034"/>
                    </a:lnTo>
                    <a:lnTo>
                      <a:pt x="268" y="3042"/>
                    </a:lnTo>
                    <a:lnTo>
                      <a:pt x="224" y="3057"/>
                    </a:lnTo>
                    <a:lnTo>
                      <a:pt x="171" y="3078"/>
                    </a:lnTo>
                    <a:lnTo>
                      <a:pt x="141" y="3091"/>
                    </a:lnTo>
                    <a:lnTo>
                      <a:pt x="110" y="3106"/>
                    </a:lnTo>
                    <a:lnTo>
                      <a:pt x="110" y="3106"/>
                    </a:lnTo>
                    <a:lnTo>
                      <a:pt x="71" y="3126"/>
                    </a:lnTo>
                    <a:lnTo>
                      <a:pt x="41" y="3144"/>
                    </a:lnTo>
                    <a:lnTo>
                      <a:pt x="21" y="3157"/>
                    </a:lnTo>
                    <a:lnTo>
                      <a:pt x="14" y="3164"/>
                    </a:lnTo>
                    <a:lnTo>
                      <a:pt x="8" y="3171"/>
                    </a:lnTo>
                    <a:lnTo>
                      <a:pt x="5" y="3177"/>
                    </a:lnTo>
                    <a:lnTo>
                      <a:pt x="1" y="3184"/>
                    </a:lnTo>
                    <a:lnTo>
                      <a:pt x="0" y="3192"/>
                    </a:lnTo>
                    <a:lnTo>
                      <a:pt x="0" y="3199"/>
                    </a:lnTo>
                    <a:lnTo>
                      <a:pt x="0" y="3215"/>
                    </a:lnTo>
                    <a:lnTo>
                      <a:pt x="1" y="3237"/>
                    </a:lnTo>
                    <a:lnTo>
                      <a:pt x="1" y="3237"/>
                    </a:lnTo>
                    <a:lnTo>
                      <a:pt x="3" y="3256"/>
                    </a:lnTo>
                    <a:lnTo>
                      <a:pt x="5" y="3273"/>
                    </a:lnTo>
                    <a:lnTo>
                      <a:pt x="8" y="3279"/>
                    </a:lnTo>
                    <a:lnTo>
                      <a:pt x="11" y="3286"/>
                    </a:lnTo>
                    <a:lnTo>
                      <a:pt x="14" y="3293"/>
                    </a:lnTo>
                    <a:lnTo>
                      <a:pt x="19" y="3298"/>
                    </a:lnTo>
                    <a:lnTo>
                      <a:pt x="26" y="3302"/>
                    </a:lnTo>
                    <a:lnTo>
                      <a:pt x="34" y="3309"/>
                    </a:lnTo>
                    <a:lnTo>
                      <a:pt x="57" y="3319"/>
                    </a:lnTo>
                    <a:lnTo>
                      <a:pt x="89" y="3330"/>
                    </a:lnTo>
                    <a:lnTo>
                      <a:pt x="130" y="3344"/>
                    </a:lnTo>
                    <a:lnTo>
                      <a:pt x="130" y="3344"/>
                    </a:lnTo>
                    <a:lnTo>
                      <a:pt x="165" y="3354"/>
                    </a:lnTo>
                    <a:lnTo>
                      <a:pt x="196" y="3362"/>
                    </a:lnTo>
                    <a:lnTo>
                      <a:pt x="250" y="3373"/>
                    </a:lnTo>
                    <a:lnTo>
                      <a:pt x="296" y="3380"/>
                    </a:lnTo>
                    <a:lnTo>
                      <a:pt x="333" y="3383"/>
                    </a:lnTo>
                    <a:lnTo>
                      <a:pt x="333" y="3383"/>
                    </a:lnTo>
                    <a:lnTo>
                      <a:pt x="343" y="3439"/>
                    </a:lnTo>
                    <a:lnTo>
                      <a:pt x="352" y="3497"/>
                    </a:lnTo>
                    <a:lnTo>
                      <a:pt x="352" y="3497"/>
                    </a:lnTo>
                    <a:lnTo>
                      <a:pt x="320" y="3512"/>
                    </a:lnTo>
                    <a:lnTo>
                      <a:pt x="280" y="3533"/>
                    </a:lnTo>
                    <a:lnTo>
                      <a:pt x="230" y="3563"/>
                    </a:lnTo>
                    <a:lnTo>
                      <a:pt x="204" y="3581"/>
                    </a:lnTo>
                    <a:lnTo>
                      <a:pt x="176" y="3603"/>
                    </a:lnTo>
                    <a:lnTo>
                      <a:pt x="176" y="3603"/>
                    </a:lnTo>
                    <a:lnTo>
                      <a:pt x="141" y="3629"/>
                    </a:lnTo>
                    <a:lnTo>
                      <a:pt x="115" y="3650"/>
                    </a:lnTo>
                    <a:lnTo>
                      <a:pt x="99" y="3668"/>
                    </a:lnTo>
                    <a:lnTo>
                      <a:pt x="92" y="3677"/>
                    </a:lnTo>
                    <a:lnTo>
                      <a:pt x="87" y="3683"/>
                    </a:lnTo>
                    <a:lnTo>
                      <a:pt x="85" y="3690"/>
                    </a:lnTo>
                    <a:lnTo>
                      <a:pt x="84" y="3698"/>
                    </a:lnTo>
                    <a:lnTo>
                      <a:pt x="82" y="3705"/>
                    </a:lnTo>
                    <a:lnTo>
                      <a:pt x="84" y="3711"/>
                    </a:lnTo>
                    <a:lnTo>
                      <a:pt x="85" y="3728"/>
                    </a:lnTo>
                    <a:lnTo>
                      <a:pt x="92" y="3748"/>
                    </a:lnTo>
                    <a:lnTo>
                      <a:pt x="92" y="3748"/>
                    </a:lnTo>
                    <a:lnTo>
                      <a:pt x="97" y="3767"/>
                    </a:lnTo>
                    <a:lnTo>
                      <a:pt x="102" y="3784"/>
                    </a:lnTo>
                    <a:lnTo>
                      <a:pt x="105" y="3790"/>
                    </a:lnTo>
                    <a:lnTo>
                      <a:pt x="110" y="3795"/>
                    </a:lnTo>
                    <a:lnTo>
                      <a:pt x="115" y="3802"/>
                    </a:lnTo>
                    <a:lnTo>
                      <a:pt x="120" y="3805"/>
                    </a:lnTo>
                    <a:lnTo>
                      <a:pt x="128" y="3810"/>
                    </a:lnTo>
                    <a:lnTo>
                      <a:pt x="136" y="3814"/>
                    </a:lnTo>
                    <a:lnTo>
                      <a:pt x="161" y="3820"/>
                    </a:lnTo>
                    <a:lnTo>
                      <a:pt x="194" y="3827"/>
                    </a:lnTo>
                    <a:lnTo>
                      <a:pt x="237" y="3832"/>
                    </a:lnTo>
                    <a:lnTo>
                      <a:pt x="237" y="3832"/>
                    </a:lnTo>
                    <a:lnTo>
                      <a:pt x="272" y="3837"/>
                    </a:lnTo>
                    <a:lnTo>
                      <a:pt x="305" y="3838"/>
                    </a:lnTo>
                    <a:lnTo>
                      <a:pt x="361" y="3840"/>
                    </a:lnTo>
                    <a:lnTo>
                      <a:pt x="407" y="3838"/>
                    </a:lnTo>
                    <a:lnTo>
                      <a:pt x="443" y="3835"/>
                    </a:lnTo>
                    <a:lnTo>
                      <a:pt x="443" y="3835"/>
                    </a:lnTo>
                    <a:lnTo>
                      <a:pt x="463" y="3889"/>
                    </a:lnTo>
                    <a:lnTo>
                      <a:pt x="483" y="3944"/>
                    </a:lnTo>
                    <a:lnTo>
                      <a:pt x="483" y="3944"/>
                    </a:lnTo>
                    <a:lnTo>
                      <a:pt x="453" y="3965"/>
                    </a:lnTo>
                    <a:lnTo>
                      <a:pt x="417" y="3993"/>
                    </a:lnTo>
                    <a:lnTo>
                      <a:pt x="374" y="4031"/>
                    </a:lnTo>
                    <a:lnTo>
                      <a:pt x="351" y="4053"/>
                    </a:lnTo>
                    <a:lnTo>
                      <a:pt x="328" y="4079"/>
                    </a:lnTo>
                    <a:lnTo>
                      <a:pt x="328" y="4079"/>
                    </a:lnTo>
                    <a:lnTo>
                      <a:pt x="298" y="4110"/>
                    </a:lnTo>
                    <a:lnTo>
                      <a:pt x="277" y="4137"/>
                    </a:lnTo>
                    <a:lnTo>
                      <a:pt x="262" y="4157"/>
                    </a:lnTo>
                    <a:lnTo>
                      <a:pt x="257" y="4166"/>
                    </a:lnTo>
                    <a:lnTo>
                      <a:pt x="255" y="4175"/>
                    </a:lnTo>
                    <a:lnTo>
                      <a:pt x="254" y="4181"/>
                    </a:lnTo>
                    <a:lnTo>
                      <a:pt x="252" y="4189"/>
                    </a:lnTo>
                    <a:lnTo>
                      <a:pt x="254" y="4196"/>
                    </a:lnTo>
                    <a:lnTo>
                      <a:pt x="255" y="4203"/>
                    </a:lnTo>
                    <a:lnTo>
                      <a:pt x="260" y="4219"/>
                    </a:lnTo>
                    <a:lnTo>
                      <a:pt x="270" y="4237"/>
                    </a:lnTo>
                    <a:lnTo>
                      <a:pt x="270" y="4237"/>
                    </a:lnTo>
                    <a:lnTo>
                      <a:pt x="278" y="4255"/>
                    </a:lnTo>
                    <a:lnTo>
                      <a:pt x="287" y="4270"/>
                    </a:lnTo>
                    <a:lnTo>
                      <a:pt x="290" y="4275"/>
                    </a:lnTo>
                    <a:lnTo>
                      <a:pt x="295" y="4282"/>
                    </a:lnTo>
                    <a:lnTo>
                      <a:pt x="301" y="4285"/>
                    </a:lnTo>
                    <a:lnTo>
                      <a:pt x="308" y="4288"/>
                    </a:lnTo>
                    <a:lnTo>
                      <a:pt x="316" y="4292"/>
                    </a:lnTo>
                    <a:lnTo>
                      <a:pt x="326" y="4293"/>
                    </a:lnTo>
                    <a:lnTo>
                      <a:pt x="351" y="4297"/>
                    </a:lnTo>
                    <a:lnTo>
                      <a:pt x="384" y="4297"/>
                    </a:lnTo>
                    <a:lnTo>
                      <a:pt x="428" y="4295"/>
                    </a:lnTo>
                    <a:lnTo>
                      <a:pt x="428" y="4295"/>
                    </a:lnTo>
                    <a:lnTo>
                      <a:pt x="463" y="4292"/>
                    </a:lnTo>
                    <a:lnTo>
                      <a:pt x="494" y="4288"/>
                    </a:lnTo>
                    <a:lnTo>
                      <a:pt x="550" y="4280"/>
                    </a:lnTo>
                    <a:lnTo>
                      <a:pt x="596" y="4272"/>
                    </a:lnTo>
                    <a:lnTo>
                      <a:pt x="631" y="4262"/>
                    </a:lnTo>
                    <a:lnTo>
                      <a:pt x="631" y="4262"/>
                    </a:lnTo>
                    <a:lnTo>
                      <a:pt x="659" y="4311"/>
                    </a:lnTo>
                    <a:lnTo>
                      <a:pt x="689" y="4363"/>
                    </a:lnTo>
                    <a:lnTo>
                      <a:pt x="689" y="4363"/>
                    </a:lnTo>
                    <a:lnTo>
                      <a:pt x="664" y="4387"/>
                    </a:lnTo>
                    <a:lnTo>
                      <a:pt x="633" y="4422"/>
                    </a:lnTo>
                    <a:lnTo>
                      <a:pt x="596" y="4466"/>
                    </a:lnTo>
                    <a:lnTo>
                      <a:pt x="578" y="4493"/>
                    </a:lnTo>
                    <a:lnTo>
                      <a:pt x="559" y="4521"/>
                    </a:lnTo>
                    <a:lnTo>
                      <a:pt x="559" y="4521"/>
                    </a:lnTo>
                    <a:lnTo>
                      <a:pt x="535" y="4559"/>
                    </a:lnTo>
                    <a:lnTo>
                      <a:pt x="519" y="4587"/>
                    </a:lnTo>
                    <a:lnTo>
                      <a:pt x="509" y="4610"/>
                    </a:lnTo>
                    <a:lnTo>
                      <a:pt x="506" y="4620"/>
                    </a:lnTo>
                    <a:lnTo>
                      <a:pt x="504" y="4628"/>
                    </a:lnTo>
                    <a:lnTo>
                      <a:pt x="504" y="4636"/>
                    </a:lnTo>
                    <a:lnTo>
                      <a:pt x="504" y="4643"/>
                    </a:lnTo>
                    <a:lnTo>
                      <a:pt x="506" y="4649"/>
                    </a:lnTo>
                    <a:lnTo>
                      <a:pt x="509" y="4656"/>
                    </a:lnTo>
                    <a:lnTo>
                      <a:pt x="517" y="4671"/>
                    </a:lnTo>
                    <a:lnTo>
                      <a:pt x="529" y="4687"/>
                    </a:lnTo>
                    <a:lnTo>
                      <a:pt x="529" y="4687"/>
                    </a:lnTo>
                    <a:lnTo>
                      <a:pt x="540" y="4704"/>
                    </a:lnTo>
                    <a:lnTo>
                      <a:pt x="552" y="4717"/>
                    </a:lnTo>
                    <a:lnTo>
                      <a:pt x="557" y="4722"/>
                    </a:lnTo>
                    <a:lnTo>
                      <a:pt x="564" y="4727"/>
                    </a:lnTo>
                    <a:lnTo>
                      <a:pt x="570" y="4730"/>
                    </a:lnTo>
                    <a:lnTo>
                      <a:pt x="577" y="4732"/>
                    </a:lnTo>
                    <a:lnTo>
                      <a:pt x="585" y="4734"/>
                    </a:lnTo>
                    <a:lnTo>
                      <a:pt x="595" y="4734"/>
                    </a:lnTo>
                    <a:lnTo>
                      <a:pt x="620" y="4732"/>
                    </a:lnTo>
                    <a:lnTo>
                      <a:pt x="653" y="4727"/>
                    </a:lnTo>
                    <a:lnTo>
                      <a:pt x="695" y="4717"/>
                    </a:lnTo>
                    <a:lnTo>
                      <a:pt x="695" y="4717"/>
                    </a:lnTo>
                    <a:lnTo>
                      <a:pt x="730" y="4709"/>
                    </a:lnTo>
                    <a:lnTo>
                      <a:pt x="760" y="4699"/>
                    </a:lnTo>
                    <a:lnTo>
                      <a:pt x="814" y="4682"/>
                    </a:lnTo>
                    <a:lnTo>
                      <a:pt x="857" y="4664"/>
                    </a:lnTo>
                    <a:lnTo>
                      <a:pt x="888" y="4649"/>
                    </a:lnTo>
                    <a:lnTo>
                      <a:pt x="888" y="4649"/>
                    </a:lnTo>
                    <a:lnTo>
                      <a:pt x="926" y="4694"/>
                    </a:lnTo>
                    <a:lnTo>
                      <a:pt x="964" y="4739"/>
                    </a:lnTo>
                    <a:lnTo>
                      <a:pt x="964" y="4739"/>
                    </a:lnTo>
                    <a:lnTo>
                      <a:pt x="943" y="4768"/>
                    </a:lnTo>
                    <a:lnTo>
                      <a:pt x="918" y="4808"/>
                    </a:lnTo>
                    <a:lnTo>
                      <a:pt x="892" y="4857"/>
                    </a:lnTo>
                    <a:lnTo>
                      <a:pt x="878" y="4885"/>
                    </a:lnTo>
                    <a:lnTo>
                      <a:pt x="864" y="4917"/>
                    </a:lnTo>
                    <a:lnTo>
                      <a:pt x="864" y="4917"/>
                    </a:lnTo>
                    <a:lnTo>
                      <a:pt x="847" y="4958"/>
                    </a:lnTo>
                    <a:lnTo>
                      <a:pt x="836" y="4989"/>
                    </a:lnTo>
                    <a:lnTo>
                      <a:pt x="829" y="5014"/>
                    </a:lnTo>
                    <a:lnTo>
                      <a:pt x="829" y="5024"/>
                    </a:lnTo>
                    <a:lnTo>
                      <a:pt x="829" y="5032"/>
                    </a:lnTo>
                    <a:lnTo>
                      <a:pt x="829" y="5040"/>
                    </a:lnTo>
                    <a:lnTo>
                      <a:pt x="832" y="5047"/>
                    </a:lnTo>
                    <a:lnTo>
                      <a:pt x="834" y="5053"/>
                    </a:lnTo>
                    <a:lnTo>
                      <a:pt x="839" y="5060"/>
                    </a:lnTo>
                    <a:lnTo>
                      <a:pt x="850" y="5072"/>
                    </a:lnTo>
                    <a:lnTo>
                      <a:pt x="864" y="5086"/>
                    </a:lnTo>
                    <a:lnTo>
                      <a:pt x="864" y="5086"/>
                    </a:lnTo>
                    <a:lnTo>
                      <a:pt x="878" y="5101"/>
                    </a:lnTo>
                    <a:lnTo>
                      <a:pt x="892" y="5111"/>
                    </a:lnTo>
                    <a:lnTo>
                      <a:pt x="897" y="5116"/>
                    </a:lnTo>
                    <a:lnTo>
                      <a:pt x="903" y="5119"/>
                    </a:lnTo>
                    <a:lnTo>
                      <a:pt x="910" y="5121"/>
                    </a:lnTo>
                    <a:lnTo>
                      <a:pt x="918" y="5121"/>
                    </a:lnTo>
                    <a:lnTo>
                      <a:pt x="926" y="5121"/>
                    </a:lnTo>
                    <a:lnTo>
                      <a:pt x="936" y="5121"/>
                    </a:lnTo>
                    <a:lnTo>
                      <a:pt x="961" y="5114"/>
                    </a:lnTo>
                    <a:lnTo>
                      <a:pt x="992" y="5103"/>
                    </a:lnTo>
                    <a:lnTo>
                      <a:pt x="1033" y="5086"/>
                    </a:lnTo>
                    <a:lnTo>
                      <a:pt x="1033" y="5086"/>
                    </a:lnTo>
                    <a:lnTo>
                      <a:pt x="1065" y="5072"/>
                    </a:lnTo>
                    <a:lnTo>
                      <a:pt x="1093" y="5058"/>
                    </a:lnTo>
                    <a:lnTo>
                      <a:pt x="1142" y="5032"/>
                    </a:lnTo>
                    <a:lnTo>
                      <a:pt x="1182" y="5007"/>
                    </a:lnTo>
                    <a:lnTo>
                      <a:pt x="1211" y="4987"/>
                    </a:lnTo>
                    <a:lnTo>
                      <a:pt x="1211" y="4987"/>
                    </a:lnTo>
                    <a:lnTo>
                      <a:pt x="1254" y="5025"/>
                    </a:lnTo>
                    <a:lnTo>
                      <a:pt x="1301" y="5062"/>
                    </a:lnTo>
                    <a:lnTo>
                      <a:pt x="1301" y="5062"/>
                    </a:lnTo>
                    <a:lnTo>
                      <a:pt x="1286" y="5095"/>
                    </a:lnTo>
                    <a:lnTo>
                      <a:pt x="1268" y="5138"/>
                    </a:lnTo>
                    <a:lnTo>
                      <a:pt x="1249" y="5190"/>
                    </a:lnTo>
                    <a:lnTo>
                      <a:pt x="1241" y="5222"/>
                    </a:lnTo>
                    <a:lnTo>
                      <a:pt x="1233" y="5255"/>
                    </a:lnTo>
                    <a:lnTo>
                      <a:pt x="1233" y="5255"/>
                    </a:lnTo>
                    <a:lnTo>
                      <a:pt x="1223" y="5297"/>
                    </a:lnTo>
                    <a:lnTo>
                      <a:pt x="1218" y="5330"/>
                    </a:lnTo>
                    <a:lnTo>
                      <a:pt x="1216" y="5355"/>
                    </a:lnTo>
                    <a:lnTo>
                      <a:pt x="1216" y="5365"/>
                    </a:lnTo>
                    <a:lnTo>
                      <a:pt x="1218" y="5373"/>
                    </a:lnTo>
                    <a:lnTo>
                      <a:pt x="1220" y="5382"/>
                    </a:lnTo>
                    <a:lnTo>
                      <a:pt x="1223" y="5386"/>
                    </a:lnTo>
                    <a:lnTo>
                      <a:pt x="1228" y="5393"/>
                    </a:lnTo>
                    <a:lnTo>
                      <a:pt x="1233" y="5398"/>
                    </a:lnTo>
                    <a:lnTo>
                      <a:pt x="1246" y="5410"/>
                    </a:lnTo>
                    <a:lnTo>
                      <a:pt x="1263" y="5421"/>
                    </a:lnTo>
                    <a:lnTo>
                      <a:pt x="1263" y="5421"/>
                    </a:lnTo>
                    <a:lnTo>
                      <a:pt x="1279" y="5433"/>
                    </a:lnTo>
                    <a:lnTo>
                      <a:pt x="1294" y="5441"/>
                    </a:lnTo>
                    <a:lnTo>
                      <a:pt x="1301" y="5444"/>
                    </a:lnTo>
                    <a:lnTo>
                      <a:pt x="1307" y="5446"/>
                    </a:lnTo>
                    <a:lnTo>
                      <a:pt x="1314" y="5446"/>
                    </a:lnTo>
                    <a:lnTo>
                      <a:pt x="1322" y="5446"/>
                    </a:lnTo>
                    <a:lnTo>
                      <a:pt x="1330" y="5444"/>
                    </a:lnTo>
                    <a:lnTo>
                      <a:pt x="1340" y="5441"/>
                    </a:lnTo>
                    <a:lnTo>
                      <a:pt x="1363" y="5431"/>
                    </a:lnTo>
                    <a:lnTo>
                      <a:pt x="1391" y="5415"/>
                    </a:lnTo>
                    <a:lnTo>
                      <a:pt x="1429" y="5391"/>
                    </a:lnTo>
                    <a:lnTo>
                      <a:pt x="1429" y="5391"/>
                    </a:lnTo>
                    <a:lnTo>
                      <a:pt x="1457" y="5372"/>
                    </a:lnTo>
                    <a:lnTo>
                      <a:pt x="1484" y="5354"/>
                    </a:lnTo>
                    <a:lnTo>
                      <a:pt x="1526" y="5319"/>
                    </a:lnTo>
                    <a:lnTo>
                      <a:pt x="1561" y="5288"/>
                    </a:lnTo>
                    <a:lnTo>
                      <a:pt x="1586" y="5263"/>
                    </a:lnTo>
                    <a:lnTo>
                      <a:pt x="1586" y="5263"/>
                    </a:lnTo>
                    <a:lnTo>
                      <a:pt x="1637" y="5292"/>
                    </a:lnTo>
                    <a:lnTo>
                      <a:pt x="1688" y="5322"/>
                    </a:lnTo>
                    <a:lnTo>
                      <a:pt x="1688" y="5322"/>
                    </a:lnTo>
                    <a:lnTo>
                      <a:pt x="1678" y="5355"/>
                    </a:lnTo>
                    <a:lnTo>
                      <a:pt x="1670" y="5401"/>
                    </a:lnTo>
                    <a:lnTo>
                      <a:pt x="1662" y="5456"/>
                    </a:lnTo>
                    <a:lnTo>
                      <a:pt x="1658" y="5487"/>
                    </a:lnTo>
                    <a:lnTo>
                      <a:pt x="1655" y="5522"/>
                    </a:lnTo>
                    <a:lnTo>
                      <a:pt x="1655" y="5522"/>
                    </a:lnTo>
                    <a:lnTo>
                      <a:pt x="1653" y="5566"/>
                    </a:lnTo>
                    <a:lnTo>
                      <a:pt x="1653" y="5599"/>
                    </a:lnTo>
                    <a:lnTo>
                      <a:pt x="1657" y="5624"/>
                    </a:lnTo>
                    <a:lnTo>
                      <a:pt x="1658" y="5634"/>
                    </a:lnTo>
                    <a:lnTo>
                      <a:pt x="1662" y="5642"/>
                    </a:lnTo>
                    <a:lnTo>
                      <a:pt x="1665" y="5649"/>
                    </a:lnTo>
                    <a:lnTo>
                      <a:pt x="1670" y="5655"/>
                    </a:lnTo>
                    <a:lnTo>
                      <a:pt x="1675" y="5660"/>
                    </a:lnTo>
                    <a:lnTo>
                      <a:pt x="1680" y="5663"/>
                    </a:lnTo>
                    <a:lnTo>
                      <a:pt x="1695" y="5672"/>
                    </a:lnTo>
                    <a:lnTo>
                      <a:pt x="1713" y="5680"/>
                    </a:lnTo>
                    <a:lnTo>
                      <a:pt x="1713" y="5680"/>
                    </a:lnTo>
                    <a:lnTo>
                      <a:pt x="1731" y="5690"/>
                    </a:lnTo>
                    <a:lnTo>
                      <a:pt x="1747" y="5695"/>
                    </a:lnTo>
                    <a:lnTo>
                      <a:pt x="1754" y="5696"/>
                    </a:lnTo>
                    <a:lnTo>
                      <a:pt x="1762" y="5698"/>
                    </a:lnTo>
                    <a:lnTo>
                      <a:pt x="1769" y="5696"/>
                    </a:lnTo>
                    <a:lnTo>
                      <a:pt x="1775" y="5695"/>
                    </a:lnTo>
                    <a:lnTo>
                      <a:pt x="1784" y="5693"/>
                    </a:lnTo>
                    <a:lnTo>
                      <a:pt x="1793" y="5688"/>
                    </a:lnTo>
                    <a:lnTo>
                      <a:pt x="1813" y="5673"/>
                    </a:lnTo>
                    <a:lnTo>
                      <a:pt x="1840" y="5654"/>
                    </a:lnTo>
                    <a:lnTo>
                      <a:pt x="1871" y="5622"/>
                    </a:lnTo>
                    <a:lnTo>
                      <a:pt x="1871" y="5622"/>
                    </a:lnTo>
                    <a:lnTo>
                      <a:pt x="1896" y="5599"/>
                    </a:lnTo>
                    <a:lnTo>
                      <a:pt x="1919" y="5576"/>
                    </a:lnTo>
                    <a:lnTo>
                      <a:pt x="1955" y="5535"/>
                    </a:lnTo>
                    <a:lnTo>
                      <a:pt x="1985" y="5499"/>
                    </a:lnTo>
                    <a:lnTo>
                      <a:pt x="2005" y="5469"/>
                    </a:lnTo>
                    <a:lnTo>
                      <a:pt x="2005" y="5469"/>
                    </a:lnTo>
                    <a:lnTo>
                      <a:pt x="2059" y="5490"/>
                    </a:lnTo>
                    <a:lnTo>
                      <a:pt x="2115" y="5508"/>
                    </a:lnTo>
                    <a:lnTo>
                      <a:pt x="2115" y="5508"/>
                    </a:lnTo>
                    <a:lnTo>
                      <a:pt x="2112" y="5545"/>
                    </a:lnTo>
                    <a:lnTo>
                      <a:pt x="2110" y="5591"/>
                    </a:lnTo>
                    <a:lnTo>
                      <a:pt x="2112" y="5647"/>
                    </a:lnTo>
                    <a:lnTo>
                      <a:pt x="2113" y="5678"/>
                    </a:lnTo>
                    <a:lnTo>
                      <a:pt x="2118" y="5713"/>
                    </a:lnTo>
                    <a:lnTo>
                      <a:pt x="2118" y="5713"/>
                    </a:lnTo>
                    <a:lnTo>
                      <a:pt x="2123" y="5756"/>
                    </a:lnTo>
                    <a:lnTo>
                      <a:pt x="2130" y="5789"/>
                    </a:lnTo>
                    <a:lnTo>
                      <a:pt x="2136" y="5814"/>
                    </a:lnTo>
                    <a:lnTo>
                      <a:pt x="2140" y="5822"/>
                    </a:lnTo>
                    <a:lnTo>
                      <a:pt x="2145" y="5830"/>
                    </a:lnTo>
                    <a:lnTo>
                      <a:pt x="2148" y="5835"/>
                    </a:lnTo>
                    <a:lnTo>
                      <a:pt x="2155" y="5840"/>
                    </a:lnTo>
                    <a:lnTo>
                      <a:pt x="2160" y="5845"/>
                    </a:lnTo>
                    <a:lnTo>
                      <a:pt x="2166" y="5848"/>
                    </a:lnTo>
                    <a:lnTo>
                      <a:pt x="2183" y="5853"/>
                    </a:lnTo>
                    <a:lnTo>
                      <a:pt x="2202" y="5858"/>
                    </a:lnTo>
                    <a:lnTo>
                      <a:pt x="2202" y="5858"/>
                    </a:lnTo>
                    <a:lnTo>
                      <a:pt x="2222" y="5865"/>
                    </a:lnTo>
                    <a:lnTo>
                      <a:pt x="2239" y="5866"/>
                    </a:lnTo>
                    <a:lnTo>
                      <a:pt x="2245" y="5868"/>
                    </a:lnTo>
                    <a:lnTo>
                      <a:pt x="2252" y="5866"/>
                    </a:lnTo>
                    <a:lnTo>
                      <a:pt x="2260" y="5865"/>
                    </a:lnTo>
                    <a:lnTo>
                      <a:pt x="2267" y="5863"/>
                    </a:lnTo>
                    <a:lnTo>
                      <a:pt x="2275" y="5858"/>
                    </a:lnTo>
                    <a:lnTo>
                      <a:pt x="2282" y="5851"/>
                    </a:lnTo>
                    <a:lnTo>
                      <a:pt x="2300" y="5835"/>
                    </a:lnTo>
                    <a:lnTo>
                      <a:pt x="2321" y="5809"/>
                    </a:lnTo>
                    <a:lnTo>
                      <a:pt x="2347" y="5774"/>
                    </a:lnTo>
                    <a:lnTo>
                      <a:pt x="2347" y="5774"/>
                    </a:lnTo>
                    <a:lnTo>
                      <a:pt x="2369" y="5746"/>
                    </a:lnTo>
                    <a:lnTo>
                      <a:pt x="2385" y="5720"/>
                    </a:lnTo>
                    <a:lnTo>
                      <a:pt x="2415" y="5673"/>
                    </a:lnTo>
                    <a:lnTo>
                      <a:pt x="2437" y="5632"/>
                    </a:lnTo>
                    <a:lnTo>
                      <a:pt x="2453" y="5599"/>
                    </a:lnTo>
                    <a:lnTo>
                      <a:pt x="2453" y="5599"/>
                    </a:lnTo>
                    <a:lnTo>
                      <a:pt x="2511" y="5611"/>
                    </a:lnTo>
                    <a:lnTo>
                      <a:pt x="2568" y="5621"/>
                    </a:lnTo>
                    <a:lnTo>
                      <a:pt x="2568" y="5621"/>
                    </a:lnTo>
                    <a:lnTo>
                      <a:pt x="2570" y="5657"/>
                    </a:lnTo>
                    <a:lnTo>
                      <a:pt x="2577" y="5701"/>
                    </a:lnTo>
                    <a:lnTo>
                      <a:pt x="2588" y="5756"/>
                    </a:lnTo>
                    <a:lnTo>
                      <a:pt x="2596" y="5787"/>
                    </a:lnTo>
                    <a:lnTo>
                      <a:pt x="2606" y="5820"/>
                    </a:lnTo>
                    <a:lnTo>
                      <a:pt x="2606" y="5820"/>
                    </a:lnTo>
                    <a:lnTo>
                      <a:pt x="2620" y="5861"/>
                    </a:lnTo>
                    <a:lnTo>
                      <a:pt x="2631" y="5893"/>
                    </a:lnTo>
                    <a:lnTo>
                      <a:pt x="2641" y="5916"/>
                    </a:lnTo>
                    <a:lnTo>
                      <a:pt x="2648" y="5924"/>
                    </a:lnTo>
                    <a:lnTo>
                      <a:pt x="2652" y="5931"/>
                    </a:lnTo>
                    <a:lnTo>
                      <a:pt x="2657" y="5936"/>
                    </a:lnTo>
                    <a:lnTo>
                      <a:pt x="2664" y="5939"/>
                    </a:lnTo>
                    <a:lnTo>
                      <a:pt x="2671" y="5942"/>
                    </a:lnTo>
                    <a:lnTo>
                      <a:pt x="2677" y="5945"/>
                    </a:lnTo>
                    <a:lnTo>
                      <a:pt x="2694" y="5947"/>
                    </a:lnTo>
                    <a:lnTo>
                      <a:pt x="2715" y="5949"/>
                    </a:lnTo>
                    <a:lnTo>
                      <a:pt x="2715" y="5949"/>
                    </a:lnTo>
                    <a:lnTo>
                      <a:pt x="2735" y="5950"/>
                    </a:lnTo>
                    <a:lnTo>
                      <a:pt x="2751" y="5950"/>
                    </a:lnTo>
                    <a:lnTo>
                      <a:pt x="2758" y="5950"/>
                    </a:lnTo>
                    <a:lnTo>
                      <a:pt x="2766" y="5949"/>
                    </a:lnTo>
                    <a:lnTo>
                      <a:pt x="2773" y="5945"/>
                    </a:lnTo>
                    <a:lnTo>
                      <a:pt x="2779" y="5942"/>
                    </a:lnTo>
                    <a:lnTo>
                      <a:pt x="2786" y="5936"/>
                    </a:lnTo>
                    <a:lnTo>
                      <a:pt x="2793" y="5929"/>
                    </a:lnTo>
                    <a:lnTo>
                      <a:pt x="2806" y="5909"/>
                    </a:lnTo>
                    <a:lnTo>
                      <a:pt x="2824" y="5879"/>
                    </a:lnTo>
                    <a:lnTo>
                      <a:pt x="2844" y="5840"/>
                    </a:lnTo>
                    <a:lnTo>
                      <a:pt x="2844" y="5840"/>
                    </a:lnTo>
                    <a:lnTo>
                      <a:pt x="2859" y="5810"/>
                    </a:lnTo>
                    <a:lnTo>
                      <a:pt x="2872" y="5781"/>
                    </a:lnTo>
                    <a:lnTo>
                      <a:pt x="2892" y="5729"/>
                    </a:lnTo>
                    <a:lnTo>
                      <a:pt x="2906" y="5687"/>
                    </a:lnTo>
                    <a:lnTo>
                      <a:pt x="2916" y="5652"/>
                    </a:lnTo>
                    <a:lnTo>
                      <a:pt x="2916" y="5652"/>
                    </a:lnTo>
                    <a:lnTo>
                      <a:pt x="2974" y="5652"/>
                    </a:lnTo>
                    <a:lnTo>
                      <a:pt x="3033" y="5652"/>
                    </a:lnTo>
                    <a:lnTo>
                      <a:pt x="3033" y="5652"/>
                    </a:lnTo>
                    <a:lnTo>
                      <a:pt x="3043" y="5687"/>
                    </a:lnTo>
                    <a:lnTo>
                      <a:pt x="3056" y="5729"/>
                    </a:lnTo>
                    <a:lnTo>
                      <a:pt x="3078" y="5781"/>
                    </a:lnTo>
                    <a:lnTo>
                      <a:pt x="3091" y="5810"/>
                    </a:lnTo>
                    <a:lnTo>
                      <a:pt x="3106" y="5840"/>
                    </a:lnTo>
                    <a:lnTo>
                      <a:pt x="3106" y="5840"/>
                    </a:lnTo>
                    <a:lnTo>
                      <a:pt x="3126" y="5879"/>
                    </a:lnTo>
                    <a:lnTo>
                      <a:pt x="3142" y="5909"/>
                    </a:lnTo>
                    <a:lnTo>
                      <a:pt x="3157" y="5929"/>
                    </a:lnTo>
                    <a:lnTo>
                      <a:pt x="3164" y="5936"/>
                    </a:lnTo>
                    <a:lnTo>
                      <a:pt x="3170" y="5942"/>
                    </a:lnTo>
                    <a:lnTo>
                      <a:pt x="3177" y="5945"/>
                    </a:lnTo>
                    <a:lnTo>
                      <a:pt x="3183" y="5949"/>
                    </a:lnTo>
                    <a:lnTo>
                      <a:pt x="3190" y="5950"/>
                    </a:lnTo>
                    <a:lnTo>
                      <a:pt x="3198" y="5950"/>
                    </a:lnTo>
                    <a:lnTo>
                      <a:pt x="3215" y="5950"/>
                    </a:lnTo>
                    <a:lnTo>
                      <a:pt x="3235" y="5949"/>
                    </a:lnTo>
                    <a:lnTo>
                      <a:pt x="3235" y="5949"/>
                    </a:lnTo>
                    <a:lnTo>
                      <a:pt x="3254" y="5947"/>
                    </a:lnTo>
                    <a:lnTo>
                      <a:pt x="3271" y="5945"/>
                    </a:lnTo>
                    <a:lnTo>
                      <a:pt x="3279" y="5942"/>
                    </a:lnTo>
                    <a:lnTo>
                      <a:pt x="3286" y="5939"/>
                    </a:lnTo>
                    <a:lnTo>
                      <a:pt x="3291" y="5936"/>
                    </a:lnTo>
                    <a:lnTo>
                      <a:pt x="3297" y="5931"/>
                    </a:lnTo>
                    <a:lnTo>
                      <a:pt x="3302" y="5924"/>
                    </a:lnTo>
                    <a:lnTo>
                      <a:pt x="3307" y="5916"/>
                    </a:lnTo>
                    <a:lnTo>
                      <a:pt x="3319" y="5893"/>
                    </a:lnTo>
                    <a:lnTo>
                      <a:pt x="3330" y="5861"/>
                    </a:lnTo>
                    <a:lnTo>
                      <a:pt x="3343" y="5820"/>
                    </a:lnTo>
                    <a:lnTo>
                      <a:pt x="3343" y="5820"/>
                    </a:lnTo>
                    <a:lnTo>
                      <a:pt x="3353" y="5787"/>
                    </a:lnTo>
                    <a:lnTo>
                      <a:pt x="3360" y="5756"/>
                    </a:lnTo>
                    <a:lnTo>
                      <a:pt x="3371" y="5701"/>
                    </a:lnTo>
                    <a:lnTo>
                      <a:pt x="3378" y="5657"/>
                    </a:lnTo>
                    <a:lnTo>
                      <a:pt x="3381" y="5621"/>
                    </a:lnTo>
                    <a:lnTo>
                      <a:pt x="3381" y="5621"/>
                    </a:lnTo>
                    <a:lnTo>
                      <a:pt x="3439" y="5612"/>
                    </a:lnTo>
                    <a:lnTo>
                      <a:pt x="3497" y="5601"/>
                    </a:lnTo>
                    <a:lnTo>
                      <a:pt x="3497" y="5601"/>
                    </a:lnTo>
                    <a:lnTo>
                      <a:pt x="3511" y="5634"/>
                    </a:lnTo>
                    <a:lnTo>
                      <a:pt x="3535" y="5673"/>
                    </a:lnTo>
                    <a:lnTo>
                      <a:pt x="3563" y="5721"/>
                    </a:lnTo>
                    <a:lnTo>
                      <a:pt x="3581" y="5748"/>
                    </a:lnTo>
                    <a:lnTo>
                      <a:pt x="3601" y="5774"/>
                    </a:lnTo>
                    <a:lnTo>
                      <a:pt x="3601" y="5774"/>
                    </a:lnTo>
                    <a:lnTo>
                      <a:pt x="3627" y="5809"/>
                    </a:lnTo>
                    <a:lnTo>
                      <a:pt x="3650" y="5835"/>
                    </a:lnTo>
                    <a:lnTo>
                      <a:pt x="3666" y="5851"/>
                    </a:lnTo>
                    <a:lnTo>
                      <a:pt x="3675" y="5858"/>
                    </a:lnTo>
                    <a:lnTo>
                      <a:pt x="3683" y="5863"/>
                    </a:lnTo>
                    <a:lnTo>
                      <a:pt x="3690" y="5865"/>
                    </a:lnTo>
                    <a:lnTo>
                      <a:pt x="3696" y="5866"/>
                    </a:lnTo>
                    <a:lnTo>
                      <a:pt x="3704" y="5868"/>
                    </a:lnTo>
                    <a:lnTo>
                      <a:pt x="3711" y="5866"/>
                    </a:lnTo>
                    <a:lnTo>
                      <a:pt x="3727" y="5865"/>
                    </a:lnTo>
                    <a:lnTo>
                      <a:pt x="3747" y="5858"/>
                    </a:lnTo>
                    <a:lnTo>
                      <a:pt x="3747" y="5858"/>
                    </a:lnTo>
                    <a:lnTo>
                      <a:pt x="3767" y="5853"/>
                    </a:lnTo>
                    <a:lnTo>
                      <a:pt x="3782" y="5848"/>
                    </a:lnTo>
                    <a:lnTo>
                      <a:pt x="3788" y="5845"/>
                    </a:lnTo>
                    <a:lnTo>
                      <a:pt x="3795" y="5840"/>
                    </a:lnTo>
                    <a:lnTo>
                      <a:pt x="3800" y="5835"/>
                    </a:lnTo>
                    <a:lnTo>
                      <a:pt x="3805" y="5830"/>
                    </a:lnTo>
                    <a:lnTo>
                      <a:pt x="3810" y="5822"/>
                    </a:lnTo>
                    <a:lnTo>
                      <a:pt x="3813" y="5814"/>
                    </a:lnTo>
                    <a:lnTo>
                      <a:pt x="3820" y="5789"/>
                    </a:lnTo>
                    <a:lnTo>
                      <a:pt x="3826" y="5756"/>
                    </a:lnTo>
                    <a:lnTo>
                      <a:pt x="3831" y="5713"/>
                    </a:lnTo>
                    <a:lnTo>
                      <a:pt x="3831" y="5713"/>
                    </a:lnTo>
                    <a:lnTo>
                      <a:pt x="3835" y="5678"/>
                    </a:lnTo>
                    <a:lnTo>
                      <a:pt x="3838" y="5647"/>
                    </a:lnTo>
                    <a:lnTo>
                      <a:pt x="3840" y="5593"/>
                    </a:lnTo>
                    <a:lnTo>
                      <a:pt x="3838" y="5546"/>
                    </a:lnTo>
                    <a:lnTo>
                      <a:pt x="3835" y="5510"/>
                    </a:lnTo>
                    <a:lnTo>
                      <a:pt x="3835" y="5510"/>
                    </a:lnTo>
                    <a:lnTo>
                      <a:pt x="3891" y="5490"/>
                    </a:lnTo>
                    <a:lnTo>
                      <a:pt x="3945" y="5471"/>
                    </a:lnTo>
                    <a:lnTo>
                      <a:pt x="3945" y="5471"/>
                    </a:lnTo>
                    <a:lnTo>
                      <a:pt x="3965" y="5499"/>
                    </a:lnTo>
                    <a:lnTo>
                      <a:pt x="3995" y="5535"/>
                    </a:lnTo>
                    <a:lnTo>
                      <a:pt x="4031" y="5576"/>
                    </a:lnTo>
                    <a:lnTo>
                      <a:pt x="4052" y="5599"/>
                    </a:lnTo>
                    <a:lnTo>
                      <a:pt x="4077" y="5622"/>
                    </a:lnTo>
                    <a:lnTo>
                      <a:pt x="4077" y="5622"/>
                    </a:lnTo>
                    <a:lnTo>
                      <a:pt x="4110" y="5654"/>
                    </a:lnTo>
                    <a:lnTo>
                      <a:pt x="4136" y="5673"/>
                    </a:lnTo>
                    <a:lnTo>
                      <a:pt x="4156" y="5688"/>
                    </a:lnTo>
                    <a:lnTo>
                      <a:pt x="4164" y="5693"/>
                    </a:lnTo>
                    <a:lnTo>
                      <a:pt x="4173" y="5695"/>
                    </a:lnTo>
                    <a:lnTo>
                      <a:pt x="4181" y="5696"/>
                    </a:lnTo>
                    <a:lnTo>
                      <a:pt x="4187" y="5698"/>
                    </a:lnTo>
                    <a:lnTo>
                      <a:pt x="4194" y="5696"/>
                    </a:lnTo>
                    <a:lnTo>
                      <a:pt x="4202" y="5695"/>
                    </a:lnTo>
                    <a:lnTo>
                      <a:pt x="4217" y="5690"/>
                    </a:lnTo>
                    <a:lnTo>
                      <a:pt x="4235" y="5680"/>
                    </a:lnTo>
                    <a:lnTo>
                      <a:pt x="4235" y="5680"/>
                    </a:lnTo>
                    <a:lnTo>
                      <a:pt x="4255" y="5672"/>
                    </a:lnTo>
                    <a:lnTo>
                      <a:pt x="4268" y="5663"/>
                    </a:lnTo>
                    <a:lnTo>
                      <a:pt x="4275" y="5660"/>
                    </a:lnTo>
                    <a:lnTo>
                      <a:pt x="4280" y="5655"/>
                    </a:lnTo>
                    <a:lnTo>
                      <a:pt x="4285" y="5649"/>
                    </a:lnTo>
                    <a:lnTo>
                      <a:pt x="4288" y="5642"/>
                    </a:lnTo>
                    <a:lnTo>
                      <a:pt x="4291" y="5634"/>
                    </a:lnTo>
                    <a:lnTo>
                      <a:pt x="4293" y="5624"/>
                    </a:lnTo>
                    <a:lnTo>
                      <a:pt x="4295" y="5599"/>
                    </a:lnTo>
                    <a:lnTo>
                      <a:pt x="4296" y="5566"/>
                    </a:lnTo>
                    <a:lnTo>
                      <a:pt x="4293" y="5522"/>
                    </a:lnTo>
                    <a:lnTo>
                      <a:pt x="4293" y="5522"/>
                    </a:lnTo>
                    <a:lnTo>
                      <a:pt x="4291" y="5489"/>
                    </a:lnTo>
                    <a:lnTo>
                      <a:pt x="4288" y="5457"/>
                    </a:lnTo>
                    <a:lnTo>
                      <a:pt x="4280" y="5401"/>
                    </a:lnTo>
                    <a:lnTo>
                      <a:pt x="4272" y="5357"/>
                    </a:lnTo>
                    <a:lnTo>
                      <a:pt x="4262" y="5322"/>
                    </a:lnTo>
                    <a:lnTo>
                      <a:pt x="4262" y="5322"/>
                    </a:lnTo>
                    <a:lnTo>
                      <a:pt x="4313" y="5292"/>
                    </a:lnTo>
                    <a:lnTo>
                      <a:pt x="4364" y="5263"/>
                    </a:lnTo>
                    <a:lnTo>
                      <a:pt x="4364" y="5263"/>
                    </a:lnTo>
                    <a:lnTo>
                      <a:pt x="4389" y="5289"/>
                    </a:lnTo>
                    <a:lnTo>
                      <a:pt x="4423" y="5319"/>
                    </a:lnTo>
                    <a:lnTo>
                      <a:pt x="4466" y="5354"/>
                    </a:lnTo>
                    <a:lnTo>
                      <a:pt x="4493" y="5372"/>
                    </a:lnTo>
                    <a:lnTo>
                      <a:pt x="4521" y="5391"/>
                    </a:lnTo>
                    <a:lnTo>
                      <a:pt x="4521" y="5391"/>
                    </a:lnTo>
                    <a:lnTo>
                      <a:pt x="4557" y="5415"/>
                    </a:lnTo>
                    <a:lnTo>
                      <a:pt x="4586" y="5431"/>
                    </a:lnTo>
                    <a:lnTo>
                      <a:pt x="4610" y="5443"/>
                    </a:lnTo>
                    <a:lnTo>
                      <a:pt x="4618" y="5444"/>
                    </a:lnTo>
                    <a:lnTo>
                      <a:pt x="4628" y="5446"/>
                    </a:lnTo>
                    <a:lnTo>
                      <a:pt x="4634" y="5446"/>
                    </a:lnTo>
                    <a:lnTo>
                      <a:pt x="4643" y="5446"/>
                    </a:lnTo>
                    <a:lnTo>
                      <a:pt x="4649" y="5444"/>
                    </a:lnTo>
                    <a:lnTo>
                      <a:pt x="4656" y="5441"/>
                    </a:lnTo>
                    <a:lnTo>
                      <a:pt x="4671" y="5433"/>
                    </a:lnTo>
                    <a:lnTo>
                      <a:pt x="4687" y="5421"/>
                    </a:lnTo>
                    <a:lnTo>
                      <a:pt x="4687" y="5421"/>
                    </a:lnTo>
                    <a:lnTo>
                      <a:pt x="4704" y="5410"/>
                    </a:lnTo>
                    <a:lnTo>
                      <a:pt x="4717" y="5398"/>
                    </a:lnTo>
                    <a:lnTo>
                      <a:pt x="4722" y="5393"/>
                    </a:lnTo>
                    <a:lnTo>
                      <a:pt x="4725" y="5386"/>
                    </a:lnTo>
                    <a:lnTo>
                      <a:pt x="4728" y="5382"/>
                    </a:lnTo>
                    <a:lnTo>
                      <a:pt x="4732" y="5373"/>
                    </a:lnTo>
                    <a:lnTo>
                      <a:pt x="4733" y="5365"/>
                    </a:lnTo>
                    <a:lnTo>
                      <a:pt x="4733" y="5355"/>
                    </a:lnTo>
                    <a:lnTo>
                      <a:pt x="4732" y="5330"/>
                    </a:lnTo>
                    <a:lnTo>
                      <a:pt x="4725" y="5297"/>
                    </a:lnTo>
                    <a:lnTo>
                      <a:pt x="4717" y="5255"/>
                    </a:lnTo>
                    <a:lnTo>
                      <a:pt x="4717" y="5255"/>
                    </a:lnTo>
                    <a:lnTo>
                      <a:pt x="4707" y="5222"/>
                    </a:lnTo>
                    <a:lnTo>
                      <a:pt x="4699" y="5190"/>
                    </a:lnTo>
                    <a:lnTo>
                      <a:pt x="4682" y="5138"/>
                    </a:lnTo>
                    <a:lnTo>
                      <a:pt x="4664" y="5096"/>
                    </a:lnTo>
                    <a:lnTo>
                      <a:pt x="4649" y="5063"/>
                    </a:lnTo>
                    <a:lnTo>
                      <a:pt x="4649" y="5063"/>
                    </a:lnTo>
                    <a:lnTo>
                      <a:pt x="4695" y="5025"/>
                    </a:lnTo>
                    <a:lnTo>
                      <a:pt x="4740" y="4987"/>
                    </a:lnTo>
                    <a:lnTo>
                      <a:pt x="4740" y="4987"/>
                    </a:lnTo>
                    <a:lnTo>
                      <a:pt x="4769" y="5009"/>
                    </a:lnTo>
                    <a:lnTo>
                      <a:pt x="4807" y="5032"/>
                    </a:lnTo>
                    <a:lnTo>
                      <a:pt x="4857" y="5058"/>
                    </a:lnTo>
                    <a:lnTo>
                      <a:pt x="4885" y="5072"/>
                    </a:lnTo>
                    <a:lnTo>
                      <a:pt x="4916" y="5086"/>
                    </a:lnTo>
                    <a:lnTo>
                      <a:pt x="4916" y="5086"/>
                    </a:lnTo>
                    <a:lnTo>
                      <a:pt x="4957" y="5103"/>
                    </a:lnTo>
                    <a:lnTo>
                      <a:pt x="4989" y="5114"/>
                    </a:lnTo>
                    <a:lnTo>
                      <a:pt x="5012" y="5121"/>
                    </a:lnTo>
                    <a:lnTo>
                      <a:pt x="5022" y="5121"/>
                    </a:lnTo>
                    <a:lnTo>
                      <a:pt x="5032" y="5121"/>
                    </a:lnTo>
                    <a:lnTo>
                      <a:pt x="5038" y="5121"/>
                    </a:lnTo>
                    <a:lnTo>
                      <a:pt x="5045" y="5119"/>
                    </a:lnTo>
                    <a:lnTo>
                      <a:pt x="5051" y="5116"/>
                    </a:lnTo>
                    <a:lnTo>
                      <a:pt x="5058" y="5111"/>
                    </a:lnTo>
                    <a:lnTo>
                      <a:pt x="5071" y="5101"/>
                    </a:lnTo>
                    <a:lnTo>
                      <a:pt x="5084" y="5086"/>
                    </a:lnTo>
                    <a:lnTo>
                      <a:pt x="5084" y="5086"/>
                    </a:lnTo>
                    <a:lnTo>
                      <a:pt x="5099" y="5072"/>
                    </a:lnTo>
                    <a:lnTo>
                      <a:pt x="5111" y="5060"/>
                    </a:lnTo>
                    <a:lnTo>
                      <a:pt x="5114" y="5053"/>
                    </a:lnTo>
                    <a:lnTo>
                      <a:pt x="5117" y="5047"/>
                    </a:lnTo>
                    <a:lnTo>
                      <a:pt x="5119" y="5040"/>
                    </a:lnTo>
                    <a:lnTo>
                      <a:pt x="5121" y="5032"/>
                    </a:lnTo>
                    <a:lnTo>
                      <a:pt x="5121" y="5024"/>
                    </a:lnTo>
                    <a:lnTo>
                      <a:pt x="5119" y="5014"/>
                    </a:lnTo>
                    <a:lnTo>
                      <a:pt x="5114" y="4989"/>
                    </a:lnTo>
                    <a:lnTo>
                      <a:pt x="5103" y="4958"/>
                    </a:lnTo>
                    <a:lnTo>
                      <a:pt x="5084" y="4917"/>
                    </a:lnTo>
                    <a:lnTo>
                      <a:pt x="5084" y="4917"/>
                    </a:lnTo>
                    <a:lnTo>
                      <a:pt x="5071" y="4887"/>
                    </a:lnTo>
                    <a:lnTo>
                      <a:pt x="5058" y="4857"/>
                    </a:lnTo>
                    <a:lnTo>
                      <a:pt x="5032" y="4809"/>
                    </a:lnTo>
                    <a:lnTo>
                      <a:pt x="5007" y="4770"/>
                    </a:lnTo>
                    <a:lnTo>
                      <a:pt x="4987" y="4740"/>
                    </a:lnTo>
                    <a:lnTo>
                      <a:pt x="4987" y="4740"/>
                    </a:lnTo>
                    <a:lnTo>
                      <a:pt x="5025" y="4696"/>
                    </a:lnTo>
                    <a:lnTo>
                      <a:pt x="5063" y="4651"/>
                    </a:lnTo>
                    <a:lnTo>
                      <a:pt x="5063" y="4651"/>
                    </a:lnTo>
                    <a:lnTo>
                      <a:pt x="5094" y="4666"/>
                    </a:lnTo>
                    <a:lnTo>
                      <a:pt x="5137" y="4682"/>
                    </a:lnTo>
                    <a:lnTo>
                      <a:pt x="5190" y="4701"/>
                    </a:lnTo>
                    <a:lnTo>
                      <a:pt x="5220" y="4709"/>
                    </a:lnTo>
                    <a:lnTo>
                      <a:pt x="5253" y="4717"/>
                    </a:lnTo>
                    <a:lnTo>
                      <a:pt x="5253" y="4717"/>
                    </a:lnTo>
                    <a:lnTo>
                      <a:pt x="5297" y="4727"/>
                    </a:lnTo>
                    <a:lnTo>
                      <a:pt x="5330" y="4732"/>
                    </a:lnTo>
                    <a:lnTo>
                      <a:pt x="5355" y="4734"/>
                    </a:lnTo>
                    <a:lnTo>
                      <a:pt x="5363" y="4734"/>
                    </a:lnTo>
                    <a:lnTo>
                      <a:pt x="5373" y="4732"/>
                    </a:lnTo>
                    <a:lnTo>
                      <a:pt x="5380" y="4730"/>
                    </a:lnTo>
                    <a:lnTo>
                      <a:pt x="5386" y="4727"/>
                    </a:lnTo>
                    <a:lnTo>
                      <a:pt x="5393" y="4722"/>
                    </a:lnTo>
                    <a:lnTo>
                      <a:pt x="5398" y="4717"/>
                    </a:lnTo>
                    <a:lnTo>
                      <a:pt x="5408" y="4704"/>
                    </a:lnTo>
                    <a:lnTo>
                      <a:pt x="5419" y="4687"/>
                    </a:lnTo>
                    <a:lnTo>
                      <a:pt x="5419" y="4687"/>
                    </a:lnTo>
                    <a:lnTo>
                      <a:pt x="5431" y="4671"/>
                    </a:lnTo>
                    <a:lnTo>
                      <a:pt x="5441" y="4656"/>
                    </a:lnTo>
                    <a:lnTo>
                      <a:pt x="5442" y="4649"/>
                    </a:lnTo>
                    <a:lnTo>
                      <a:pt x="5444" y="4643"/>
                    </a:lnTo>
                    <a:lnTo>
                      <a:pt x="5445" y="4636"/>
                    </a:lnTo>
                    <a:lnTo>
                      <a:pt x="5445" y="4628"/>
                    </a:lnTo>
                    <a:lnTo>
                      <a:pt x="5444" y="4620"/>
                    </a:lnTo>
                    <a:lnTo>
                      <a:pt x="5441" y="4610"/>
                    </a:lnTo>
                    <a:lnTo>
                      <a:pt x="5431" y="4587"/>
                    </a:lnTo>
                    <a:lnTo>
                      <a:pt x="5414" y="4559"/>
                    </a:lnTo>
                    <a:lnTo>
                      <a:pt x="5391" y="4521"/>
                    </a:lnTo>
                    <a:lnTo>
                      <a:pt x="5391" y="4521"/>
                    </a:lnTo>
                    <a:lnTo>
                      <a:pt x="5371" y="4493"/>
                    </a:lnTo>
                    <a:lnTo>
                      <a:pt x="5353" y="4468"/>
                    </a:lnTo>
                    <a:lnTo>
                      <a:pt x="5319" y="4424"/>
                    </a:lnTo>
                    <a:lnTo>
                      <a:pt x="5287" y="4389"/>
                    </a:lnTo>
                    <a:lnTo>
                      <a:pt x="5262" y="4364"/>
                    </a:lnTo>
                    <a:lnTo>
                      <a:pt x="5262" y="4364"/>
                    </a:lnTo>
                    <a:lnTo>
                      <a:pt x="5292" y="4313"/>
                    </a:lnTo>
                    <a:lnTo>
                      <a:pt x="5322" y="4262"/>
                    </a:lnTo>
                    <a:lnTo>
                      <a:pt x="5322" y="4262"/>
                    </a:lnTo>
                    <a:lnTo>
                      <a:pt x="5356" y="4272"/>
                    </a:lnTo>
                    <a:lnTo>
                      <a:pt x="5401" y="4282"/>
                    </a:lnTo>
                    <a:lnTo>
                      <a:pt x="5455" y="4288"/>
                    </a:lnTo>
                    <a:lnTo>
                      <a:pt x="5487" y="4292"/>
                    </a:lnTo>
                    <a:lnTo>
                      <a:pt x="5521" y="4295"/>
                    </a:lnTo>
                    <a:lnTo>
                      <a:pt x="5521" y="4295"/>
                    </a:lnTo>
                    <a:lnTo>
                      <a:pt x="5566" y="4297"/>
                    </a:lnTo>
                    <a:lnTo>
                      <a:pt x="5599" y="4297"/>
                    </a:lnTo>
                    <a:lnTo>
                      <a:pt x="5624" y="4293"/>
                    </a:lnTo>
                    <a:lnTo>
                      <a:pt x="5633" y="4292"/>
                    </a:lnTo>
                    <a:lnTo>
                      <a:pt x="5642" y="4288"/>
                    </a:lnTo>
                    <a:lnTo>
                      <a:pt x="5648" y="4285"/>
                    </a:lnTo>
                    <a:lnTo>
                      <a:pt x="5653" y="4282"/>
                    </a:lnTo>
                    <a:lnTo>
                      <a:pt x="5658" y="4275"/>
                    </a:lnTo>
                    <a:lnTo>
                      <a:pt x="5663" y="4270"/>
                    </a:lnTo>
                    <a:lnTo>
                      <a:pt x="5671" y="4255"/>
                    </a:lnTo>
                    <a:lnTo>
                      <a:pt x="5680" y="4237"/>
                    </a:lnTo>
                    <a:lnTo>
                      <a:pt x="5680" y="4237"/>
                    </a:lnTo>
                    <a:lnTo>
                      <a:pt x="5688" y="4219"/>
                    </a:lnTo>
                    <a:lnTo>
                      <a:pt x="5694" y="4203"/>
                    </a:lnTo>
                    <a:lnTo>
                      <a:pt x="5696" y="4196"/>
                    </a:lnTo>
                    <a:lnTo>
                      <a:pt x="5696" y="4189"/>
                    </a:lnTo>
                    <a:lnTo>
                      <a:pt x="5696" y="4181"/>
                    </a:lnTo>
                    <a:lnTo>
                      <a:pt x="5694" y="4175"/>
                    </a:lnTo>
                    <a:lnTo>
                      <a:pt x="5691" y="4166"/>
                    </a:lnTo>
                    <a:lnTo>
                      <a:pt x="5688" y="4157"/>
                    </a:lnTo>
                    <a:lnTo>
                      <a:pt x="5673" y="4137"/>
                    </a:lnTo>
                    <a:lnTo>
                      <a:pt x="5652" y="4110"/>
                    </a:lnTo>
                    <a:lnTo>
                      <a:pt x="5622" y="4079"/>
                    </a:lnTo>
                    <a:lnTo>
                      <a:pt x="5622" y="4079"/>
                    </a:lnTo>
                    <a:lnTo>
                      <a:pt x="5599" y="4054"/>
                    </a:lnTo>
                    <a:lnTo>
                      <a:pt x="5576" y="4031"/>
                    </a:lnTo>
                    <a:lnTo>
                      <a:pt x="5535" y="3995"/>
                    </a:lnTo>
                    <a:lnTo>
                      <a:pt x="5498" y="3967"/>
                    </a:lnTo>
                    <a:lnTo>
                      <a:pt x="5469" y="3945"/>
                    </a:lnTo>
                    <a:lnTo>
                      <a:pt x="5469" y="3945"/>
                    </a:lnTo>
                    <a:lnTo>
                      <a:pt x="5488" y="3891"/>
                    </a:lnTo>
                    <a:lnTo>
                      <a:pt x="5508" y="3835"/>
                    </a:lnTo>
                    <a:lnTo>
                      <a:pt x="5508" y="3835"/>
                    </a:lnTo>
                    <a:lnTo>
                      <a:pt x="5544" y="3838"/>
                    </a:lnTo>
                    <a:lnTo>
                      <a:pt x="5591" y="3840"/>
                    </a:lnTo>
                    <a:lnTo>
                      <a:pt x="5645" y="3838"/>
                    </a:lnTo>
                    <a:lnTo>
                      <a:pt x="5678" y="3837"/>
                    </a:lnTo>
                    <a:lnTo>
                      <a:pt x="5711" y="3832"/>
                    </a:lnTo>
                    <a:lnTo>
                      <a:pt x="5711" y="3832"/>
                    </a:lnTo>
                    <a:lnTo>
                      <a:pt x="5755" y="3827"/>
                    </a:lnTo>
                    <a:lnTo>
                      <a:pt x="5788" y="3820"/>
                    </a:lnTo>
                    <a:lnTo>
                      <a:pt x="5812" y="3814"/>
                    </a:lnTo>
                    <a:lnTo>
                      <a:pt x="5821" y="3810"/>
                    </a:lnTo>
                    <a:lnTo>
                      <a:pt x="5828" y="3805"/>
                    </a:lnTo>
                    <a:lnTo>
                      <a:pt x="5835" y="3802"/>
                    </a:lnTo>
                    <a:lnTo>
                      <a:pt x="5840" y="3795"/>
                    </a:lnTo>
                    <a:lnTo>
                      <a:pt x="5843" y="3790"/>
                    </a:lnTo>
                    <a:lnTo>
                      <a:pt x="5848" y="3784"/>
                    </a:lnTo>
                    <a:lnTo>
                      <a:pt x="5853" y="3767"/>
                    </a:lnTo>
                    <a:lnTo>
                      <a:pt x="5858" y="3748"/>
                    </a:lnTo>
                    <a:lnTo>
                      <a:pt x="5858" y="3748"/>
                    </a:lnTo>
                    <a:lnTo>
                      <a:pt x="5863" y="3728"/>
                    </a:lnTo>
                    <a:lnTo>
                      <a:pt x="5866" y="3711"/>
                    </a:lnTo>
                    <a:lnTo>
                      <a:pt x="5866" y="3705"/>
                    </a:lnTo>
                    <a:lnTo>
                      <a:pt x="5866" y="3698"/>
                    </a:lnTo>
                    <a:lnTo>
                      <a:pt x="5864" y="3690"/>
                    </a:lnTo>
                    <a:lnTo>
                      <a:pt x="5861" y="3683"/>
                    </a:lnTo>
                    <a:lnTo>
                      <a:pt x="5858" y="3677"/>
                    </a:lnTo>
                    <a:lnTo>
                      <a:pt x="5851" y="3668"/>
                    </a:lnTo>
                    <a:lnTo>
                      <a:pt x="5833" y="3650"/>
                    </a:lnTo>
                    <a:lnTo>
                      <a:pt x="5808" y="3629"/>
                    </a:lnTo>
                    <a:lnTo>
                      <a:pt x="5774" y="3603"/>
                    </a:lnTo>
                    <a:lnTo>
                      <a:pt x="5774" y="3603"/>
                    </a:lnTo>
                    <a:lnTo>
                      <a:pt x="5746" y="3581"/>
                    </a:lnTo>
                    <a:lnTo>
                      <a:pt x="5719" y="3565"/>
                    </a:lnTo>
                    <a:lnTo>
                      <a:pt x="5671" y="3535"/>
                    </a:lnTo>
                    <a:lnTo>
                      <a:pt x="5630" y="3512"/>
                    </a:lnTo>
                    <a:lnTo>
                      <a:pt x="5599" y="3497"/>
                    </a:lnTo>
                    <a:lnTo>
                      <a:pt x="5599" y="3497"/>
                    </a:lnTo>
                    <a:lnTo>
                      <a:pt x="5609" y="3439"/>
                    </a:lnTo>
                    <a:lnTo>
                      <a:pt x="5619" y="3383"/>
                    </a:lnTo>
                    <a:lnTo>
                      <a:pt x="5619" y="3383"/>
                    </a:lnTo>
                    <a:lnTo>
                      <a:pt x="5655" y="3380"/>
                    </a:lnTo>
                    <a:lnTo>
                      <a:pt x="5699" y="3373"/>
                    </a:lnTo>
                    <a:lnTo>
                      <a:pt x="5755" y="3362"/>
                    </a:lnTo>
                    <a:lnTo>
                      <a:pt x="5785" y="3354"/>
                    </a:lnTo>
                    <a:lnTo>
                      <a:pt x="5818" y="3344"/>
                    </a:lnTo>
                    <a:lnTo>
                      <a:pt x="5818" y="3344"/>
                    </a:lnTo>
                    <a:lnTo>
                      <a:pt x="5861" y="3330"/>
                    </a:lnTo>
                    <a:lnTo>
                      <a:pt x="5892" y="3319"/>
                    </a:lnTo>
                    <a:lnTo>
                      <a:pt x="5914" y="3309"/>
                    </a:lnTo>
                    <a:lnTo>
                      <a:pt x="5922" y="3302"/>
                    </a:lnTo>
                    <a:lnTo>
                      <a:pt x="5929" y="3298"/>
                    </a:lnTo>
                    <a:lnTo>
                      <a:pt x="5935" y="3293"/>
                    </a:lnTo>
                    <a:lnTo>
                      <a:pt x="5938" y="3286"/>
                    </a:lnTo>
                    <a:lnTo>
                      <a:pt x="5942" y="3279"/>
                    </a:lnTo>
                    <a:lnTo>
                      <a:pt x="5943" y="3273"/>
                    </a:lnTo>
                    <a:lnTo>
                      <a:pt x="5947" y="3256"/>
                    </a:lnTo>
                    <a:lnTo>
                      <a:pt x="5948" y="3237"/>
                    </a:lnTo>
                    <a:lnTo>
                      <a:pt x="5948" y="3237"/>
                    </a:lnTo>
                    <a:lnTo>
                      <a:pt x="5950" y="3215"/>
                    </a:lnTo>
                    <a:lnTo>
                      <a:pt x="5950" y="3199"/>
                    </a:lnTo>
                    <a:lnTo>
                      <a:pt x="5950" y="3192"/>
                    </a:lnTo>
                    <a:lnTo>
                      <a:pt x="5947" y="3184"/>
                    </a:lnTo>
                    <a:lnTo>
                      <a:pt x="5945" y="3177"/>
                    </a:lnTo>
                    <a:lnTo>
                      <a:pt x="5940" y="3171"/>
                    </a:lnTo>
                    <a:lnTo>
                      <a:pt x="5935" y="3164"/>
                    </a:lnTo>
                    <a:lnTo>
                      <a:pt x="5927" y="3157"/>
                    </a:lnTo>
                    <a:lnTo>
                      <a:pt x="5907" y="3144"/>
                    </a:lnTo>
                    <a:lnTo>
                      <a:pt x="5879" y="3126"/>
                    </a:lnTo>
                    <a:lnTo>
                      <a:pt x="5840" y="3106"/>
                    </a:lnTo>
                    <a:lnTo>
                      <a:pt x="5840" y="3106"/>
                    </a:lnTo>
                    <a:close/>
                    <a:moveTo>
                      <a:pt x="2885" y="3319"/>
                    </a:moveTo>
                    <a:lnTo>
                      <a:pt x="2885" y="3319"/>
                    </a:lnTo>
                    <a:lnTo>
                      <a:pt x="2850" y="3307"/>
                    </a:lnTo>
                    <a:lnTo>
                      <a:pt x="2817" y="3294"/>
                    </a:lnTo>
                    <a:lnTo>
                      <a:pt x="2788" y="3276"/>
                    </a:lnTo>
                    <a:lnTo>
                      <a:pt x="2760" y="3256"/>
                    </a:lnTo>
                    <a:lnTo>
                      <a:pt x="2733" y="3235"/>
                    </a:lnTo>
                    <a:lnTo>
                      <a:pt x="2710" y="3210"/>
                    </a:lnTo>
                    <a:lnTo>
                      <a:pt x="2689" y="3184"/>
                    </a:lnTo>
                    <a:lnTo>
                      <a:pt x="2671" y="3154"/>
                    </a:lnTo>
                    <a:lnTo>
                      <a:pt x="2654" y="3124"/>
                    </a:lnTo>
                    <a:lnTo>
                      <a:pt x="2643" y="3093"/>
                    </a:lnTo>
                    <a:lnTo>
                      <a:pt x="2633" y="3060"/>
                    </a:lnTo>
                    <a:lnTo>
                      <a:pt x="2626" y="3027"/>
                    </a:lnTo>
                    <a:lnTo>
                      <a:pt x="2623" y="2992"/>
                    </a:lnTo>
                    <a:lnTo>
                      <a:pt x="2623" y="2958"/>
                    </a:lnTo>
                    <a:lnTo>
                      <a:pt x="2628" y="2922"/>
                    </a:lnTo>
                    <a:lnTo>
                      <a:pt x="2634" y="2887"/>
                    </a:lnTo>
                    <a:lnTo>
                      <a:pt x="2634" y="2887"/>
                    </a:lnTo>
                    <a:lnTo>
                      <a:pt x="2646" y="2852"/>
                    </a:lnTo>
                    <a:lnTo>
                      <a:pt x="2661" y="2819"/>
                    </a:lnTo>
                    <a:lnTo>
                      <a:pt x="2677" y="2790"/>
                    </a:lnTo>
                    <a:lnTo>
                      <a:pt x="2697" y="2762"/>
                    </a:lnTo>
                    <a:lnTo>
                      <a:pt x="2720" y="2735"/>
                    </a:lnTo>
                    <a:lnTo>
                      <a:pt x="2745" y="2712"/>
                    </a:lnTo>
                    <a:lnTo>
                      <a:pt x="2771" y="2691"/>
                    </a:lnTo>
                    <a:lnTo>
                      <a:pt x="2799" y="2673"/>
                    </a:lnTo>
                    <a:lnTo>
                      <a:pt x="2829" y="2656"/>
                    </a:lnTo>
                    <a:lnTo>
                      <a:pt x="2860" y="2645"/>
                    </a:lnTo>
                    <a:lnTo>
                      <a:pt x="2893" y="2635"/>
                    </a:lnTo>
                    <a:lnTo>
                      <a:pt x="2928" y="2628"/>
                    </a:lnTo>
                    <a:lnTo>
                      <a:pt x="2962" y="2625"/>
                    </a:lnTo>
                    <a:lnTo>
                      <a:pt x="2997" y="2625"/>
                    </a:lnTo>
                    <a:lnTo>
                      <a:pt x="3032" y="2630"/>
                    </a:lnTo>
                    <a:lnTo>
                      <a:pt x="3068" y="2636"/>
                    </a:lnTo>
                    <a:lnTo>
                      <a:pt x="3068" y="2636"/>
                    </a:lnTo>
                    <a:lnTo>
                      <a:pt x="3101" y="2648"/>
                    </a:lnTo>
                    <a:lnTo>
                      <a:pt x="3134" y="2663"/>
                    </a:lnTo>
                    <a:lnTo>
                      <a:pt x="3165" y="2679"/>
                    </a:lnTo>
                    <a:lnTo>
                      <a:pt x="3193" y="2699"/>
                    </a:lnTo>
                    <a:lnTo>
                      <a:pt x="3218" y="2722"/>
                    </a:lnTo>
                    <a:lnTo>
                      <a:pt x="3243" y="2747"/>
                    </a:lnTo>
                    <a:lnTo>
                      <a:pt x="3263" y="2773"/>
                    </a:lnTo>
                    <a:lnTo>
                      <a:pt x="3282" y="2801"/>
                    </a:lnTo>
                    <a:lnTo>
                      <a:pt x="3297" y="2831"/>
                    </a:lnTo>
                    <a:lnTo>
                      <a:pt x="3310" y="2864"/>
                    </a:lnTo>
                    <a:lnTo>
                      <a:pt x="3319" y="2895"/>
                    </a:lnTo>
                    <a:lnTo>
                      <a:pt x="3325" y="2930"/>
                    </a:lnTo>
                    <a:lnTo>
                      <a:pt x="3328" y="2964"/>
                    </a:lnTo>
                    <a:lnTo>
                      <a:pt x="3328" y="2999"/>
                    </a:lnTo>
                    <a:lnTo>
                      <a:pt x="3325" y="3034"/>
                    </a:lnTo>
                    <a:lnTo>
                      <a:pt x="3317" y="3070"/>
                    </a:lnTo>
                    <a:lnTo>
                      <a:pt x="3317" y="3070"/>
                    </a:lnTo>
                    <a:lnTo>
                      <a:pt x="3305" y="3103"/>
                    </a:lnTo>
                    <a:lnTo>
                      <a:pt x="3292" y="3136"/>
                    </a:lnTo>
                    <a:lnTo>
                      <a:pt x="3274" y="3167"/>
                    </a:lnTo>
                    <a:lnTo>
                      <a:pt x="3254" y="3195"/>
                    </a:lnTo>
                    <a:lnTo>
                      <a:pt x="3233" y="3222"/>
                    </a:lnTo>
                    <a:lnTo>
                      <a:pt x="3208" y="3245"/>
                    </a:lnTo>
                    <a:lnTo>
                      <a:pt x="3180" y="3266"/>
                    </a:lnTo>
                    <a:lnTo>
                      <a:pt x="3152" y="3284"/>
                    </a:lnTo>
                    <a:lnTo>
                      <a:pt x="3122" y="3299"/>
                    </a:lnTo>
                    <a:lnTo>
                      <a:pt x="3091" y="3312"/>
                    </a:lnTo>
                    <a:lnTo>
                      <a:pt x="3058" y="3321"/>
                    </a:lnTo>
                    <a:lnTo>
                      <a:pt x="3025" y="3327"/>
                    </a:lnTo>
                    <a:lnTo>
                      <a:pt x="2990" y="3330"/>
                    </a:lnTo>
                    <a:lnTo>
                      <a:pt x="2956" y="3330"/>
                    </a:lnTo>
                    <a:lnTo>
                      <a:pt x="2920" y="3327"/>
                    </a:lnTo>
                    <a:lnTo>
                      <a:pt x="2885" y="3319"/>
                    </a:lnTo>
                    <a:lnTo>
                      <a:pt x="2885" y="3319"/>
                    </a:lnTo>
                    <a:close/>
                  </a:path>
                </a:pathLst>
              </a:custGeom>
              <a:gradFill flip="none" rotWithShape="1">
                <a:gsLst>
                  <a:gs pos="0">
                    <a:srgbClr val="5989C3"/>
                  </a:gs>
                  <a:gs pos="100000">
                    <a:srgbClr val="284B76"/>
                  </a:gs>
                </a:gsLst>
                <a:lin ang="0" scaled="1"/>
                <a:tileRect/>
              </a:gradFill>
              <a:ln w="9525">
                <a:noFill/>
                <a:prstDash val="sysDash"/>
                <a:miter lim="800000"/>
              </a:ln>
              <a:effectLst>
                <a:outerShdw blurRad="50800" dist="38100" dir="2700000" algn="tl" rotWithShape="0">
                  <a:srgbClr val="000000">
                    <a:alpha val="20000"/>
                  </a:srgbClr>
                </a:outerShdw>
              </a:effectLst>
            </p:spPr>
            <p:txBody>
              <a:bodyPr lIns="18288" tIns="18288" rIns="18288" bIns="18288" anchor="ctr" anchorCtr="1"/>
              <a:lstStyle/>
              <a:p>
                <a:pPr algn="ctr">
                  <a:lnSpc>
                    <a:spcPct val="85000"/>
                  </a:lnSpc>
                  <a:spcBef>
                    <a:spcPct val="20000"/>
                  </a:spcBef>
                  <a:buFont typeface="Arial" pitchFamily="34" charset="0"/>
                  <a:buNone/>
                  <a:defRPr/>
                </a:pPr>
                <a:endParaRPr lang="en-US" altLang="en-US" sz="1400" b="1">
                  <a:solidFill>
                    <a:srgbClr val="FFFFFF"/>
                  </a:solidFill>
                  <a:latin typeface="Arial Narrow" pitchFamily="34" charset="0"/>
                  <a:ea typeface="宋体" pitchFamily="2" charset="-122"/>
                </a:endParaRPr>
              </a:p>
            </p:txBody>
          </p:sp>
          <p:sp>
            <p:nvSpPr>
              <p:cNvPr id="22538" name="Freeform 6"/>
              <p:cNvSpPr>
                <a:spLocks noEditPoints="1" noChangeArrowheads="1"/>
              </p:cNvSpPr>
              <p:nvPr/>
            </p:nvSpPr>
            <p:spPr bwMode="auto">
              <a:xfrm>
                <a:off x="2971800" y="0"/>
                <a:ext cx="1549400" cy="1549398"/>
              </a:xfrm>
              <a:custGeom>
                <a:avLst/>
                <a:gdLst>
                  <a:gd name="T0" fmla="*/ 1548879 w 5950"/>
                  <a:gd name="T1" fmla="*/ 706994 h 5950"/>
                  <a:gd name="T2" fmla="*/ 563513 w 5950"/>
                  <a:gd name="T3" fmla="*/ 27082 h 5950"/>
                  <a:gd name="T4" fmla="*/ 585908 w 5950"/>
                  <a:gd name="T5" fmla="*/ 21874 h 5950"/>
                  <a:gd name="T6" fmla="*/ 1394460 w 5950"/>
                  <a:gd name="T7" fmla="*/ 316910 h 5950"/>
                  <a:gd name="T8" fmla="*/ 1541327 w 5950"/>
                  <a:gd name="T9" fmla="*/ 820530 h 5950"/>
                  <a:gd name="T10" fmla="*/ 1549400 w 5950"/>
                  <a:gd name="T11" fmla="*/ 835373 h 5950"/>
                  <a:gd name="T12" fmla="*/ 1524141 w 5950"/>
                  <a:gd name="T13" fmla="*/ 593719 h 5950"/>
                  <a:gd name="T14" fmla="*/ 1517110 w 5950"/>
                  <a:gd name="T15" fmla="*/ 558044 h 5950"/>
                  <a:gd name="T16" fmla="*/ 685902 w 5950"/>
                  <a:gd name="T17" fmla="*/ 13281 h 5950"/>
                  <a:gd name="T18" fmla="*/ 1220511 w 5950"/>
                  <a:gd name="T19" fmla="*/ 138274 h 5950"/>
                  <a:gd name="T20" fmla="*/ 1232229 w 5950"/>
                  <a:gd name="T21" fmla="*/ 151555 h 5950"/>
                  <a:gd name="T22" fmla="*/ 1311912 w 5950"/>
                  <a:gd name="T23" fmla="*/ 216395 h 5950"/>
                  <a:gd name="T24" fmla="*/ 1329099 w 5950"/>
                  <a:gd name="T25" fmla="*/ 230196 h 5950"/>
                  <a:gd name="T26" fmla="*/ 1475966 w 5950"/>
                  <a:gd name="T27" fmla="*/ 1109317 h 5950"/>
                  <a:gd name="T28" fmla="*/ 1083018 w 5950"/>
                  <a:gd name="T29" fmla="*/ 1481693 h 5950"/>
                  <a:gd name="T30" fmla="*/ 1116610 w 5950"/>
                  <a:gd name="T31" fmla="*/ 1468673 h 5950"/>
                  <a:gd name="T32" fmla="*/ 2864 w 5950"/>
                  <a:gd name="T33" fmla="*/ 724702 h 5950"/>
                  <a:gd name="T34" fmla="*/ 260 w 5950"/>
                  <a:gd name="T35" fmla="*/ 706994 h 5950"/>
                  <a:gd name="T36" fmla="*/ 470809 w 5950"/>
                  <a:gd name="T37" fmla="*/ 70830 h 5950"/>
                  <a:gd name="T38" fmla="*/ 1398626 w 5950"/>
                  <a:gd name="T39" fmla="*/ 1232227 h 5950"/>
                  <a:gd name="T40" fmla="*/ 1417115 w 5950"/>
                  <a:gd name="T41" fmla="*/ 1201760 h 5950"/>
                  <a:gd name="T42" fmla="*/ 1319203 w 5950"/>
                  <a:gd name="T43" fmla="*/ 1329357 h 5950"/>
                  <a:gd name="T44" fmla="*/ 260 w 5950"/>
                  <a:gd name="T45" fmla="*/ 842925 h 5950"/>
                  <a:gd name="T46" fmla="*/ 5468 w 5950"/>
                  <a:gd name="T47" fmla="*/ 822613 h 5950"/>
                  <a:gd name="T48" fmla="*/ 65622 w 5950"/>
                  <a:gd name="T49" fmla="*/ 458570 h 5950"/>
                  <a:gd name="T50" fmla="*/ 74736 w 5950"/>
                  <a:gd name="T51" fmla="*/ 437477 h 5950"/>
                  <a:gd name="T52" fmla="*/ 133847 w 5950"/>
                  <a:gd name="T53" fmla="*/ 352846 h 5950"/>
                  <a:gd name="T54" fmla="*/ 224989 w 5950"/>
                  <a:gd name="T55" fmla="*/ 225509 h 5950"/>
                  <a:gd name="T56" fmla="*/ 240352 w 5950"/>
                  <a:gd name="T57" fmla="*/ 215874 h 5950"/>
                  <a:gd name="T58" fmla="*/ 317692 w 5950"/>
                  <a:gd name="T59" fmla="*/ 148951 h 5950"/>
                  <a:gd name="T60" fmla="*/ 334879 w 5950"/>
                  <a:gd name="T61" fmla="*/ 133847 h 5950"/>
                  <a:gd name="T62" fmla="*/ 1481956 w 5950"/>
                  <a:gd name="T63" fmla="*/ 452841 h 5950"/>
                  <a:gd name="T64" fmla="*/ 982241 w 5950"/>
                  <a:gd name="T65" fmla="*/ 1523618 h 5950"/>
                  <a:gd name="T66" fmla="*/ 961149 w 5950"/>
                  <a:gd name="T67" fmla="*/ 1527524 h 5950"/>
                  <a:gd name="T68" fmla="*/ 1526224 w 5950"/>
                  <a:gd name="T69" fmla="*/ 958804 h 5950"/>
                  <a:gd name="T70" fmla="*/ 1525443 w 5950"/>
                  <a:gd name="T71" fmla="*/ 975991 h 5950"/>
                  <a:gd name="T72" fmla="*/ 994220 w 5950"/>
                  <a:gd name="T73" fmla="*/ 39842 h 5950"/>
                  <a:gd name="T74" fmla="*/ 558044 w 5950"/>
                  <a:gd name="T75" fmla="*/ 1517629 h 5950"/>
                  <a:gd name="T76" fmla="*/ 593720 w 5950"/>
                  <a:gd name="T77" fmla="*/ 1524660 h 5950"/>
                  <a:gd name="T78" fmla="*/ 27082 w 5950"/>
                  <a:gd name="T79" fmla="*/ 564033 h 5950"/>
                  <a:gd name="T80" fmla="*/ 1197855 w 5950"/>
                  <a:gd name="T81" fmla="*/ 1416072 h 5950"/>
                  <a:gd name="T82" fmla="*/ 1229885 w 5950"/>
                  <a:gd name="T83" fmla="*/ 1403572 h 5950"/>
                  <a:gd name="T84" fmla="*/ 76298 w 5950"/>
                  <a:gd name="T85" fmla="*/ 1114265 h 5950"/>
                  <a:gd name="T86" fmla="*/ 66142 w 5950"/>
                  <a:gd name="T87" fmla="*/ 1093953 h 5950"/>
                  <a:gd name="T88" fmla="*/ 39321 w 5950"/>
                  <a:gd name="T89" fmla="*/ 994479 h 5950"/>
                  <a:gd name="T90" fmla="*/ 224989 w 5950"/>
                  <a:gd name="T91" fmla="*/ 1324410 h 5950"/>
                  <a:gd name="T92" fmla="*/ 215874 w 5950"/>
                  <a:gd name="T93" fmla="*/ 1309567 h 5950"/>
                  <a:gd name="T94" fmla="*/ 342170 w 5950"/>
                  <a:gd name="T95" fmla="*/ 1418155 h 5950"/>
                  <a:gd name="T96" fmla="*/ 323161 w 5950"/>
                  <a:gd name="T97" fmla="*/ 1407478 h 5950"/>
                  <a:gd name="T98" fmla="*/ 449977 w 5950"/>
                  <a:gd name="T99" fmla="*/ 1471017 h 5950"/>
                  <a:gd name="T100" fmla="*/ 141920 w 5950"/>
                  <a:gd name="T101" fmla="*/ 1226498 h 5950"/>
                  <a:gd name="T102" fmla="*/ 131243 w 5950"/>
                  <a:gd name="T103" fmla="*/ 1207228 h 5950"/>
                  <a:gd name="T104" fmla="*/ 858550 w 5950"/>
                  <a:gd name="T105" fmla="*/ 1543930 h 5950"/>
                  <a:gd name="T106" fmla="*/ 842405 w 5950"/>
                  <a:gd name="T107" fmla="*/ 1549138 h 5950"/>
                  <a:gd name="T108" fmla="*/ 863237 w 5950"/>
                  <a:gd name="T109" fmla="*/ 13281 h 5950"/>
                  <a:gd name="T110" fmla="*/ 1093955 w 5950"/>
                  <a:gd name="T111" fmla="*/ 66663 h 5950"/>
                  <a:gd name="T112" fmla="*/ 1114006 w 5950"/>
                  <a:gd name="T113" fmla="*/ 76819 h 5950"/>
                  <a:gd name="T114" fmla="*/ 726265 w 5950"/>
                  <a:gd name="T115" fmla="*/ 1544711 h 595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50" h="5950">
                    <a:moveTo>
                      <a:pt x="5904" y="2636"/>
                    </a:moveTo>
                    <a:lnTo>
                      <a:pt x="5904" y="2636"/>
                    </a:lnTo>
                    <a:lnTo>
                      <a:pt x="5912" y="2719"/>
                    </a:lnTo>
                    <a:lnTo>
                      <a:pt x="5919" y="2800"/>
                    </a:lnTo>
                    <a:lnTo>
                      <a:pt x="5930" y="2791"/>
                    </a:lnTo>
                    <a:lnTo>
                      <a:pt x="5938" y="2781"/>
                    </a:lnTo>
                    <a:lnTo>
                      <a:pt x="5945" y="2773"/>
                    </a:lnTo>
                    <a:lnTo>
                      <a:pt x="5948" y="2763"/>
                    </a:lnTo>
                    <a:lnTo>
                      <a:pt x="5950" y="2753"/>
                    </a:lnTo>
                    <a:lnTo>
                      <a:pt x="5950" y="2742"/>
                    </a:lnTo>
                    <a:lnTo>
                      <a:pt x="5948" y="2715"/>
                    </a:lnTo>
                    <a:lnTo>
                      <a:pt x="5945" y="2689"/>
                    </a:lnTo>
                    <a:lnTo>
                      <a:pt x="5943" y="2678"/>
                    </a:lnTo>
                    <a:lnTo>
                      <a:pt x="5940" y="2668"/>
                    </a:lnTo>
                    <a:lnTo>
                      <a:pt x="5935" y="2659"/>
                    </a:lnTo>
                    <a:lnTo>
                      <a:pt x="5927" y="2651"/>
                    </a:lnTo>
                    <a:lnTo>
                      <a:pt x="5917" y="2645"/>
                    </a:lnTo>
                    <a:lnTo>
                      <a:pt x="5904" y="2636"/>
                    </a:lnTo>
                    <a:close/>
                    <a:moveTo>
                      <a:pt x="2202" y="92"/>
                    </a:moveTo>
                    <a:lnTo>
                      <a:pt x="2202" y="92"/>
                    </a:lnTo>
                    <a:lnTo>
                      <a:pt x="2176" y="101"/>
                    </a:lnTo>
                    <a:lnTo>
                      <a:pt x="2164" y="104"/>
                    </a:lnTo>
                    <a:lnTo>
                      <a:pt x="2156" y="109"/>
                    </a:lnTo>
                    <a:lnTo>
                      <a:pt x="2148" y="117"/>
                    </a:lnTo>
                    <a:lnTo>
                      <a:pt x="2141" y="125"/>
                    </a:lnTo>
                    <a:lnTo>
                      <a:pt x="2136" y="138"/>
                    </a:lnTo>
                    <a:lnTo>
                      <a:pt x="2131" y="155"/>
                    </a:lnTo>
                    <a:lnTo>
                      <a:pt x="2212" y="132"/>
                    </a:lnTo>
                    <a:lnTo>
                      <a:pt x="2295" y="110"/>
                    </a:lnTo>
                    <a:lnTo>
                      <a:pt x="2282" y="99"/>
                    </a:lnTo>
                    <a:lnTo>
                      <a:pt x="2272" y="91"/>
                    </a:lnTo>
                    <a:lnTo>
                      <a:pt x="2260" y="86"/>
                    </a:lnTo>
                    <a:lnTo>
                      <a:pt x="2250" y="84"/>
                    </a:lnTo>
                    <a:lnTo>
                      <a:pt x="2240" y="84"/>
                    </a:lnTo>
                    <a:lnTo>
                      <a:pt x="2229" y="86"/>
                    </a:lnTo>
                    <a:lnTo>
                      <a:pt x="2202" y="92"/>
                    </a:lnTo>
                    <a:close/>
                    <a:moveTo>
                      <a:pt x="5419" y="1263"/>
                    </a:moveTo>
                    <a:lnTo>
                      <a:pt x="5419" y="1263"/>
                    </a:lnTo>
                    <a:lnTo>
                      <a:pt x="5404" y="1242"/>
                    </a:lnTo>
                    <a:lnTo>
                      <a:pt x="5396" y="1233"/>
                    </a:lnTo>
                    <a:lnTo>
                      <a:pt x="5388" y="1227"/>
                    </a:lnTo>
                    <a:lnTo>
                      <a:pt x="5380" y="1222"/>
                    </a:lnTo>
                    <a:lnTo>
                      <a:pt x="5368" y="1218"/>
                    </a:lnTo>
                    <a:lnTo>
                      <a:pt x="5355" y="1217"/>
                    </a:lnTo>
                    <a:lnTo>
                      <a:pt x="5340" y="1218"/>
                    </a:lnTo>
                    <a:lnTo>
                      <a:pt x="5388" y="1286"/>
                    </a:lnTo>
                    <a:lnTo>
                      <a:pt x="5436" y="1354"/>
                    </a:lnTo>
                    <a:lnTo>
                      <a:pt x="5441" y="1339"/>
                    </a:lnTo>
                    <a:lnTo>
                      <a:pt x="5444" y="1327"/>
                    </a:lnTo>
                    <a:lnTo>
                      <a:pt x="5445" y="1316"/>
                    </a:lnTo>
                    <a:lnTo>
                      <a:pt x="5444" y="1306"/>
                    </a:lnTo>
                    <a:lnTo>
                      <a:pt x="5441" y="1296"/>
                    </a:lnTo>
                    <a:lnTo>
                      <a:pt x="5436" y="1286"/>
                    </a:lnTo>
                    <a:lnTo>
                      <a:pt x="5419" y="1263"/>
                    </a:lnTo>
                    <a:close/>
                    <a:moveTo>
                      <a:pt x="5919" y="3151"/>
                    </a:moveTo>
                    <a:lnTo>
                      <a:pt x="5919" y="3151"/>
                    </a:lnTo>
                    <a:lnTo>
                      <a:pt x="5912" y="3233"/>
                    </a:lnTo>
                    <a:lnTo>
                      <a:pt x="5904" y="3314"/>
                    </a:lnTo>
                    <a:lnTo>
                      <a:pt x="5917" y="3307"/>
                    </a:lnTo>
                    <a:lnTo>
                      <a:pt x="5927" y="3299"/>
                    </a:lnTo>
                    <a:lnTo>
                      <a:pt x="5935" y="3291"/>
                    </a:lnTo>
                    <a:lnTo>
                      <a:pt x="5940" y="3283"/>
                    </a:lnTo>
                    <a:lnTo>
                      <a:pt x="5943" y="3273"/>
                    </a:lnTo>
                    <a:lnTo>
                      <a:pt x="5945" y="3263"/>
                    </a:lnTo>
                    <a:lnTo>
                      <a:pt x="5948" y="3237"/>
                    </a:lnTo>
                    <a:lnTo>
                      <a:pt x="5950" y="3208"/>
                    </a:lnTo>
                    <a:lnTo>
                      <a:pt x="5950" y="3199"/>
                    </a:lnTo>
                    <a:lnTo>
                      <a:pt x="5948" y="3187"/>
                    </a:lnTo>
                    <a:lnTo>
                      <a:pt x="5945" y="3179"/>
                    </a:lnTo>
                    <a:lnTo>
                      <a:pt x="5938" y="3169"/>
                    </a:lnTo>
                    <a:lnTo>
                      <a:pt x="5930" y="3161"/>
                    </a:lnTo>
                    <a:lnTo>
                      <a:pt x="5919" y="3151"/>
                    </a:lnTo>
                    <a:close/>
                    <a:moveTo>
                      <a:pt x="5800" y="2133"/>
                    </a:moveTo>
                    <a:lnTo>
                      <a:pt x="5800" y="2133"/>
                    </a:lnTo>
                    <a:lnTo>
                      <a:pt x="5821" y="2213"/>
                    </a:lnTo>
                    <a:lnTo>
                      <a:pt x="5843" y="2292"/>
                    </a:lnTo>
                    <a:lnTo>
                      <a:pt x="5853" y="2280"/>
                    </a:lnTo>
                    <a:lnTo>
                      <a:pt x="5859" y="2270"/>
                    </a:lnTo>
                    <a:lnTo>
                      <a:pt x="5864" y="2260"/>
                    </a:lnTo>
                    <a:lnTo>
                      <a:pt x="5866" y="2251"/>
                    </a:lnTo>
                    <a:lnTo>
                      <a:pt x="5866" y="2241"/>
                    </a:lnTo>
                    <a:lnTo>
                      <a:pt x="5864" y="2229"/>
                    </a:lnTo>
                    <a:lnTo>
                      <a:pt x="5858" y="2203"/>
                    </a:lnTo>
                    <a:lnTo>
                      <a:pt x="5851" y="2176"/>
                    </a:lnTo>
                    <a:lnTo>
                      <a:pt x="5846" y="2166"/>
                    </a:lnTo>
                    <a:lnTo>
                      <a:pt x="5841" y="2158"/>
                    </a:lnTo>
                    <a:lnTo>
                      <a:pt x="5835" y="2150"/>
                    </a:lnTo>
                    <a:lnTo>
                      <a:pt x="5826" y="2143"/>
                    </a:lnTo>
                    <a:lnTo>
                      <a:pt x="5815" y="2138"/>
                    </a:lnTo>
                    <a:lnTo>
                      <a:pt x="5800" y="2133"/>
                    </a:lnTo>
                    <a:close/>
                    <a:moveTo>
                      <a:pt x="2715" y="2"/>
                    </a:moveTo>
                    <a:lnTo>
                      <a:pt x="2715" y="2"/>
                    </a:lnTo>
                    <a:lnTo>
                      <a:pt x="2687" y="5"/>
                    </a:lnTo>
                    <a:lnTo>
                      <a:pt x="2676" y="7"/>
                    </a:lnTo>
                    <a:lnTo>
                      <a:pt x="2666" y="10"/>
                    </a:lnTo>
                    <a:lnTo>
                      <a:pt x="2657" y="16"/>
                    </a:lnTo>
                    <a:lnTo>
                      <a:pt x="2649" y="25"/>
                    </a:lnTo>
                    <a:lnTo>
                      <a:pt x="2641" y="35"/>
                    </a:lnTo>
                    <a:lnTo>
                      <a:pt x="2634" y="51"/>
                    </a:lnTo>
                    <a:lnTo>
                      <a:pt x="2718" y="41"/>
                    </a:lnTo>
                    <a:lnTo>
                      <a:pt x="2803" y="36"/>
                    </a:lnTo>
                    <a:lnTo>
                      <a:pt x="2791" y="21"/>
                    </a:lnTo>
                    <a:lnTo>
                      <a:pt x="2783" y="13"/>
                    </a:lnTo>
                    <a:lnTo>
                      <a:pt x="2773" y="7"/>
                    </a:lnTo>
                    <a:lnTo>
                      <a:pt x="2763" y="2"/>
                    </a:lnTo>
                    <a:lnTo>
                      <a:pt x="2753" y="0"/>
                    </a:lnTo>
                    <a:lnTo>
                      <a:pt x="2742" y="0"/>
                    </a:lnTo>
                    <a:lnTo>
                      <a:pt x="2715" y="2"/>
                    </a:lnTo>
                    <a:close/>
                    <a:moveTo>
                      <a:pt x="4687" y="531"/>
                    </a:moveTo>
                    <a:lnTo>
                      <a:pt x="4687" y="531"/>
                    </a:lnTo>
                    <a:lnTo>
                      <a:pt x="4664" y="514"/>
                    </a:lnTo>
                    <a:lnTo>
                      <a:pt x="4654" y="509"/>
                    </a:lnTo>
                    <a:lnTo>
                      <a:pt x="4644" y="506"/>
                    </a:lnTo>
                    <a:lnTo>
                      <a:pt x="4634" y="505"/>
                    </a:lnTo>
                    <a:lnTo>
                      <a:pt x="4623" y="506"/>
                    </a:lnTo>
                    <a:lnTo>
                      <a:pt x="4611" y="509"/>
                    </a:lnTo>
                    <a:lnTo>
                      <a:pt x="4595" y="514"/>
                    </a:lnTo>
                    <a:lnTo>
                      <a:pt x="4664" y="562"/>
                    </a:lnTo>
                    <a:lnTo>
                      <a:pt x="4732" y="610"/>
                    </a:lnTo>
                    <a:lnTo>
                      <a:pt x="4733" y="595"/>
                    </a:lnTo>
                    <a:lnTo>
                      <a:pt x="4732" y="582"/>
                    </a:lnTo>
                    <a:lnTo>
                      <a:pt x="4728" y="570"/>
                    </a:lnTo>
                    <a:lnTo>
                      <a:pt x="4723" y="562"/>
                    </a:lnTo>
                    <a:lnTo>
                      <a:pt x="4717" y="554"/>
                    </a:lnTo>
                    <a:lnTo>
                      <a:pt x="4708" y="546"/>
                    </a:lnTo>
                    <a:lnTo>
                      <a:pt x="4687" y="531"/>
                    </a:lnTo>
                    <a:close/>
                    <a:moveTo>
                      <a:pt x="5084" y="866"/>
                    </a:moveTo>
                    <a:lnTo>
                      <a:pt x="5084" y="866"/>
                    </a:lnTo>
                    <a:lnTo>
                      <a:pt x="5066" y="846"/>
                    </a:lnTo>
                    <a:lnTo>
                      <a:pt x="5056" y="839"/>
                    </a:lnTo>
                    <a:lnTo>
                      <a:pt x="5048" y="834"/>
                    </a:lnTo>
                    <a:lnTo>
                      <a:pt x="5038" y="831"/>
                    </a:lnTo>
                    <a:lnTo>
                      <a:pt x="5027" y="829"/>
                    </a:lnTo>
                    <a:lnTo>
                      <a:pt x="5014" y="831"/>
                    </a:lnTo>
                    <a:lnTo>
                      <a:pt x="4999" y="834"/>
                    </a:lnTo>
                    <a:lnTo>
                      <a:pt x="5058" y="892"/>
                    </a:lnTo>
                    <a:lnTo>
                      <a:pt x="5116" y="951"/>
                    </a:lnTo>
                    <a:lnTo>
                      <a:pt x="5119" y="936"/>
                    </a:lnTo>
                    <a:lnTo>
                      <a:pt x="5121" y="923"/>
                    </a:lnTo>
                    <a:lnTo>
                      <a:pt x="5119" y="912"/>
                    </a:lnTo>
                    <a:lnTo>
                      <a:pt x="5116" y="902"/>
                    </a:lnTo>
                    <a:lnTo>
                      <a:pt x="5111" y="894"/>
                    </a:lnTo>
                    <a:lnTo>
                      <a:pt x="5104" y="884"/>
                    </a:lnTo>
                    <a:lnTo>
                      <a:pt x="5084" y="866"/>
                    </a:lnTo>
                    <a:close/>
                    <a:moveTo>
                      <a:pt x="5681" y="4148"/>
                    </a:moveTo>
                    <a:lnTo>
                      <a:pt x="5681" y="4148"/>
                    </a:lnTo>
                    <a:lnTo>
                      <a:pt x="5648" y="4222"/>
                    </a:lnTo>
                    <a:lnTo>
                      <a:pt x="5612" y="4295"/>
                    </a:lnTo>
                    <a:lnTo>
                      <a:pt x="5627" y="4293"/>
                    </a:lnTo>
                    <a:lnTo>
                      <a:pt x="5640" y="4290"/>
                    </a:lnTo>
                    <a:lnTo>
                      <a:pt x="5648" y="4285"/>
                    </a:lnTo>
                    <a:lnTo>
                      <a:pt x="5657" y="4279"/>
                    </a:lnTo>
                    <a:lnTo>
                      <a:pt x="5663" y="4270"/>
                    </a:lnTo>
                    <a:lnTo>
                      <a:pt x="5668" y="4260"/>
                    </a:lnTo>
                    <a:lnTo>
                      <a:pt x="5680" y="4237"/>
                    </a:lnTo>
                    <a:lnTo>
                      <a:pt x="5691" y="4213"/>
                    </a:lnTo>
                    <a:lnTo>
                      <a:pt x="5694" y="4203"/>
                    </a:lnTo>
                    <a:lnTo>
                      <a:pt x="5696" y="4193"/>
                    </a:lnTo>
                    <a:lnTo>
                      <a:pt x="5696" y="4183"/>
                    </a:lnTo>
                    <a:lnTo>
                      <a:pt x="5694" y="4171"/>
                    </a:lnTo>
                    <a:lnTo>
                      <a:pt x="5689" y="4160"/>
                    </a:lnTo>
                    <a:lnTo>
                      <a:pt x="5681" y="4148"/>
                    </a:lnTo>
                    <a:close/>
                    <a:moveTo>
                      <a:pt x="4146" y="5682"/>
                    </a:moveTo>
                    <a:lnTo>
                      <a:pt x="4146" y="5682"/>
                    </a:lnTo>
                    <a:lnTo>
                      <a:pt x="4159" y="5690"/>
                    </a:lnTo>
                    <a:lnTo>
                      <a:pt x="4171" y="5695"/>
                    </a:lnTo>
                    <a:lnTo>
                      <a:pt x="4181" y="5698"/>
                    </a:lnTo>
                    <a:lnTo>
                      <a:pt x="4191" y="5698"/>
                    </a:lnTo>
                    <a:lnTo>
                      <a:pt x="4201" y="5695"/>
                    </a:lnTo>
                    <a:lnTo>
                      <a:pt x="4212" y="5691"/>
                    </a:lnTo>
                    <a:lnTo>
                      <a:pt x="4235" y="5680"/>
                    </a:lnTo>
                    <a:lnTo>
                      <a:pt x="4260" y="5668"/>
                    </a:lnTo>
                    <a:lnTo>
                      <a:pt x="4270" y="5663"/>
                    </a:lnTo>
                    <a:lnTo>
                      <a:pt x="4278" y="5657"/>
                    </a:lnTo>
                    <a:lnTo>
                      <a:pt x="4283" y="5650"/>
                    </a:lnTo>
                    <a:lnTo>
                      <a:pt x="4288" y="5640"/>
                    </a:lnTo>
                    <a:lnTo>
                      <a:pt x="4291" y="5629"/>
                    </a:lnTo>
                    <a:lnTo>
                      <a:pt x="4295" y="5614"/>
                    </a:lnTo>
                    <a:lnTo>
                      <a:pt x="4220" y="5649"/>
                    </a:lnTo>
                    <a:lnTo>
                      <a:pt x="4146" y="5682"/>
                    </a:lnTo>
                    <a:close/>
                    <a:moveTo>
                      <a:pt x="1" y="2715"/>
                    </a:moveTo>
                    <a:lnTo>
                      <a:pt x="1" y="2715"/>
                    </a:lnTo>
                    <a:lnTo>
                      <a:pt x="0" y="2744"/>
                    </a:lnTo>
                    <a:lnTo>
                      <a:pt x="0" y="2753"/>
                    </a:lnTo>
                    <a:lnTo>
                      <a:pt x="1" y="2765"/>
                    </a:lnTo>
                    <a:lnTo>
                      <a:pt x="5" y="2773"/>
                    </a:lnTo>
                    <a:lnTo>
                      <a:pt x="11" y="2783"/>
                    </a:lnTo>
                    <a:lnTo>
                      <a:pt x="21" y="2793"/>
                    </a:lnTo>
                    <a:lnTo>
                      <a:pt x="34" y="2803"/>
                    </a:lnTo>
                    <a:lnTo>
                      <a:pt x="41" y="2719"/>
                    </a:lnTo>
                    <a:lnTo>
                      <a:pt x="49" y="2635"/>
                    </a:lnTo>
                    <a:lnTo>
                      <a:pt x="34" y="2643"/>
                    </a:lnTo>
                    <a:lnTo>
                      <a:pt x="23" y="2651"/>
                    </a:lnTo>
                    <a:lnTo>
                      <a:pt x="14" y="2658"/>
                    </a:lnTo>
                    <a:lnTo>
                      <a:pt x="10" y="2668"/>
                    </a:lnTo>
                    <a:lnTo>
                      <a:pt x="6" y="2678"/>
                    </a:lnTo>
                    <a:lnTo>
                      <a:pt x="3" y="2687"/>
                    </a:lnTo>
                    <a:lnTo>
                      <a:pt x="1" y="2715"/>
                    </a:lnTo>
                    <a:close/>
                    <a:moveTo>
                      <a:pt x="1713" y="270"/>
                    </a:moveTo>
                    <a:lnTo>
                      <a:pt x="1713" y="270"/>
                    </a:lnTo>
                    <a:lnTo>
                      <a:pt x="1688" y="282"/>
                    </a:lnTo>
                    <a:lnTo>
                      <a:pt x="1678" y="289"/>
                    </a:lnTo>
                    <a:lnTo>
                      <a:pt x="1670" y="295"/>
                    </a:lnTo>
                    <a:lnTo>
                      <a:pt x="1663" y="303"/>
                    </a:lnTo>
                    <a:lnTo>
                      <a:pt x="1660" y="313"/>
                    </a:lnTo>
                    <a:lnTo>
                      <a:pt x="1657" y="328"/>
                    </a:lnTo>
                    <a:lnTo>
                      <a:pt x="1653" y="345"/>
                    </a:lnTo>
                    <a:lnTo>
                      <a:pt x="1731" y="307"/>
                    </a:lnTo>
                    <a:lnTo>
                      <a:pt x="1808" y="272"/>
                    </a:lnTo>
                    <a:lnTo>
                      <a:pt x="1793" y="264"/>
                    </a:lnTo>
                    <a:lnTo>
                      <a:pt x="1780" y="257"/>
                    </a:lnTo>
                    <a:lnTo>
                      <a:pt x="1770" y="254"/>
                    </a:lnTo>
                    <a:lnTo>
                      <a:pt x="1759" y="254"/>
                    </a:lnTo>
                    <a:lnTo>
                      <a:pt x="1749" y="256"/>
                    </a:lnTo>
                    <a:lnTo>
                      <a:pt x="1739" y="259"/>
                    </a:lnTo>
                    <a:lnTo>
                      <a:pt x="1713" y="270"/>
                    </a:lnTo>
                    <a:close/>
                    <a:moveTo>
                      <a:pt x="5343" y="4734"/>
                    </a:moveTo>
                    <a:lnTo>
                      <a:pt x="5343" y="4734"/>
                    </a:lnTo>
                    <a:lnTo>
                      <a:pt x="5358" y="4734"/>
                    </a:lnTo>
                    <a:lnTo>
                      <a:pt x="5371" y="4732"/>
                    </a:lnTo>
                    <a:lnTo>
                      <a:pt x="5381" y="4729"/>
                    </a:lnTo>
                    <a:lnTo>
                      <a:pt x="5389" y="4724"/>
                    </a:lnTo>
                    <a:lnTo>
                      <a:pt x="5398" y="4717"/>
                    </a:lnTo>
                    <a:lnTo>
                      <a:pt x="5404" y="4709"/>
                    </a:lnTo>
                    <a:lnTo>
                      <a:pt x="5419" y="4687"/>
                    </a:lnTo>
                    <a:lnTo>
                      <a:pt x="5434" y="4666"/>
                    </a:lnTo>
                    <a:lnTo>
                      <a:pt x="5441" y="4656"/>
                    </a:lnTo>
                    <a:lnTo>
                      <a:pt x="5444" y="4646"/>
                    </a:lnTo>
                    <a:lnTo>
                      <a:pt x="5445" y="4636"/>
                    </a:lnTo>
                    <a:lnTo>
                      <a:pt x="5445" y="4626"/>
                    </a:lnTo>
                    <a:lnTo>
                      <a:pt x="5442" y="4615"/>
                    </a:lnTo>
                    <a:lnTo>
                      <a:pt x="5437" y="4600"/>
                    </a:lnTo>
                    <a:lnTo>
                      <a:pt x="5391" y="4668"/>
                    </a:lnTo>
                    <a:lnTo>
                      <a:pt x="5343" y="4734"/>
                    </a:lnTo>
                    <a:close/>
                    <a:moveTo>
                      <a:pt x="5002" y="5118"/>
                    </a:moveTo>
                    <a:lnTo>
                      <a:pt x="5002" y="5118"/>
                    </a:lnTo>
                    <a:lnTo>
                      <a:pt x="5017" y="5121"/>
                    </a:lnTo>
                    <a:lnTo>
                      <a:pt x="5030" y="5121"/>
                    </a:lnTo>
                    <a:lnTo>
                      <a:pt x="5040" y="5121"/>
                    </a:lnTo>
                    <a:lnTo>
                      <a:pt x="5050" y="5118"/>
                    </a:lnTo>
                    <a:lnTo>
                      <a:pt x="5058" y="5111"/>
                    </a:lnTo>
                    <a:lnTo>
                      <a:pt x="5066" y="5105"/>
                    </a:lnTo>
                    <a:lnTo>
                      <a:pt x="5084" y="5086"/>
                    </a:lnTo>
                    <a:lnTo>
                      <a:pt x="5104" y="5067"/>
                    </a:lnTo>
                    <a:lnTo>
                      <a:pt x="5111" y="5058"/>
                    </a:lnTo>
                    <a:lnTo>
                      <a:pt x="5116" y="5050"/>
                    </a:lnTo>
                    <a:lnTo>
                      <a:pt x="5119" y="5040"/>
                    </a:lnTo>
                    <a:lnTo>
                      <a:pt x="5121" y="5030"/>
                    </a:lnTo>
                    <a:lnTo>
                      <a:pt x="5121" y="5019"/>
                    </a:lnTo>
                    <a:lnTo>
                      <a:pt x="5117" y="5004"/>
                    </a:lnTo>
                    <a:lnTo>
                      <a:pt x="5060" y="5062"/>
                    </a:lnTo>
                    <a:lnTo>
                      <a:pt x="5002" y="5118"/>
                    </a:lnTo>
                    <a:close/>
                    <a:moveTo>
                      <a:pt x="1" y="3237"/>
                    </a:moveTo>
                    <a:lnTo>
                      <a:pt x="1" y="3237"/>
                    </a:lnTo>
                    <a:lnTo>
                      <a:pt x="3" y="3263"/>
                    </a:lnTo>
                    <a:lnTo>
                      <a:pt x="6" y="3274"/>
                    </a:lnTo>
                    <a:lnTo>
                      <a:pt x="10" y="3284"/>
                    </a:lnTo>
                    <a:lnTo>
                      <a:pt x="14" y="3293"/>
                    </a:lnTo>
                    <a:lnTo>
                      <a:pt x="23" y="3301"/>
                    </a:lnTo>
                    <a:lnTo>
                      <a:pt x="33" y="3307"/>
                    </a:lnTo>
                    <a:lnTo>
                      <a:pt x="47" y="3316"/>
                    </a:lnTo>
                    <a:lnTo>
                      <a:pt x="39" y="3233"/>
                    </a:lnTo>
                    <a:lnTo>
                      <a:pt x="33" y="3149"/>
                    </a:lnTo>
                    <a:lnTo>
                      <a:pt x="21" y="3159"/>
                    </a:lnTo>
                    <a:lnTo>
                      <a:pt x="11" y="3169"/>
                    </a:lnTo>
                    <a:lnTo>
                      <a:pt x="5" y="3177"/>
                    </a:lnTo>
                    <a:lnTo>
                      <a:pt x="1" y="3187"/>
                    </a:lnTo>
                    <a:lnTo>
                      <a:pt x="0" y="3197"/>
                    </a:lnTo>
                    <a:lnTo>
                      <a:pt x="0" y="3208"/>
                    </a:lnTo>
                    <a:lnTo>
                      <a:pt x="1" y="3237"/>
                    </a:lnTo>
                    <a:close/>
                    <a:moveTo>
                      <a:pt x="270" y="1715"/>
                    </a:moveTo>
                    <a:lnTo>
                      <a:pt x="270" y="1715"/>
                    </a:lnTo>
                    <a:lnTo>
                      <a:pt x="259" y="1739"/>
                    </a:lnTo>
                    <a:lnTo>
                      <a:pt x="254" y="1749"/>
                    </a:lnTo>
                    <a:lnTo>
                      <a:pt x="252" y="1761"/>
                    </a:lnTo>
                    <a:lnTo>
                      <a:pt x="254" y="1771"/>
                    </a:lnTo>
                    <a:lnTo>
                      <a:pt x="255" y="1782"/>
                    </a:lnTo>
                    <a:lnTo>
                      <a:pt x="262" y="1794"/>
                    </a:lnTo>
                    <a:lnTo>
                      <a:pt x="272" y="1809"/>
                    </a:lnTo>
                    <a:lnTo>
                      <a:pt x="306" y="1731"/>
                    </a:lnTo>
                    <a:lnTo>
                      <a:pt x="343" y="1655"/>
                    </a:lnTo>
                    <a:lnTo>
                      <a:pt x="326" y="1657"/>
                    </a:lnTo>
                    <a:lnTo>
                      <a:pt x="313" y="1660"/>
                    </a:lnTo>
                    <a:lnTo>
                      <a:pt x="301" y="1665"/>
                    </a:lnTo>
                    <a:lnTo>
                      <a:pt x="293" y="1672"/>
                    </a:lnTo>
                    <a:lnTo>
                      <a:pt x="287" y="1680"/>
                    </a:lnTo>
                    <a:lnTo>
                      <a:pt x="282" y="1688"/>
                    </a:lnTo>
                    <a:lnTo>
                      <a:pt x="270" y="1715"/>
                    </a:lnTo>
                    <a:close/>
                    <a:moveTo>
                      <a:pt x="529" y="1263"/>
                    </a:moveTo>
                    <a:lnTo>
                      <a:pt x="529" y="1263"/>
                    </a:lnTo>
                    <a:lnTo>
                      <a:pt x="514" y="1286"/>
                    </a:lnTo>
                    <a:lnTo>
                      <a:pt x="509" y="1296"/>
                    </a:lnTo>
                    <a:lnTo>
                      <a:pt x="504" y="1306"/>
                    </a:lnTo>
                    <a:lnTo>
                      <a:pt x="504" y="1316"/>
                    </a:lnTo>
                    <a:lnTo>
                      <a:pt x="504" y="1327"/>
                    </a:lnTo>
                    <a:lnTo>
                      <a:pt x="507" y="1340"/>
                    </a:lnTo>
                    <a:lnTo>
                      <a:pt x="514" y="1355"/>
                    </a:lnTo>
                    <a:lnTo>
                      <a:pt x="562" y="1286"/>
                    </a:lnTo>
                    <a:lnTo>
                      <a:pt x="611" y="1218"/>
                    </a:lnTo>
                    <a:lnTo>
                      <a:pt x="595" y="1217"/>
                    </a:lnTo>
                    <a:lnTo>
                      <a:pt x="582" y="1218"/>
                    </a:lnTo>
                    <a:lnTo>
                      <a:pt x="570" y="1222"/>
                    </a:lnTo>
                    <a:lnTo>
                      <a:pt x="560" y="1225"/>
                    </a:lnTo>
                    <a:lnTo>
                      <a:pt x="554" y="1233"/>
                    </a:lnTo>
                    <a:lnTo>
                      <a:pt x="545" y="1242"/>
                    </a:lnTo>
                    <a:lnTo>
                      <a:pt x="529" y="1263"/>
                    </a:lnTo>
                    <a:close/>
                    <a:moveTo>
                      <a:pt x="864" y="866"/>
                    </a:moveTo>
                    <a:lnTo>
                      <a:pt x="864" y="866"/>
                    </a:lnTo>
                    <a:lnTo>
                      <a:pt x="844" y="885"/>
                    </a:lnTo>
                    <a:lnTo>
                      <a:pt x="837" y="894"/>
                    </a:lnTo>
                    <a:lnTo>
                      <a:pt x="832" y="902"/>
                    </a:lnTo>
                    <a:lnTo>
                      <a:pt x="829" y="912"/>
                    </a:lnTo>
                    <a:lnTo>
                      <a:pt x="829" y="923"/>
                    </a:lnTo>
                    <a:lnTo>
                      <a:pt x="829" y="938"/>
                    </a:lnTo>
                    <a:lnTo>
                      <a:pt x="834" y="955"/>
                    </a:lnTo>
                    <a:lnTo>
                      <a:pt x="893" y="894"/>
                    </a:lnTo>
                    <a:lnTo>
                      <a:pt x="953" y="834"/>
                    </a:lnTo>
                    <a:lnTo>
                      <a:pt x="936" y="831"/>
                    </a:lnTo>
                    <a:lnTo>
                      <a:pt x="923" y="829"/>
                    </a:lnTo>
                    <a:lnTo>
                      <a:pt x="911" y="831"/>
                    </a:lnTo>
                    <a:lnTo>
                      <a:pt x="902" y="833"/>
                    </a:lnTo>
                    <a:lnTo>
                      <a:pt x="893" y="839"/>
                    </a:lnTo>
                    <a:lnTo>
                      <a:pt x="883" y="846"/>
                    </a:lnTo>
                    <a:lnTo>
                      <a:pt x="864" y="866"/>
                    </a:lnTo>
                    <a:close/>
                    <a:moveTo>
                      <a:pt x="1263" y="531"/>
                    </a:moveTo>
                    <a:lnTo>
                      <a:pt x="1263" y="531"/>
                    </a:lnTo>
                    <a:lnTo>
                      <a:pt x="1240" y="547"/>
                    </a:lnTo>
                    <a:lnTo>
                      <a:pt x="1231" y="554"/>
                    </a:lnTo>
                    <a:lnTo>
                      <a:pt x="1225" y="562"/>
                    </a:lnTo>
                    <a:lnTo>
                      <a:pt x="1220" y="572"/>
                    </a:lnTo>
                    <a:lnTo>
                      <a:pt x="1216" y="582"/>
                    </a:lnTo>
                    <a:lnTo>
                      <a:pt x="1216" y="597"/>
                    </a:lnTo>
                    <a:lnTo>
                      <a:pt x="1216" y="613"/>
                    </a:lnTo>
                    <a:lnTo>
                      <a:pt x="1286" y="564"/>
                    </a:lnTo>
                    <a:lnTo>
                      <a:pt x="1357" y="516"/>
                    </a:lnTo>
                    <a:lnTo>
                      <a:pt x="1340" y="509"/>
                    </a:lnTo>
                    <a:lnTo>
                      <a:pt x="1327" y="506"/>
                    </a:lnTo>
                    <a:lnTo>
                      <a:pt x="1315" y="505"/>
                    </a:lnTo>
                    <a:lnTo>
                      <a:pt x="1305" y="506"/>
                    </a:lnTo>
                    <a:lnTo>
                      <a:pt x="1296" y="509"/>
                    </a:lnTo>
                    <a:lnTo>
                      <a:pt x="1286" y="514"/>
                    </a:lnTo>
                    <a:lnTo>
                      <a:pt x="1263" y="531"/>
                    </a:lnTo>
                    <a:close/>
                    <a:moveTo>
                      <a:pt x="5609" y="1655"/>
                    </a:moveTo>
                    <a:lnTo>
                      <a:pt x="5609" y="1655"/>
                    </a:lnTo>
                    <a:lnTo>
                      <a:pt x="5645" y="1730"/>
                    </a:lnTo>
                    <a:lnTo>
                      <a:pt x="5680" y="1805"/>
                    </a:lnTo>
                    <a:lnTo>
                      <a:pt x="5688" y="1792"/>
                    </a:lnTo>
                    <a:lnTo>
                      <a:pt x="5693" y="1781"/>
                    </a:lnTo>
                    <a:lnTo>
                      <a:pt x="5696" y="1769"/>
                    </a:lnTo>
                    <a:lnTo>
                      <a:pt x="5696" y="1759"/>
                    </a:lnTo>
                    <a:lnTo>
                      <a:pt x="5694" y="1749"/>
                    </a:lnTo>
                    <a:lnTo>
                      <a:pt x="5691" y="1739"/>
                    </a:lnTo>
                    <a:lnTo>
                      <a:pt x="5680" y="1715"/>
                    </a:lnTo>
                    <a:lnTo>
                      <a:pt x="5668" y="1690"/>
                    </a:lnTo>
                    <a:lnTo>
                      <a:pt x="5661" y="1680"/>
                    </a:lnTo>
                    <a:lnTo>
                      <a:pt x="5655" y="1672"/>
                    </a:lnTo>
                    <a:lnTo>
                      <a:pt x="5648" y="1665"/>
                    </a:lnTo>
                    <a:lnTo>
                      <a:pt x="5638" y="1660"/>
                    </a:lnTo>
                    <a:lnTo>
                      <a:pt x="5625" y="1657"/>
                    </a:lnTo>
                    <a:lnTo>
                      <a:pt x="5609" y="1655"/>
                    </a:lnTo>
                    <a:close/>
                    <a:moveTo>
                      <a:pt x="3747" y="5858"/>
                    </a:moveTo>
                    <a:lnTo>
                      <a:pt x="3747" y="5858"/>
                    </a:lnTo>
                    <a:lnTo>
                      <a:pt x="3772" y="5851"/>
                    </a:lnTo>
                    <a:lnTo>
                      <a:pt x="3784" y="5848"/>
                    </a:lnTo>
                    <a:lnTo>
                      <a:pt x="3792" y="5843"/>
                    </a:lnTo>
                    <a:lnTo>
                      <a:pt x="3800" y="5837"/>
                    </a:lnTo>
                    <a:lnTo>
                      <a:pt x="3807" y="5828"/>
                    </a:lnTo>
                    <a:lnTo>
                      <a:pt x="3812" y="5817"/>
                    </a:lnTo>
                    <a:lnTo>
                      <a:pt x="3817" y="5804"/>
                    </a:lnTo>
                    <a:lnTo>
                      <a:pt x="3737" y="5825"/>
                    </a:lnTo>
                    <a:lnTo>
                      <a:pt x="3660" y="5845"/>
                    </a:lnTo>
                    <a:lnTo>
                      <a:pt x="3671" y="5855"/>
                    </a:lnTo>
                    <a:lnTo>
                      <a:pt x="3681" y="5861"/>
                    </a:lnTo>
                    <a:lnTo>
                      <a:pt x="3691" y="5866"/>
                    </a:lnTo>
                    <a:lnTo>
                      <a:pt x="3701" y="5868"/>
                    </a:lnTo>
                    <a:lnTo>
                      <a:pt x="3711" y="5868"/>
                    </a:lnTo>
                    <a:lnTo>
                      <a:pt x="3721" y="5865"/>
                    </a:lnTo>
                    <a:lnTo>
                      <a:pt x="3747" y="5858"/>
                    </a:lnTo>
                    <a:close/>
                    <a:moveTo>
                      <a:pt x="5858" y="3748"/>
                    </a:moveTo>
                    <a:lnTo>
                      <a:pt x="5858" y="3748"/>
                    </a:lnTo>
                    <a:lnTo>
                      <a:pt x="5864" y="3721"/>
                    </a:lnTo>
                    <a:lnTo>
                      <a:pt x="5866" y="3711"/>
                    </a:lnTo>
                    <a:lnTo>
                      <a:pt x="5866" y="3701"/>
                    </a:lnTo>
                    <a:lnTo>
                      <a:pt x="5864" y="3692"/>
                    </a:lnTo>
                    <a:lnTo>
                      <a:pt x="5861" y="3682"/>
                    </a:lnTo>
                    <a:lnTo>
                      <a:pt x="5853" y="3670"/>
                    </a:lnTo>
                    <a:lnTo>
                      <a:pt x="5843" y="3659"/>
                    </a:lnTo>
                    <a:lnTo>
                      <a:pt x="5823" y="3741"/>
                    </a:lnTo>
                    <a:lnTo>
                      <a:pt x="5800" y="3817"/>
                    </a:lnTo>
                    <a:lnTo>
                      <a:pt x="5815" y="3814"/>
                    </a:lnTo>
                    <a:lnTo>
                      <a:pt x="5826" y="3807"/>
                    </a:lnTo>
                    <a:lnTo>
                      <a:pt x="5835" y="3800"/>
                    </a:lnTo>
                    <a:lnTo>
                      <a:pt x="5841" y="3794"/>
                    </a:lnTo>
                    <a:lnTo>
                      <a:pt x="5846" y="3784"/>
                    </a:lnTo>
                    <a:lnTo>
                      <a:pt x="5851" y="3774"/>
                    </a:lnTo>
                    <a:lnTo>
                      <a:pt x="5858" y="3748"/>
                    </a:lnTo>
                    <a:close/>
                    <a:moveTo>
                      <a:pt x="3747" y="92"/>
                    </a:moveTo>
                    <a:lnTo>
                      <a:pt x="3747" y="92"/>
                    </a:lnTo>
                    <a:lnTo>
                      <a:pt x="3721" y="86"/>
                    </a:lnTo>
                    <a:lnTo>
                      <a:pt x="3709" y="84"/>
                    </a:lnTo>
                    <a:lnTo>
                      <a:pt x="3698" y="84"/>
                    </a:lnTo>
                    <a:lnTo>
                      <a:pt x="3688" y="86"/>
                    </a:lnTo>
                    <a:lnTo>
                      <a:pt x="3678" y="91"/>
                    </a:lnTo>
                    <a:lnTo>
                      <a:pt x="3666" y="99"/>
                    </a:lnTo>
                    <a:lnTo>
                      <a:pt x="3655" y="110"/>
                    </a:lnTo>
                    <a:lnTo>
                      <a:pt x="3739" y="132"/>
                    </a:lnTo>
                    <a:lnTo>
                      <a:pt x="3818" y="153"/>
                    </a:lnTo>
                    <a:lnTo>
                      <a:pt x="3813" y="138"/>
                    </a:lnTo>
                    <a:lnTo>
                      <a:pt x="3807" y="125"/>
                    </a:lnTo>
                    <a:lnTo>
                      <a:pt x="3802" y="115"/>
                    </a:lnTo>
                    <a:lnTo>
                      <a:pt x="3793" y="109"/>
                    </a:lnTo>
                    <a:lnTo>
                      <a:pt x="3784" y="104"/>
                    </a:lnTo>
                    <a:lnTo>
                      <a:pt x="3774" y="101"/>
                    </a:lnTo>
                    <a:lnTo>
                      <a:pt x="3747" y="92"/>
                    </a:lnTo>
                    <a:close/>
                    <a:moveTo>
                      <a:pt x="2133" y="5802"/>
                    </a:moveTo>
                    <a:lnTo>
                      <a:pt x="2133" y="5802"/>
                    </a:lnTo>
                    <a:lnTo>
                      <a:pt x="2136" y="5817"/>
                    </a:lnTo>
                    <a:lnTo>
                      <a:pt x="2143" y="5828"/>
                    </a:lnTo>
                    <a:lnTo>
                      <a:pt x="2150" y="5837"/>
                    </a:lnTo>
                    <a:lnTo>
                      <a:pt x="2156" y="5843"/>
                    </a:lnTo>
                    <a:lnTo>
                      <a:pt x="2166" y="5848"/>
                    </a:lnTo>
                    <a:lnTo>
                      <a:pt x="2176" y="5851"/>
                    </a:lnTo>
                    <a:lnTo>
                      <a:pt x="2202" y="5858"/>
                    </a:lnTo>
                    <a:lnTo>
                      <a:pt x="2229" y="5865"/>
                    </a:lnTo>
                    <a:lnTo>
                      <a:pt x="2239" y="5868"/>
                    </a:lnTo>
                    <a:lnTo>
                      <a:pt x="2249" y="5868"/>
                    </a:lnTo>
                    <a:lnTo>
                      <a:pt x="2258" y="5866"/>
                    </a:lnTo>
                    <a:lnTo>
                      <a:pt x="2268" y="5861"/>
                    </a:lnTo>
                    <a:lnTo>
                      <a:pt x="2280" y="5855"/>
                    </a:lnTo>
                    <a:lnTo>
                      <a:pt x="2291" y="5845"/>
                    </a:lnTo>
                    <a:lnTo>
                      <a:pt x="2214" y="5825"/>
                    </a:lnTo>
                    <a:lnTo>
                      <a:pt x="2133" y="5802"/>
                    </a:lnTo>
                    <a:close/>
                    <a:moveTo>
                      <a:pt x="130" y="2216"/>
                    </a:moveTo>
                    <a:lnTo>
                      <a:pt x="130" y="2216"/>
                    </a:lnTo>
                    <a:lnTo>
                      <a:pt x="153" y="2132"/>
                    </a:lnTo>
                    <a:lnTo>
                      <a:pt x="136" y="2137"/>
                    </a:lnTo>
                    <a:lnTo>
                      <a:pt x="125" y="2143"/>
                    </a:lnTo>
                    <a:lnTo>
                      <a:pt x="115" y="2148"/>
                    </a:lnTo>
                    <a:lnTo>
                      <a:pt x="108" y="2157"/>
                    </a:lnTo>
                    <a:lnTo>
                      <a:pt x="104" y="2166"/>
                    </a:lnTo>
                    <a:lnTo>
                      <a:pt x="99" y="2176"/>
                    </a:lnTo>
                    <a:lnTo>
                      <a:pt x="92" y="2203"/>
                    </a:lnTo>
                    <a:lnTo>
                      <a:pt x="84" y="2229"/>
                    </a:lnTo>
                    <a:lnTo>
                      <a:pt x="82" y="2241"/>
                    </a:lnTo>
                    <a:lnTo>
                      <a:pt x="82" y="2252"/>
                    </a:lnTo>
                    <a:lnTo>
                      <a:pt x="85" y="2262"/>
                    </a:lnTo>
                    <a:lnTo>
                      <a:pt x="90" y="2272"/>
                    </a:lnTo>
                    <a:lnTo>
                      <a:pt x="99" y="2284"/>
                    </a:lnTo>
                    <a:lnTo>
                      <a:pt x="110" y="2295"/>
                    </a:lnTo>
                    <a:lnTo>
                      <a:pt x="130" y="2216"/>
                    </a:lnTo>
                    <a:close/>
                    <a:moveTo>
                      <a:pt x="4600" y="5438"/>
                    </a:moveTo>
                    <a:lnTo>
                      <a:pt x="4600" y="5438"/>
                    </a:lnTo>
                    <a:lnTo>
                      <a:pt x="4613" y="5443"/>
                    </a:lnTo>
                    <a:lnTo>
                      <a:pt x="4624" y="5446"/>
                    </a:lnTo>
                    <a:lnTo>
                      <a:pt x="4636" y="5446"/>
                    </a:lnTo>
                    <a:lnTo>
                      <a:pt x="4646" y="5444"/>
                    </a:lnTo>
                    <a:lnTo>
                      <a:pt x="4656" y="5441"/>
                    </a:lnTo>
                    <a:lnTo>
                      <a:pt x="4664" y="5436"/>
                    </a:lnTo>
                    <a:lnTo>
                      <a:pt x="4687" y="5421"/>
                    </a:lnTo>
                    <a:lnTo>
                      <a:pt x="4708" y="5405"/>
                    </a:lnTo>
                    <a:lnTo>
                      <a:pt x="4717" y="5398"/>
                    </a:lnTo>
                    <a:lnTo>
                      <a:pt x="4723" y="5390"/>
                    </a:lnTo>
                    <a:lnTo>
                      <a:pt x="4728" y="5382"/>
                    </a:lnTo>
                    <a:lnTo>
                      <a:pt x="4732" y="5372"/>
                    </a:lnTo>
                    <a:lnTo>
                      <a:pt x="4733" y="5358"/>
                    </a:lnTo>
                    <a:lnTo>
                      <a:pt x="4733" y="5344"/>
                    </a:lnTo>
                    <a:lnTo>
                      <a:pt x="4666" y="5391"/>
                    </a:lnTo>
                    <a:lnTo>
                      <a:pt x="4600" y="5438"/>
                    </a:lnTo>
                    <a:close/>
                    <a:moveTo>
                      <a:pt x="270" y="4237"/>
                    </a:moveTo>
                    <a:lnTo>
                      <a:pt x="270" y="4237"/>
                    </a:lnTo>
                    <a:lnTo>
                      <a:pt x="282" y="4262"/>
                    </a:lnTo>
                    <a:lnTo>
                      <a:pt x="287" y="4272"/>
                    </a:lnTo>
                    <a:lnTo>
                      <a:pt x="293" y="4279"/>
                    </a:lnTo>
                    <a:lnTo>
                      <a:pt x="301" y="4285"/>
                    </a:lnTo>
                    <a:lnTo>
                      <a:pt x="311" y="4290"/>
                    </a:lnTo>
                    <a:lnTo>
                      <a:pt x="324" y="4293"/>
                    </a:lnTo>
                    <a:lnTo>
                      <a:pt x="341" y="4295"/>
                    </a:lnTo>
                    <a:lnTo>
                      <a:pt x="305" y="4221"/>
                    </a:lnTo>
                    <a:lnTo>
                      <a:pt x="270" y="4145"/>
                    </a:lnTo>
                    <a:lnTo>
                      <a:pt x="262" y="4158"/>
                    </a:lnTo>
                    <a:lnTo>
                      <a:pt x="255" y="4170"/>
                    </a:lnTo>
                    <a:lnTo>
                      <a:pt x="254" y="4181"/>
                    </a:lnTo>
                    <a:lnTo>
                      <a:pt x="252" y="4191"/>
                    </a:lnTo>
                    <a:lnTo>
                      <a:pt x="254" y="4201"/>
                    </a:lnTo>
                    <a:lnTo>
                      <a:pt x="259" y="4213"/>
                    </a:lnTo>
                    <a:lnTo>
                      <a:pt x="270" y="4237"/>
                    </a:lnTo>
                    <a:close/>
                    <a:moveTo>
                      <a:pt x="92" y="3748"/>
                    </a:moveTo>
                    <a:lnTo>
                      <a:pt x="92" y="3748"/>
                    </a:lnTo>
                    <a:lnTo>
                      <a:pt x="99" y="3774"/>
                    </a:lnTo>
                    <a:lnTo>
                      <a:pt x="104" y="3786"/>
                    </a:lnTo>
                    <a:lnTo>
                      <a:pt x="108" y="3794"/>
                    </a:lnTo>
                    <a:lnTo>
                      <a:pt x="115" y="3802"/>
                    </a:lnTo>
                    <a:lnTo>
                      <a:pt x="123" y="3809"/>
                    </a:lnTo>
                    <a:lnTo>
                      <a:pt x="135" y="3814"/>
                    </a:lnTo>
                    <a:lnTo>
                      <a:pt x="151" y="3819"/>
                    </a:lnTo>
                    <a:lnTo>
                      <a:pt x="128" y="3738"/>
                    </a:lnTo>
                    <a:lnTo>
                      <a:pt x="108" y="3657"/>
                    </a:lnTo>
                    <a:lnTo>
                      <a:pt x="97" y="3670"/>
                    </a:lnTo>
                    <a:lnTo>
                      <a:pt x="89" y="3680"/>
                    </a:lnTo>
                    <a:lnTo>
                      <a:pt x="85" y="3690"/>
                    </a:lnTo>
                    <a:lnTo>
                      <a:pt x="82" y="3700"/>
                    </a:lnTo>
                    <a:lnTo>
                      <a:pt x="82" y="3710"/>
                    </a:lnTo>
                    <a:lnTo>
                      <a:pt x="84" y="3721"/>
                    </a:lnTo>
                    <a:lnTo>
                      <a:pt x="92" y="3748"/>
                    </a:lnTo>
                    <a:close/>
                    <a:moveTo>
                      <a:pt x="864" y="5086"/>
                    </a:moveTo>
                    <a:lnTo>
                      <a:pt x="864" y="5086"/>
                    </a:lnTo>
                    <a:lnTo>
                      <a:pt x="883" y="5105"/>
                    </a:lnTo>
                    <a:lnTo>
                      <a:pt x="892" y="5113"/>
                    </a:lnTo>
                    <a:lnTo>
                      <a:pt x="900" y="5118"/>
                    </a:lnTo>
                    <a:lnTo>
                      <a:pt x="910" y="5121"/>
                    </a:lnTo>
                    <a:lnTo>
                      <a:pt x="921" y="5121"/>
                    </a:lnTo>
                    <a:lnTo>
                      <a:pt x="933" y="5121"/>
                    </a:lnTo>
                    <a:lnTo>
                      <a:pt x="949" y="5118"/>
                    </a:lnTo>
                    <a:lnTo>
                      <a:pt x="890" y="5060"/>
                    </a:lnTo>
                    <a:lnTo>
                      <a:pt x="832" y="5001"/>
                    </a:lnTo>
                    <a:lnTo>
                      <a:pt x="829" y="5016"/>
                    </a:lnTo>
                    <a:lnTo>
                      <a:pt x="829" y="5029"/>
                    </a:lnTo>
                    <a:lnTo>
                      <a:pt x="829" y="5040"/>
                    </a:lnTo>
                    <a:lnTo>
                      <a:pt x="832" y="5050"/>
                    </a:lnTo>
                    <a:lnTo>
                      <a:pt x="837" y="5058"/>
                    </a:lnTo>
                    <a:lnTo>
                      <a:pt x="845" y="5067"/>
                    </a:lnTo>
                    <a:lnTo>
                      <a:pt x="864" y="5086"/>
                    </a:lnTo>
                    <a:close/>
                    <a:moveTo>
                      <a:pt x="1263" y="5421"/>
                    </a:moveTo>
                    <a:lnTo>
                      <a:pt x="1263" y="5421"/>
                    </a:lnTo>
                    <a:lnTo>
                      <a:pt x="1284" y="5436"/>
                    </a:lnTo>
                    <a:lnTo>
                      <a:pt x="1294" y="5441"/>
                    </a:lnTo>
                    <a:lnTo>
                      <a:pt x="1304" y="5444"/>
                    </a:lnTo>
                    <a:lnTo>
                      <a:pt x="1314" y="5446"/>
                    </a:lnTo>
                    <a:lnTo>
                      <a:pt x="1324" y="5446"/>
                    </a:lnTo>
                    <a:lnTo>
                      <a:pt x="1337" y="5443"/>
                    </a:lnTo>
                    <a:lnTo>
                      <a:pt x="1352" y="5438"/>
                    </a:lnTo>
                    <a:lnTo>
                      <a:pt x="1282" y="5391"/>
                    </a:lnTo>
                    <a:lnTo>
                      <a:pt x="1216" y="5344"/>
                    </a:lnTo>
                    <a:lnTo>
                      <a:pt x="1216" y="5358"/>
                    </a:lnTo>
                    <a:lnTo>
                      <a:pt x="1218" y="5372"/>
                    </a:lnTo>
                    <a:lnTo>
                      <a:pt x="1221" y="5382"/>
                    </a:lnTo>
                    <a:lnTo>
                      <a:pt x="1226" y="5390"/>
                    </a:lnTo>
                    <a:lnTo>
                      <a:pt x="1233" y="5398"/>
                    </a:lnTo>
                    <a:lnTo>
                      <a:pt x="1241" y="5405"/>
                    </a:lnTo>
                    <a:lnTo>
                      <a:pt x="1263" y="5421"/>
                    </a:lnTo>
                    <a:close/>
                    <a:moveTo>
                      <a:pt x="1713" y="5680"/>
                    </a:moveTo>
                    <a:lnTo>
                      <a:pt x="1713" y="5680"/>
                    </a:lnTo>
                    <a:lnTo>
                      <a:pt x="1737" y="5691"/>
                    </a:lnTo>
                    <a:lnTo>
                      <a:pt x="1747" y="5695"/>
                    </a:lnTo>
                    <a:lnTo>
                      <a:pt x="1757" y="5698"/>
                    </a:lnTo>
                    <a:lnTo>
                      <a:pt x="1767" y="5698"/>
                    </a:lnTo>
                    <a:lnTo>
                      <a:pt x="1779" y="5695"/>
                    </a:lnTo>
                    <a:lnTo>
                      <a:pt x="1790" y="5690"/>
                    </a:lnTo>
                    <a:lnTo>
                      <a:pt x="1803" y="5682"/>
                    </a:lnTo>
                    <a:lnTo>
                      <a:pt x="1728" y="5649"/>
                    </a:lnTo>
                    <a:lnTo>
                      <a:pt x="1655" y="5612"/>
                    </a:lnTo>
                    <a:lnTo>
                      <a:pt x="1657" y="5627"/>
                    </a:lnTo>
                    <a:lnTo>
                      <a:pt x="1660" y="5640"/>
                    </a:lnTo>
                    <a:lnTo>
                      <a:pt x="1665" y="5650"/>
                    </a:lnTo>
                    <a:lnTo>
                      <a:pt x="1671" y="5657"/>
                    </a:lnTo>
                    <a:lnTo>
                      <a:pt x="1680" y="5663"/>
                    </a:lnTo>
                    <a:lnTo>
                      <a:pt x="1688" y="5668"/>
                    </a:lnTo>
                    <a:lnTo>
                      <a:pt x="1713" y="5680"/>
                    </a:lnTo>
                    <a:close/>
                    <a:moveTo>
                      <a:pt x="529" y="4687"/>
                    </a:moveTo>
                    <a:lnTo>
                      <a:pt x="529" y="4687"/>
                    </a:lnTo>
                    <a:lnTo>
                      <a:pt x="545" y="4710"/>
                    </a:lnTo>
                    <a:lnTo>
                      <a:pt x="552" y="4719"/>
                    </a:lnTo>
                    <a:lnTo>
                      <a:pt x="560" y="4725"/>
                    </a:lnTo>
                    <a:lnTo>
                      <a:pt x="568" y="4730"/>
                    </a:lnTo>
                    <a:lnTo>
                      <a:pt x="580" y="4732"/>
                    </a:lnTo>
                    <a:lnTo>
                      <a:pt x="593" y="4734"/>
                    </a:lnTo>
                    <a:lnTo>
                      <a:pt x="608" y="4734"/>
                    </a:lnTo>
                    <a:lnTo>
                      <a:pt x="560" y="4666"/>
                    </a:lnTo>
                    <a:lnTo>
                      <a:pt x="514" y="4597"/>
                    </a:lnTo>
                    <a:lnTo>
                      <a:pt x="507" y="4612"/>
                    </a:lnTo>
                    <a:lnTo>
                      <a:pt x="504" y="4625"/>
                    </a:lnTo>
                    <a:lnTo>
                      <a:pt x="504" y="4636"/>
                    </a:lnTo>
                    <a:lnTo>
                      <a:pt x="506" y="4646"/>
                    </a:lnTo>
                    <a:lnTo>
                      <a:pt x="509" y="4656"/>
                    </a:lnTo>
                    <a:lnTo>
                      <a:pt x="514" y="4664"/>
                    </a:lnTo>
                    <a:lnTo>
                      <a:pt x="529" y="4687"/>
                    </a:lnTo>
                    <a:close/>
                    <a:moveTo>
                      <a:pt x="3235" y="5949"/>
                    </a:moveTo>
                    <a:lnTo>
                      <a:pt x="3235" y="5949"/>
                    </a:lnTo>
                    <a:lnTo>
                      <a:pt x="3261" y="5947"/>
                    </a:lnTo>
                    <a:lnTo>
                      <a:pt x="3272" y="5944"/>
                    </a:lnTo>
                    <a:lnTo>
                      <a:pt x="3281" y="5940"/>
                    </a:lnTo>
                    <a:lnTo>
                      <a:pt x="3291" y="5937"/>
                    </a:lnTo>
                    <a:lnTo>
                      <a:pt x="3297" y="5929"/>
                    </a:lnTo>
                    <a:lnTo>
                      <a:pt x="3305" y="5919"/>
                    </a:lnTo>
                    <a:lnTo>
                      <a:pt x="3312" y="5906"/>
                    </a:lnTo>
                    <a:lnTo>
                      <a:pt x="3231" y="5914"/>
                    </a:lnTo>
                    <a:lnTo>
                      <a:pt x="3150" y="5921"/>
                    </a:lnTo>
                    <a:lnTo>
                      <a:pt x="3160" y="5932"/>
                    </a:lnTo>
                    <a:lnTo>
                      <a:pt x="3169" y="5940"/>
                    </a:lnTo>
                    <a:lnTo>
                      <a:pt x="3178" y="5945"/>
                    </a:lnTo>
                    <a:lnTo>
                      <a:pt x="3187" y="5949"/>
                    </a:lnTo>
                    <a:lnTo>
                      <a:pt x="3197" y="5950"/>
                    </a:lnTo>
                    <a:lnTo>
                      <a:pt x="3208" y="5950"/>
                    </a:lnTo>
                    <a:lnTo>
                      <a:pt x="3235" y="5949"/>
                    </a:lnTo>
                    <a:close/>
                    <a:moveTo>
                      <a:pt x="3235" y="2"/>
                    </a:moveTo>
                    <a:lnTo>
                      <a:pt x="3235" y="2"/>
                    </a:lnTo>
                    <a:lnTo>
                      <a:pt x="3206" y="0"/>
                    </a:lnTo>
                    <a:lnTo>
                      <a:pt x="3197" y="0"/>
                    </a:lnTo>
                    <a:lnTo>
                      <a:pt x="3185" y="2"/>
                    </a:lnTo>
                    <a:lnTo>
                      <a:pt x="3177" y="7"/>
                    </a:lnTo>
                    <a:lnTo>
                      <a:pt x="3167" y="13"/>
                    </a:lnTo>
                    <a:lnTo>
                      <a:pt x="3157" y="21"/>
                    </a:lnTo>
                    <a:lnTo>
                      <a:pt x="3147" y="36"/>
                    </a:lnTo>
                    <a:lnTo>
                      <a:pt x="3231" y="41"/>
                    </a:lnTo>
                    <a:lnTo>
                      <a:pt x="3315" y="51"/>
                    </a:lnTo>
                    <a:lnTo>
                      <a:pt x="3307" y="36"/>
                    </a:lnTo>
                    <a:lnTo>
                      <a:pt x="3300" y="25"/>
                    </a:lnTo>
                    <a:lnTo>
                      <a:pt x="3292" y="16"/>
                    </a:lnTo>
                    <a:lnTo>
                      <a:pt x="3282" y="10"/>
                    </a:lnTo>
                    <a:lnTo>
                      <a:pt x="3274" y="7"/>
                    </a:lnTo>
                    <a:lnTo>
                      <a:pt x="3263" y="5"/>
                    </a:lnTo>
                    <a:lnTo>
                      <a:pt x="3235" y="2"/>
                    </a:lnTo>
                    <a:close/>
                    <a:moveTo>
                      <a:pt x="4235" y="270"/>
                    </a:moveTo>
                    <a:lnTo>
                      <a:pt x="4235" y="270"/>
                    </a:lnTo>
                    <a:lnTo>
                      <a:pt x="4211" y="259"/>
                    </a:lnTo>
                    <a:lnTo>
                      <a:pt x="4201" y="256"/>
                    </a:lnTo>
                    <a:lnTo>
                      <a:pt x="4191" y="254"/>
                    </a:lnTo>
                    <a:lnTo>
                      <a:pt x="4179" y="254"/>
                    </a:lnTo>
                    <a:lnTo>
                      <a:pt x="4169" y="257"/>
                    </a:lnTo>
                    <a:lnTo>
                      <a:pt x="4156" y="262"/>
                    </a:lnTo>
                    <a:lnTo>
                      <a:pt x="4143" y="272"/>
                    </a:lnTo>
                    <a:lnTo>
                      <a:pt x="4219" y="307"/>
                    </a:lnTo>
                    <a:lnTo>
                      <a:pt x="4295" y="343"/>
                    </a:lnTo>
                    <a:lnTo>
                      <a:pt x="4293" y="326"/>
                    </a:lnTo>
                    <a:lnTo>
                      <a:pt x="4290" y="313"/>
                    </a:lnTo>
                    <a:lnTo>
                      <a:pt x="4285" y="303"/>
                    </a:lnTo>
                    <a:lnTo>
                      <a:pt x="4278" y="295"/>
                    </a:lnTo>
                    <a:lnTo>
                      <a:pt x="4270" y="289"/>
                    </a:lnTo>
                    <a:lnTo>
                      <a:pt x="4260" y="282"/>
                    </a:lnTo>
                    <a:lnTo>
                      <a:pt x="4235" y="270"/>
                    </a:lnTo>
                    <a:close/>
                    <a:moveTo>
                      <a:pt x="2715" y="5949"/>
                    </a:moveTo>
                    <a:lnTo>
                      <a:pt x="2715" y="5949"/>
                    </a:lnTo>
                    <a:lnTo>
                      <a:pt x="2742" y="5950"/>
                    </a:lnTo>
                    <a:lnTo>
                      <a:pt x="2751" y="5950"/>
                    </a:lnTo>
                    <a:lnTo>
                      <a:pt x="2761" y="5949"/>
                    </a:lnTo>
                    <a:lnTo>
                      <a:pt x="2771" y="5945"/>
                    </a:lnTo>
                    <a:lnTo>
                      <a:pt x="2779" y="5940"/>
                    </a:lnTo>
                    <a:lnTo>
                      <a:pt x="2789" y="5932"/>
                    </a:lnTo>
                    <a:lnTo>
                      <a:pt x="2799" y="5921"/>
                    </a:lnTo>
                    <a:lnTo>
                      <a:pt x="2717" y="5914"/>
                    </a:lnTo>
                    <a:lnTo>
                      <a:pt x="2636" y="5906"/>
                    </a:lnTo>
                    <a:lnTo>
                      <a:pt x="2644" y="5919"/>
                    </a:lnTo>
                    <a:lnTo>
                      <a:pt x="2651" y="5929"/>
                    </a:lnTo>
                    <a:lnTo>
                      <a:pt x="2659" y="5936"/>
                    </a:lnTo>
                    <a:lnTo>
                      <a:pt x="2667" y="5940"/>
                    </a:lnTo>
                    <a:lnTo>
                      <a:pt x="2677" y="5944"/>
                    </a:lnTo>
                    <a:lnTo>
                      <a:pt x="2687" y="5947"/>
                    </a:lnTo>
                    <a:lnTo>
                      <a:pt x="2715" y="5949"/>
                    </a:lnTo>
                    <a:close/>
                  </a:path>
                </a:pathLst>
              </a:custGeom>
              <a:gradFill rotWithShape="1">
                <a:gsLst>
                  <a:gs pos="0">
                    <a:srgbClr val="AFCAFD"/>
                  </a:gs>
                  <a:gs pos="52000">
                    <a:srgbClr val="193360"/>
                  </a:gs>
                  <a:gs pos="100000">
                    <a:srgbClr val="193360"/>
                  </a:gs>
                </a:gsLst>
                <a:lin ang="2700000"/>
              </a:gradFill>
              <a:ln w="9525">
                <a:noFill/>
                <a:round/>
                <a:headEnd/>
                <a:tailEnd/>
              </a:ln>
            </p:spPr>
            <p:txBody>
              <a:bodyPr/>
              <a:lstStyle/>
              <a:p>
                <a:endParaRPr lang="zh-CN" altLang="en-US"/>
              </a:p>
            </p:txBody>
          </p:sp>
          <p:sp>
            <p:nvSpPr>
              <p:cNvPr id="22539" name="Freeform 5"/>
              <p:cNvSpPr>
                <a:spLocks noEditPoints="1" noChangeArrowheads="1"/>
              </p:cNvSpPr>
              <p:nvPr/>
            </p:nvSpPr>
            <p:spPr bwMode="auto">
              <a:xfrm>
                <a:off x="3099454" y="127443"/>
                <a:ext cx="1294093" cy="1294513"/>
              </a:xfrm>
              <a:custGeom>
                <a:avLst/>
                <a:gdLst>
                  <a:gd name="T0" fmla="*/ 1232570 w 6142"/>
                  <a:gd name="T1" fmla="*/ 922635 h 6144"/>
                  <a:gd name="T2" fmla="*/ 1157773 w 6142"/>
                  <a:gd name="T3" fmla="*/ 1045050 h 6144"/>
                  <a:gd name="T4" fmla="*/ 1059799 w 6142"/>
                  <a:gd name="T5" fmla="*/ 1145762 h 6144"/>
                  <a:gd name="T6" fmla="*/ 943495 w 6142"/>
                  <a:gd name="T7" fmla="*/ 1222666 h 6144"/>
                  <a:gd name="T8" fmla="*/ 812864 w 6142"/>
                  <a:gd name="T9" fmla="*/ 1272601 h 6144"/>
                  <a:gd name="T10" fmla="*/ 673383 w 6142"/>
                  <a:gd name="T11" fmla="*/ 1294092 h 6144"/>
                  <a:gd name="T12" fmla="*/ 528214 w 6142"/>
                  <a:gd name="T13" fmla="*/ 1283346 h 6144"/>
                  <a:gd name="T14" fmla="*/ 386627 w 6142"/>
                  <a:gd name="T15" fmla="*/ 1239521 h 6144"/>
                  <a:gd name="T16" fmla="*/ 262316 w 6142"/>
                  <a:gd name="T17" fmla="*/ 1167674 h 6144"/>
                  <a:gd name="T18" fmla="*/ 159075 w 6142"/>
                  <a:gd name="T19" fmla="*/ 1071808 h 6144"/>
                  <a:gd name="T20" fmla="*/ 79222 w 6142"/>
                  <a:gd name="T21" fmla="*/ 957400 h 6144"/>
                  <a:gd name="T22" fmla="*/ 26126 w 6142"/>
                  <a:gd name="T23" fmla="*/ 828033 h 6144"/>
                  <a:gd name="T24" fmla="*/ 1686 w 6142"/>
                  <a:gd name="T25" fmla="*/ 688764 h 6144"/>
                  <a:gd name="T26" fmla="*/ 8639 w 6142"/>
                  <a:gd name="T27" fmla="*/ 544648 h 6144"/>
                  <a:gd name="T28" fmla="*/ 48671 w 6142"/>
                  <a:gd name="T29" fmla="*/ 401586 h 6144"/>
                  <a:gd name="T30" fmla="*/ 117779 w 6142"/>
                  <a:gd name="T31" fmla="*/ 274747 h 6144"/>
                  <a:gd name="T32" fmla="*/ 211117 w 6142"/>
                  <a:gd name="T33" fmla="*/ 168978 h 6144"/>
                  <a:gd name="T34" fmla="*/ 323839 w 6142"/>
                  <a:gd name="T35" fmla="*/ 86807 h 6144"/>
                  <a:gd name="T36" fmla="*/ 451521 w 6142"/>
                  <a:gd name="T37" fmla="*/ 30129 h 6144"/>
                  <a:gd name="T38" fmla="*/ 589737 w 6142"/>
                  <a:gd name="T39" fmla="*/ 2528 h 6144"/>
                  <a:gd name="T40" fmla="*/ 733642 w 6142"/>
                  <a:gd name="T41" fmla="*/ 5689 h 6144"/>
                  <a:gd name="T42" fmla="*/ 877758 w 6142"/>
                  <a:gd name="T43" fmla="*/ 42560 h 6144"/>
                  <a:gd name="T44" fmla="*/ 1006283 w 6142"/>
                  <a:gd name="T45" fmla="*/ 108719 h 6144"/>
                  <a:gd name="T46" fmla="*/ 1114370 w 6142"/>
                  <a:gd name="T47" fmla="*/ 199529 h 6144"/>
                  <a:gd name="T48" fmla="*/ 1199491 w 6142"/>
                  <a:gd name="T49" fmla="*/ 310354 h 6144"/>
                  <a:gd name="T50" fmla="*/ 1258907 w 6142"/>
                  <a:gd name="T51" fmla="*/ 436772 h 6144"/>
                  <a:gd name="T52" fmla="*/ 1289879 w 6142"/>
                  <a:gd name="T53" fmla="*/ 573934 h 6144"/>
                  <a:gd name="T54" fmla="*/ 1290300 w 6142"/>
                  <a:gd name="T55" fmla="*/ 717629 h 6144"/>
                  <a:gd name="T56" fmla="*/ 795166 w 6142"/>
                  <a:gd name="T57" fmla="*/ 31815 h 6144"/>
                  <a:gd name="T58" fmla="*/ 652946 w 6142"/>
                  <a:gd name="T59" fmla="*/ 14117 h 6144"/>
                  <a:gd name="T60" fmla="*/ 514730 w 6142"/>
                  <a:gd name="T61" fmla="*/ 28022 h 6144"/>
                  <a:gd name="T62" fmla="*/ 384941 w 6142"/>
                  <a:gd name="T63" fmla="*/ 71004 h 6144"/>
                  <a:gd name="T64" fmla="*/ 267584 w 6142"/>
                  <a:gd name="T65" fmla="*/ 140955 h 6144"/>
                  <a:gd name="T66" fmla="*/ 167292 w 6142"/>
                  <a:gd name="T67" fmla="*/ 234715 h 6144"/>
                  <a:gd name="T68" fmla="*/ 88703 w 6142"/>
                  <a:gd name="T69" fmla="*/ 349544 h 6144"/>
                  <a:gd name="T70" fmla="*/ 36029 w 6142"/>
                  <a:gd name="T71" fmla="*/ 483335 h 6144"/>
                  <a:gd name="T72" fmla="*/ 14959 w 6142"/>
                  <a:gd name="T73" fmla="*/ 625555 h 6144"/>
                  <a:gd name="T74" fmla="*/ 25283 w 6142"/>
                  <a:gd name="T75" fmla="*/ 764403 h 6144"/>
                  <a:gd name="T76" fmla="*/ 65316 w 6142"/>
                  <a:gd name="T77" fmla="*/ 895877 h 6144"/>
                  <a:gd name="T78" fmla="*/ 132106 w 6142"/>
                  <a:gd name="T79" fmla="*/ 1014709 h 6144"/>
                  <a:gd name="T80" fmla="*/ 223127 w 6142"/>
                  <a:gd name="T81" fmla="*/ 1116897 h 6144"/>
                  <a:gd name="T82" fmla="*/ 335849 w 6142"/>
                  <a:gd name="T83" fmla="*/ 1198225 h 6144"/>
                  <a:gd name="T84" fmla="*/ 467534 w 6142"/>
                  <a:gd name="T85" fmla="*/ 1254059 h 6144"/>
                  <a:gd name="T86" fmla="*/ 610175 w 6142"/>
                  <a:gd name="T87" fmla="*/ 1279132 h 6144"/>
                  <a:gd name="T88" fmla="*/ 749234 w 6142"/>
                  <a:gd name="T89" fmla="*/ 1271758 h 6144"/>
                  <a:gd name="T90" fmla="*/ 881972 w 6142"/>
                  <a:gd name="T91" fmla="*/ 1235097 h 6144"/>
                  <a:gd name="T92" fmla="*/ 1002069 w 6142"/>
                  <a:gd name="T93" fmla="*/ 1171045 h 6144"/>
                  <a:gd name="T94" fmla="*/ 1106574 w 6142"/>
                  <a:gd name="T95" fmla="*/ 1082553 h 6144"/>
                  <a:gd name="T96" fmla="*/ 1190431 w 6142"/>
                  <a:gd name="T97" fmla="*/ 972149 h 6144"/>
                  <a:gd name="T98" fmla="*/ 1249004 w 6142"/>
                  <a:gd name="T99" fmla="*/ 842150 h 6144"/>
                  <a:gd name="T100" fmla="*/ 1278080 w 6142"/>
                  <a:gd name="T101" fmla="*/ 700352 h 6144"/>
                  <a:gd name="T102" fmla="*/ 1274288 w 6142"/>
                  <a:gd name="T103" fmla="*/ 560239 h 6144"/>
                  <a:gd name="T104" fmla="*/ 1240366 w 6142"/>
                  <a:gd name="T105" fmla="*/ 426869 h 6144"/>
                  <a:gd name="T106" fmla="*/ 1179264 w 6142"/>
                  <a:gd name="T107" fmla="*/ 304876 h 6144"/>
                  <a:gd name="T108" fmla="*/ 1093300 w 6142"/>
                  <a:gd name="T109" fmla="*/ 198264 h 6144"/>
                  <a:gd name="T110" fmla="*/ 985634 w 6142"/>
                  <a:gd name="T111" fmla="*/ 111879 h 6144"/>
                  <a:gd name="T112" fmla="*/ 857532 w 6142"/>
                  <a:gd name="T113" fmla="*/ 50356 h 6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142" h="6144">
                    <a:moveTo>
                      <a:pt x="6038" y="3867"/>
                    </a:moveTo>
                    <a:lnTo>
                      <a:pt x="6038" y="3867"/>
                    </a:lnTo>
                    <a:lnTo>
                      <a:pt x="6017" y="3944"/>
                    </a:lnTo>
                    <a:lnTo>
                      <a:pt x="5993" y="4018"/>
                    </a:lnTo>
                    <a:lnTo>
                      <a:pt x="5968" y="4093"/>
                    </a:lnTo>
                    <a:lnTo>
                      <a:pt x="5942" y="4165"/>
                    </a:lnTo>
                    <a:lnTo>
                      <a:pt x="5913" y="4238"/>
                    </a:lnTo>
                    <a:lnTo>
                      <a:pt x="5883" y="4308"/>
                    </a:lnTo>
                    <a:lnTo>
                      <a:pt x="5850" y="4379"/>
                    </a:lnTo>
                    <a:lnTo>
                      <a:pt x="5817" y="4448"/>
                    </a:lnTo>
                    <a:lnTo>
                      <a:pt x="5781" y="4516"/>
                    </a:lnTo>
                    <a:lnTo>
                      <a:pt x="5746" y="4583"/>
                    </a:lnTo>
                    <a:lnTo>
                      <a:pt x="5707" y="4648"/>
                    </a:lnTo>
                    <a:lnTo>
                      <a:pt x="5668" y="4712"/>
                    </a:lnTo>
                    <a:lnTo>
                      <a:pt x="5626" y="4777"/>
                    </a:lnTo>
                    <a:lnTo>
                      <a:pt x="5585" y="4838"/>
                    </a:lnTo>
                    <a:lnTo>
                      <a:pt x="5540" y="4899"/>
                    </a:lnTo>
                    <a:lnTo>
                      <a:pt x="5495" y="4960"/>
                    </a:lnTo>
                    <a:lnTo>
                      <a:pt x="5448" y="5016"/>
                    </a:lnTo>
                    <a:lnTo>
                      <a:pt x="5401" y="5075"/>
                    </a:lnTo>
                    <a:lnTo>
                      <a:pt x="5352" y="5130"/>
                    </a:lnTo>
                    <a:lnTo>
                      <a:pt x="5301" y="5185"/>
                    </a:lnTo>
                    <a:lnTo>
                      <a:pt x="5250" y="5238"/>
                    </a:lnTo>
                    <a:lnTo>
                      <a:pt x="5197" y="5289"/>
                    </a:lnTo>
                    <a:lnTo>
                      <a:pt x="5142" y="5340"/>
                    </a:lnTo>
                    <a:lnTo>
                      <a:pt x="5087" y="5389"/>
                    </a:lnTo>
                    <a:lnTo>
                      <a:pt x="5030" y="5438"/>
                    </a:lnTo>
                    <a:lnTo>
                      <a:pt x="4974" y="5483"/>
                    </a:lnTo>
                    <a:lnTo>
                      <a:pt x="4915" y="5528"/>
                    </a:lnTo>
                    <a:lnTo>
                      <a:pt x="4854" y="5571"/>
                    </a:lnTo>
                    <a:lnTo>
                      <a:pt x="4795" y="5615"/>
                    </a:lnTo>
                    <a:lnTo>
                      <a:pt x="4732" y="5656"/>
                    </a:lnTo>
                    <a:lnTo>
                      <a:pt x="4670" y="5693"/>
                    </a:lnTo>
                    <a:lnTo>
                      <a:pt x="4607" y="5732"/>
                    </a:lnTo>
                    <a:lnTo>
                      <a:pt x="4542" y="5767"/>
                    </a:lnTo>
                    <a:lnTo>
                      <a:pt x="4478" y="5803"/>
                    </a:lnTo>
                    <a:lnTo>
                      <a:pt x="4411" y="5834"/>
                    </a:lnTo>
                    <a:lnTo>
                      <a:pt x="4344" y="5866"/>
                    </a:lnTo>
                    <a:lnTo>
                      <a:pt x="4278" y="5897"/>
                    </a:lnTo>
                    <a:lnTo>
                      <a:pt x="4209" y="5924"/>
                    </a:lnTo>
                    <a:lnTo>
                      <a:pt x="4140" y="5952"/>
                    </a:lnTo>
                    <a:lnTo>
                      <a:pt x="4072" y="5975"/>
                    </a:lnTo>
                    <a:lnTo>
                      <a:pt x="4001" y="5999"/>
                    </a:lnTo>
                    <a:lnTo>
                      <a:pt x="3931" y="6020"/>
                    </a:lnTo>
                    <a:lnTo>
                      <a:pt x="3858" y="6040"/>
                    </a:lnTo>
                    <a:lnTo>
                      <a:pt x="3788" y="6060"/>
                    </a:lnTo>
                    <a:lnTo>
                      <a:pt x="3715" y="6075"/>
                    </a:lnTo>
                    <a:lnTo>
                      <a:pt x="3641" y="6091"/>
                    </a:lnTo>
                    <a:lnTo>
                      <a:pt x="3568" y="6103"/>
                    </a:lnTo>
                    <a:lnTo>
                      <a:pt x="3493" y="6115"/>
                    </a:lnTo>
                    <a:lnTo>
                      <a:pt x="3419" y="6124"/>
                    </a:lnTo>
                    <a:lnTo>
                      <a:pt x="3345" y="6132"/>
                    </a:lnTo>
                    <a:lnTo>
                      <a:pt x="3270" y="6138"/>
                    </a:lnTo>
                    <a:lnTo>
                      <a:pt x="3196" y="6142"/>
                    </a:lnTo>
                    <a:lnTo>
                      <a:pt x="3119" y="6144"/>
                    </a:lnTo>
                    <a:lnTo>
                      <a:pt x="3043" y="6144"/>
                    </a:lnTo>
                    <a:lnTo>
                      <a:pt x="2968" y="6142"/>
                    </a:lnTo>
                    <a:lnTo>
                      <a:pt x="2892" y="6138"/>
                    </a:lnTo>
                    <a:lnTo>
                      <a:pt x="2815" y="6132"/>
                    </a:lnTo>
                    <a:lnTo>
                      <a:pt x="2739" y="6124"/>
                    </a:lnTo>
                    <a:lnTo>
                      <a:pt x="2662" y="6117"/>
                    </a:lnTo>
                    <a:lnTo>
                      <a:pt x="2584" y="6105"/>
                    </a:lnTo>
                    <a:lnTo>
                      <a:pt x="2507" y="6091"/>
                    </a:lnTo>
                    <a:lnTo>
                      <a:pt x="2431" y="6075"/>
                    </a:lnTo>
                    <a:lnTo>
                      <a:pt x="2354" y="6058"/>
                    </a:lnTo>
                    <a:lnTo>
                      <a:pt x="2278" y="6038"/>
                    </a:lnTo>
                    <a:lnTo>
                      <a:pt x="2202" y="6017"/>
                    </a:lnTo>
                    <a:lnTo>
                      <a:pt x="2125" y="5993"/>
                    </a:lnTo>
                    <a:lnTo>
                      <a:pt x="2051" y="5968"/>
                    </a:lnTo>
                    <a:lnTo>
                      <a:pt x="1978" y="5942"/>
                    </a:lnTo>
                    <a:lnTo>
                      <a:pt x="1906" y="5913"/>
                    </a:lnTo>
                    <a:lnTo>
                      <a:pt x="1835" y="5883"/>
                    </a:lnTo>
                    <a:lnTo>
                      <a:pt x="1764" y="5852"/>
                    </a:lnTo>
                    <a:lnTo>
                      <a:pt x="1696" y="5818"/>
                    </a:lnTo>
                    <a:lnTo>
                      <a:pt x="1627" y="5783"/>
                    </a:lnTo>
                    <a:lnTo>
                      <a:pt x="1561" y="5746"/>
                    </a:lnTo>
                    <a:lnTo>
                      <a:pt x="1496" y="5709"/>
                    </a:lnTo>
                    <a:lnTo>
                      <a:pt x="1431" y="5669"/>
                    </a:lnTo>
                    <a:lnTo>
                      <a:pt x="1368" y="5628"/>
                    </a:lnTo>
                    <a:lnTo>
                      <a:pt x="1306" y="5585"/>
                    </a:lnTo>
                    <a:lnTo>
                      <a:pt x="1245" y="5542"/>
                    </a:lnTo>
                    <a:lnTo>
                      <a:pt x="1186" y="5495"/>
                    </a:lnTo>
                    <a:lnTo>
                      <a:pt x="1127" y="5450"/>
                    </a:lnTo>
                    <a:lnTo>
                      <a:pt x="1070" y="5401"/>
                    </a:lnTo>
                    <a:lnTo>
                      <a:pt x="1014" y="5352"/>
                    </a:lnTo>
                    <a:lnTo>
                      <a:pt x="959" y="5301"/>
                    </a:lnTo>
                    <a:lnTo>
                      <a:pt x="906" y="5250"/>
                    </a:lnTo>
                    <a:lnTo>
                      <a:pt x="855" y="5197"/>
                    </a:lnTo>
                    <a:lnTo>
                      <a:pt x="804" y="5142"/>
                    </a:lnTo>
                    <a:lnTo>
                      <a:pt x="755" y="5087"/>
                    </a:lnTo>
                    <a:lnTo>
                      <a:pt x="708" y="5030"/>
                    </a:lnTo>
                    <a:lnTo>
                      <a:pt x="661" y="4973"/>
                    </a:lnTo>
                    <a:lnTo>
                      <a:pt x="616" y="4914"/>
                    </a:lnTo>
                    <a:lnTo>
                      <a:pt x="572" y="4856"/>
                    </a:lnTo>
                    <a:lnTo>
                      <a:pt x="529" y="4795"/>
                    </a:lnTo>
                    <a:lnTo>
                      <a:pt x="490" y="4734"/>
                    </a:lnTo>
                    <a:lnTo>
                      <a:pt x="451" y="4671"/>
                    </a:lnTo>
                    <a:lnTo>
                      <a:pt x="414" y="4607"/>
                    </a:lnTo>
                    <a:lnTo>
                      <a:pt x="376" y="4544"/>
                    </a:lnTo>
                    <a:lnTo>
                      <a:pt x="343" y="4477"/>
                    </a:lnTo>
                    <a:lnTo>
                      <a:pt x="310" y="4412"/>
                    </a:lnTo>
                    <a:lnTo>
                      <a:pt x="278" y="4346"/>
                    </a:lnTo>
                    <a:lnTo>
                      <a:pt x="249" y="4277"/>
                    </a:lnTo>
                    <a:lnTo>
                      <a:pt x="220" y="4210"/>
                    </a:lnTo>
                    <a:lnTo>
                      <a:pt x="194" y="4140"/>
                    </a:lnTo>
                    <a:lnTo>
                      <a:pt x="169" y="4071"/>
                    </a:lnTo>
                    <a:lnTo>
                      <a:pt x="145" y="4001"/>
                    </a:lnTo>
                    <a:lnTo>
                      <a:pt x="124" y="3930"/>
                    </a:lnTo>
                    <a:lnTo>
                      <a:pt x="104" y="3859"/>
                    </a:lnTo>
                    <a:lnTo>
                      <a:pt x="86" y="3787"/>
                    </a:lnTo>
                    <a:lnTo>
                      <a:pt x="69" y="3714"/>
                    </a:lnTo>
                    <a:lnTo>
                      <a:pt x="55" y="3642"/>
                    </a:lnTo>
                    <a:lnTo>
                      <a:pt x="41" y="3567"/>
                    </a:lnTo>
                    <a:lnTo>
                      <a:pt x="29" y="3495"/>
                    </a:lnTo>
                    <a:lnTo>
                      <a:pt x="20" y="3420"/>
                    </a:lnTo>
                    <a:lnTo>
                      <a:pt x="14" y="3346"/>
                    </a:lnTo>
                    <a:lnTo>
                      <a:pt x="8" y="3269"/>
                    </a:lnTo>
                    <a:lnTo>
                      <a:pt x="4" y="3195"/>
                    </a:lnTo>
                    <a:lnTo>
                      <a:pt x="2" y="3118"/>
                    </a:lnTo>
                    <a:lnTo>
                      <a:pt x="0" y="3044"/>
                    </a:lnTo>
                    <a:lnTo>
                      <a:pt x="2" y="2967"/>
                    </a:lnTo>
                    <a:lnTo>
                      <a:pt x="6" y="2891"/>
                    </a:lnTo>
                    <a:lnTo>
                      <a:pt x="12" y="2814"/>
                    </a:lnTo>
                    <a:lnTo>
                      <a:pt x="20" y="2738"/>
                    </a:lnTo>
                    <a:lnTo>
                      <a:pt x="29" y="2661"/>
                    </a:lnTo>
                    <a:lnTo>
                      <a:pt x="41" y="2585"/>
                    </a:lnTo>
                    <a:lnTo>
                      <a:pt x="53" y="2508"/>
                    </a:lnTo>
                    <a:lnTo>
                      <a:pt x="69" y="2430"/>
                    </a:lnTo>
                    <a:lnTo>
                      <a:pt x="86" y="2353"/>
                    </a:lnTo>
                    <a:lnTo>
                      <a:pt x="106" y="2277"/>
                    </a:lnTo>
                    <a:lnTo>
                      <a:pt x="127" y="2200"/>
                    </a:lnTo>
                    <a:lnTo>
                      <a:pt x="151" y="2126"/>
                    </a:lnTo>
                    <a:lnTo>
                      <a:pt x="176" y="2051"/>
                    </a:lnTo>
                    <a:lnTo>
                      <a:pt x="202" y="1977"/>
                    </a:lnTo>
                    <a:lnTo>
                      <a:pt x="231" y="1906"/>
                    </a:lnTo>
                    <a:lnTo>
                      <a:pt x="261" y="1834"/>
                    </a:lnTo>
                    <a:lnTo>
                      <a:pt x="294" y="1763"/>
                    </a:lnTo>
                    <a:lnTo>
                      <a:pt x="327" y="1694"/>
                    </a:lnTo>
                    <a:lnTo>
                      <a:pt x="361" y="1628"/>
                    </a:lnTo>
                    <a:lnTo>
                      <a:pt x="398" y="1561"/>
                    </a:lnTo>
                    <a:lnTo>
                      <a:pt x="437" y="1494"/>
                    </a:lnTo>
                    <a:lnTo>
                      <a:pt x="476" y="1430"/>
                    </a:lnTo>
                    <a:lnTo>
                      <a:pt x="518" y="1367"/>
                    </a:lnTo>
                    <a:lnTo>
                      <a:pt x="559" y="1304"/>
                    </a:lnTo>
                    <a:lnTo>
                      <a:pt x="604" y="1243"/>
                    </a:lnTo>
                    <a:lnTo>
                      <a:pt x="649" y="1184"/>
                    </a:lnTo>
                    <a:lnTo>
                      <a:pt x="696" y="1126"/>
                    </a:lnTo>
                    <a:lnTo>
                      <a:pt x="743" y="1069"/>
                    </a:lnTo>
                    <a:lnTo>
                      <a:pt x="792" y="1014"/>
                    </a:lnTo>
                    <a:lnTo>
                      <a:pt x="843" y="959"/>
                    </a:lnTo>
                    <a:lnTo>
                      <a:pt x="894" y="906"/>
                    </a:lnTo>
                    <a:lnTo>
                      <a:pt x="947" y="853"/>
                    </a:lnTo>
                    <a:lnTo>
                      <a:pt x="1002" y="802"/>
                    </a:lnTo>
                    <a:lnTo>
                      <a:pt x="1057" y="753"/>
                    </a:lnTo>
                    <a:lnTo>
                      <a:pt x="1114" y="706"/>
                    </a:lnTo>
                    <a:lnTo>
                      <a:pt x="1170" y="659"/>
                    </a:lnTo>
                    <a:lnTo>
                      <a:pt x="1229" y="614"/>
                    </a:lnTo>
                    <a:lnTo>
                      <a:pt x="1288" y="571"/>
                    </a:lnTo>
                    <a:lnTo>
                      <a:pt x="1349" y="529"/>
                    </a:lnTo>
                    <a:lnTo>
                      <a:pt x="1412" y="488"/>
                    </a:lnTo>
                    <a:lnTo>
                      <a:pt x="1474" y="449"/>
                    </a:lnTo>
                    <a:lnTo>
                      <a:pt x="1537" y="412"/>
                    </a:lnTo>
                    <a:lnTo>
                      <a:pt x="1602" y="377"/>
                    </a:lnTo>
                    <a:lnTo>
                      <a:pt x="1666" y="341"/>
                    </a:lnTo>
                    <a:lnTo>
                      <a:pt x="1731" y="308"/>
                    </a:lnTo>
                    <a:lnTo>
                      <a:pt x="1798" y="277"/>
                    </a:lnTo>
                    <a:lnTo>
                      <a:pt x="1866" y="247"/>
                    </a:lnTo>
                    <a:lnTo>
                      <a:pt x="1935" y="220"/>
                    </a:lnTo>
                    <a:lnTo>
                      <a:pt x="2004" y="192"/>
                    </a:lnTo>
                    <a:lnTo>
                      <a:pt x="2072" y="167"/>
                    </a:lnTo>
                    <a:lnTo>
                      <a:pt x="2143" y="143"/>
                    </a:lnTo>
                    <a:lnTo>
                      <a:pt x="2213" y="122"/>
                    </a:lnTo>
                    <a:lnTo>
                      <a:pt x="2286" y="102"/>
                    </a:lnTo>
                    <a:lnTo>
                      <a:pt x="2356" y="84"/>
                    </a:lnTo>
                    <a:lnTo>
                      <a:pt x="2429" y="67"/>
                    </a:lnTo>
                    <a:lnTo>
                      <a:pt x="2503" y="53"/>
                    </a:lnTo>
                    <a:lnTo>
                      <a:pt x="2576" y="39"/>
                    </a:lnTo>
                    <a:lnTo>
                      <a:pt x="2651" y="29"/>
                    </a:lnTo>
                    <a:lnTo>
                      <a:pt x="2725" y="20"/>
                    </a:lnTo>
                    <a:lnTo>
                      <a:pt x="2799" y="12"/>
                    </a:lnTo>
                    <a:lnTo>
                      <a:pt x="2874" y="6"/>
                    </a:lnTo>
                    <a:lnTo>
                      <a:pt x="2948" y="2"/>
                    </a:lnTo>
                    <a:lnTo>
                      <a:pt x="3025" y="0"/>
                    </a:lnTo>
                    <a:lnTo>
                      <a:pt x="3099" y="0"/>
                    </a:lnTo>
                    <a:lnTo>
                      <a:pt x="3176" y="2"/>
                    </a:lnTo>
                    <a:lnTo>
                      <a:pt x="3252" y="6"/>
                    </a:lnTo>
                    <a:lnTo>
                      <a:pt x="3329" y="10"/>
                    </a:lnTo>
                    <a:lnTo>
                      <a:pt x="3405" y="18"/>
                    </a:lnTo>
                    <a:lnTo>
                      <a:pt x="3482" y="27"/>
                    </a:lnTo>
                    <a:lnTo>
                      <a:pt x="3560" y="39"/>
                    </a:lnTo>
                    <a:lnTo>
                      <a:pt x="3637" y="53"/>
                    </a:lnTo>
                    <a:lnTo>
                      <a:pt x="3713" y="69"/>
                    </a:lnTo>
                    <a:lnTo>
                      <a:pt x="3790" y="86"/>
                    </a:lnTo>
                    <a:lnTo>
                      <a:pt x="3866" y="106"/>
                    </a:lnTo>
                    <a:lnTo>
                      <a:pt x="3942" y="126"/>
                    </a:lnTo>
                    <a:lnTo>
                      <a:pt x="4019" y="149"/>
                    </a:lnTo>
                    <a:lnTo>
                      <a:pt x="4093" y="175"/>
                    </a:lnTo>
                    <a:lnTo>
                      <a:pt x="4166" y="202"/>
                    </a:lnTo>
                    <a:lnTo>
                      <a:pt x="4238" y="229"/>
                    </a:lnTo>
                    <a:lnTo>
                      <a:pt x="4309" y="261"/>
                    </a:lnTo>
                    <a:lnTo>
                      <a:pt x="4380" y="292"/>
                    </a:lnTo>
                    <a:lnTo>
                      <a:pt x="4448" y="326"/>
                    </a:lnTo>
                    <a:lnTo>
                      <a:pt x="4517" y="361"/>
                    </a:lnTo>
                    <a:lnTo>
                      <a:pt x="4583" y="396"/>
                    </a:lnTo>
                    <a:lnTo>
                      <a:pt x="4648" y="435"/>
                    </a:lnTo>
                    <a:lnTo>
                      <a:pt x="4713" y="475"/>
                    </a:lnTo>
                    <a:lnTo>
                      <a:pt x="4776" y="516"/>
                    </a:lnTo>
                    <a:lnTo>
                      <a:pt x="4838" y="559"/>
                    </a:lnTo>
                    <a:lnTo>
                      <a:pt x="4899" y="602"/>
                    </a:lnTo>
                    <a:lnTo>
                      <a:pt x="4958" y="647"/>
                    </a:lnTo>
                    <a:lnTo>
                      <a:pt x="5017" y="694"/>
                    </a:lnTo>
                    <a:lnTo>
                      <a:pt x="5074" y="741"/>
                    </a:lnTo>
                    <a:lnTo>
                      <a:pt x="5130" y="792"/>
                    </a:lnTo>
                    <a:lnTo>
                      <a:pt x="5183" y="841"/>
                    </a:lnTo>
                    <a:lnTo>
                      <a:pt x="5238" y="894"/>
                    </a:lnTo>
                    <a:lnTo>
                      <a:pt x="5289" y="947"/>
                    </a:lnTo>
                    <a:lnTo>
                      <a:pt x="5340" y="1000"/>
                    </a:lnTo>
                    <a:lnTo>
                      <a:pt x="5389" y="1055"/>
                    </a:lnTo>
                    <a:lnTo>
                      <a:pt x="5436" y="1112"/>
                    </a:lnTo>
                    <a:lnTo>
                      <a:pt x="5483" y="1171"/>
                    </a:lnTo>
                    <a:lnTo>
                      <a:pt x="5528" y="1228"/>
                    </a:lnTo>
                    <a:lnTo>
                      <a:pt x="5572" y="1288"/>
                    </a:lnTo>
                    <a:lnTo>
                      <a:pt x="5613" y="1349"/>
                    </a:lnTo>
                    <a:lnTo>
                      <a:pt x="5654" y="1410"/>
                    </a:lnTo>
                    <a:lnTo>
                      <a:pt x="5693" y="1473"/>
                    </a:lnTo>
                    <a:lnTo>
                      <a:pt x="5730" y="1536"/>
                    </a:lnTo>
                    <a:lnTo>
                      <a:pt x="5768" y="1600"/>
                    </a:lnTo>
                    <a:lnTo>
                      <a:pt x="5801" y="1665"/>
                    </a:lnTo>
                    <a:lnTo>
                      <a:pt x="5834" y="1732"/>
                    </a:lnTo>
                    <a:lnTo>
                      <a:pt x="5866" y="1798"/>
                    </a:lnTo>
                    <a:lnTo>
                      <a:pt x="5895" y="1865"/>
                    </a:lnTo>
                    <a:lnTo>
                      <a:pt x="5924" y="1934"/>
                    </a:lnTo>
                    <a:lnTo>
                      <a:pt x="5950" y="2002"/>
                    </a:lnTo>
                    <a:lnTo>
                      <a:pt x="5975" y="2073"/>
                    </a:lnTo>
                    <a:lnTo>
                      <a:pt x="5999" y="2141"/>
                    </a:lnTo>
                    <a:lnTo>
                      <a:pt x="6020" y="2214"/>
                    </a:lnTo>
                    <a:lnTo>
                      <a:pt x="6040" y="2285"/>
                    </a:lnTo>
                    <a:lnTo>
                      <a:pt x="6058" y="2357"/>
                    </a:lnTo>
                    <a:lnTo>
                      <a:pt x="6075" y="2430"/>
                    </a:lnTo>
                    <a:lnTo>
                      <a:pt x="6089" y="2502"/>
                    </a:lnTo>
                    <a:lnTo>
                      <a:pt x="6103" y="2575"/>
                    </a:lnTo>
                    <a:lnTo>
                      <a:pt x="6115" y="2649"/>
                    </a:lnTo>
                    <a:lnTo>
                      <a:pt x="6122" y="2724"/>
                    </a:lnTo>
                    <a:lnTo>
                      <a:pt x="6130" y="2798"/>
                    </a:lnTo>
                    <a:lnTo>
                      <a:pt x="6136" y="2873"/>
                    </a:lnTo>
                    <a:lnTo>
                      <a:pt x="6140" y="2949"/>
                    </a:lnTo>
                    <a:lnTo>
                      <a:pt x="6142" y="3024"/>
                    </a:lnTo>
                    <a:lnTo>
                      <a:pt x="6142" y="3100"/>
                    </a:lnTo>
                    <a:lnTo>
                      <a:pt x="6142" y="3177"/>
                    </a:lnTo>
                    <a:lnTo>
                      <a:pt x="6138" y="3253"/>
                    </a:lnTo>
                    <a:lnTo>
                      <a:pt x="6132" y="3330"/>
                    </a:lnTo>
                    <a:lnTo>
                      <a:pt x="6124" y="3406"/>
                    </a:lnTo>
                    <a:lnTo>
                      <a:pt x="6115" y="3483"/>
                    </a:lnTo>
                    <a:lnTo>
                      <a:pt x="6103" y="3559"/>
                    </a:lnTo>
                    <a:lnTo>
                      <a:pt x="6091" y="3636"/>
                    </a:lnTo>
                    <a:lnTo>
                      <a:pt x="6075" y="3712"/>
                    </a:lnTo>
                    <a:lnTo>
                      <a:pt x="6058" y="3789"/>
                    </a:lnTo>
                    <a:lnTo>
                      <a:pt x="6038" y="3867"/>
                    </a:lnTo>
                    <a:close/>
                    <a:moveTo>
                      <a:pt x="3848" y="171"/>
                    </a:moveTo>
                    <a:lnTo>
                      <a:pt x="3848" y="171"/>
                    </a:lnTo>
                    <a:lnTo>
                      <a:pt x="3774" y="151"/>
                    </a:lnTo>
                    <a:lnTo>
                      <a:pt x="3699" y="133"/>
                    </a:lnTo>
                    <a:lnTo>
                      <a:pt x="3623" y="120"/>
                    </a:lnTo>
                    <a:lnTo>
                      <a:pt x="3548" y="106"/>
                    </a:lnTo>
                    <a:lnTo>
                      <a:pt x="3474" y="94"/>
                    </a:lnTo>
                    <a:lnTo>
                      <a:pt x="3399" y="84"/>
                    </a:lnTo>
                    <a:lnTo>
                      <a:pt x="3323" y="78"/>
                    </a:lnTo>
                    <a:lnTo>
                      <a:pt x="3248" y="73"/>
                    </a:lnTo>
                    <a:lnTo>
                      <a:pt x="3174" y="69"/>
                    </a:lnTo>
                    <a:lnTo>
                      <a:pt x="3099" y="67"/>
                    </a:lnTo>
                    <a:lnTo>
                      <a:pt x="3025" y="67"/>
                    </a:lnTo>
                    <a:lnTo>
                      <a:pt x="2952" y="69"/>
                    </a:lnTo>
                    <a:lnTo>
                      <a:pt x="2878" y="73"/>
                    </a:lnTo>
                    <a:lnTo>
                      <a:pt x="2805" y="78"/>
                    </a:lnTo>
                    <a:lnTo>
                      <a:pt x="2731" y="86"/>
                    </a:lnTo>
                    <a:lnTo>
                      <a:pt x="2658" y="96"/>
                    </a:lnTo>
                    <a:lnTo>
                      <a:pt x="2588" y="106"/>
                    </a:lnTo>
                    <a:lnTo>
                      <a:pt x="2515" y="120"/>
                    </a:lnTo>
                    <a:lnTo>
                      <a:pt x="2443" y="133"/>
                    </a:lnTo>
                    <a:lnTo>
                      <a:pt x="2372" y="149"/>
                    </a:lnTo>
                    <a:lnTo>
                      <a:pt x="2302" y="167"/>
                    </a:lnTo>
                    <a:lnTo>
                      <a:pt x="2233" y="186"/>
                    </a:lnTo>
                    <a:lnTo>
                      <a:pt x="2164" y="208"/>
                    </a:lnTo>
                    <a:lnTo>
                      <a:pt x="2094" y="231"/>
                    </a:lnTo>
                    <a:lnTo>
                      <a:pt x="2027" y="255"/>
                    </a:lnTo>
                    <a:lnTo>
                      <a:pt x="1958" y="282"/>
                    </a:lnTo>
                    <a:lnTo>
                      <a:pt x="1892" y="310"/>
                    </a:lnTo>
                    <a:lnTo>
                      <a:pt x="1827" y="337"/>
                    </a:lnTo>
                    <a:lnTo>
                      <a:pt x="1762" y="369"/>
                    </a:lnTo>
                    <a:lnTo>
                      <a:pt x="1698" y="402"/>
                    </a:lnTo>
                    <a:lnTo>
                      <a:pt x="1633" y="435"/>
                    </a:lnTo>
                    <a:lnTo>
                      <a:pt x="1570" y="471"/>
                    </a:lnTo>
                    <a:lnTo>
                      <a:pt x="1510" y="508"/>
                    </a:lnTo>
                    <a:lnTo>
                      <a:pt x="1447" y="545"/>
                    </a:lnTo>
                    <a:lnTo>
                      <a:pt x="1388" y="584"/>
                    </a:lnTo>
                    <a:lnTo>
                      <a:pt x="1327" y="626"/>
                    </a:lnTo>
                    <a:lnTo>
                      <a:pt x="1270" y="669"/>
                    </a:lnTo>
                    <a:lnTo>
                      <a:pt x="1214" y="712"/>
                    </a:lnTo>
                    <a:lnTo>
                      <a:pt x="1157" y="759"/>
                    </a:lnTo>
                    <a:lnTo>
                      <a:pt x="1102" y="804"/>
                    </a:lnTo>
                    <a:lnTo>
                      <a:pt x="1047" y="853"/>
                    </a:lnTo>
                    <a:lnTo>
                      <a:pt x="994" y="902"/>
                    </a:lnTo>
                    <a:lnTo>
                      <a:pt x="943" y="953"/>
                    </a:lnTo>
                    <a:lnTo>
                      <a:pt x="892" y="1004"/>
                    </a:lnTo>
                    <a:lnTo>
                      <a:pt x="843" y="1059"/>
                    </a:lnTo>
                    <a:lnTo>
                      <a:pt x="794" y="1114"/>
                    </a:lnTo>
                    <a:lnTo>
                      <a:pt x="747" y="1169"/>
                    </a:lnTo>
                    <a:lnTo>
                      <a:pt x="702" y="1226"/>
                    </a:lnTo>
                    <a:lnTo>
                      <a:pt x="657" y="1284"/>
                    </a:lnTo>
                    <a:lnTo>
                      <a:pt x="616" y="1343"/>
                    </a:lnTo>
                    <a:lnTo>
                      <a:pt x="572" y="1404"/>
                    </a:lnTo>
                    <a:lnTo>
                      <a:pt x="533" y="1467"/>
                    </a:lnTo>
                    <a:lnTo>
                      <a:pt x="494" y="1530"/>
                    </a:lnTo>
                    <a:lnTo>
                      <a:pt x="457" y="1594"/>
                    </a:lnTo>
                    <a:lnTo>
                      <a:pt x="421" y="1659"/>
                    </a:lnTo>
                    <a:lnTo>
                      <a:pt x="386" y="1726"/>
                    </a:lnTo>
                    <a:lnTo>
                      <a:pt x="355" y="1792"/>
                    </a:lnTo>
                    <a:lnTo>
                      <a:pt x="323" y="1861"/>
                    </a:lnTo>
                    <a:lnTo>
                      <a:pt x="294" y="1932"/>
                    </a:lnTo>
                    <a:lnTo>
                      <a:pt x="267" y="2002"/>
                    </a:lnTo>
                    <a:lnTo>
                      <a:pt x="239" y="2073"/>
                    </a:lnTo>
                    <a:lnTo>
                      <a:pt x="216" y="2145"/>
                    </a:lnTo>
                    <a:lnTo>
                      <a:pt x="192" y="2220"/>
                    </a:lnTo>
                    <a:lnTo>
                      <a:pt x="171" y="2294"/>
                    </a:lnTo>
                    <a:lnTo>
                      <a:pt x="153" y="2369"/>
                    </a:lnTo>
                    <a:lnTo>
                      <a:pt x="135" y="2445"/>
                    </a:lnTo>
                    <a:lnTo>
                      <a:pt x="120" y="2520"/>
                    </a:lnTo>
                    <a:lnTo>
                      <a:pt x="108" y="2594"/>
                    </a:lnTo>
                    <a:lnTo>
                      <a:pt x="96" y="2669"/>
                    </a:lnTo>
                    <a:lnTo>
                      <a:pt x="86" y="2745"/>
                    </a:lnTo>
                    <a:lnTo>
                      <a:pt x="78" y="2820"/>
                    </a:lnTo>
                    <a:lnTo>
                      <a:pt x="74" y="2895"/>
                    </a:lnTo>
                    <a:lnTo>
                      <a:pt x="71" y="2969"/>
                    </a:lnTo>
                    <a:lnTo>
                      <a:pt x="69" y="3044"/>
                    </a:lnTo>
                    <a:lnTo>
                      <a:pt x="69" y="3118"/>
                    </a:lnTo>
                    <a:lnTo>
                      <a:pt x="71" y="3193"/>
                    </a:lnTo>
                    <a:lnTo>
                      <a:pt x="74" y="3265"/>
                    </a:lnTo>
                    <a:lnTo>
                      <a:pt x="80" y="3340"/>
                    </a:lnTo>
                    <a:lnTo>
                      <a:pt x="88" y="3412"/>
                    </a:lnTo>
                    <a:lnTo>
                      <a:pt x="96" y="3485"/>
                    </a:lnTo>
                    <a:lnTo>
                      <a:pt x="108" y="3557"/>
                    </a:lnTo>
                    <a:lnTo>
                      <a:pt x="120" y="3628"/>
                    </a:lnTo>
                    <a:lnTo>
                      <a:pt x="135" y="3701"/>
                    </a:lnTo>
                    <a:lnTo>
                      <a:pt x="151" y="3771"/>
                    </a:lnTo>
                    <a:lnTo>
                      <a:pt x="169" y="3842"/>
                    </a:lnTo>
                    <a:lnTo>
                      <a:pt x="188" y="3910"/>
                    </a:lnTo>
                    <a:lnTo>
                      <a:pt x="210" y="3981"/>
                    </a:lnTo>
                    <a:lnTo>
                      <a:pt x="231" y="4050"/>
                    </a:lnTo>
                    <a:lnTo>
                      <a:pt x="257" y="4116"/>
                    </a:lnTo>
                    <a:lnTo>
                      <a:pt x="282" y="4185"/>
                    </a:lnTo>
                    <a:lnTo>
                      <a:pt x="310" y="4252"/>
                    </a:lnTo>
                    <a:lnTo>
                      <a:pt x="339" y="4316"/>
                    </a:lnTo>
                    <a:lnTo>
                      <a:pt x="371" y="4383"/>
                    </a:lnTo>
                    <a:lnTo>
                      <a:pt x="402" y="4448"/>
                    </a:lnTo>
                    <a:lnTo>
                      <a:pt x="435" y="4510"/>
                    </a:lnTo>
                    <a:lnTo>
                      <a:pt x="471" y="4573"/>
                    </a:lnTo>
                    <a:lnTo>
                      <a:pt x="508" y="4636"/>
                    </a:lnTo>
                    <a:lnTo>
                      <a:pt x="547" y="4697"/>
                    </a:lnTo>
                    <a:lnTo>
                      <a:pt x="586" y="4758"/>
                    </a:lnTo>
                    <a:lnTo>
                      <a:pt x="627" y="4816"/>
                    </a:lnTo>
                    <a:lnTo>
                      <a:pt x="670" y="4875"/>
                    </a:lnTo>
                    <a:lnTo>
                      <a:pt x="714" y="4932"/>
                    </a:lnTo>
                    <a:lnTo>
                      <a:pt x="759" y="4987"/>
                    </a:lnTo>
                    <a:lnTo>
                      <a:pt x="806" y="5042"/>
                    </a:lnTo>
                    <a:lnTo>
                      <a:pt x="855" y="5097"/>
                    </a:lnTo>
                    <a:lnTo>
                      <a:pt x="904" y="5150"/>
                    </a:lnTo>
                    <a:lnTo>
                      <a:pt x="955" y="5201"/>
                    </a:lnTo>
                    <a:lnTo>
                      <a:pt x="1006" y="5252"/>
                    </a:lnTo>
                    <a:lnTo>
                      <a:pt x="1059" y="5301"/>
                    </a:lnTo>
                    <a:lnTo>
                      <a:pt x="1114" y="5350"/>
                    </a:lnTo>
                    <a:lnTo>
                      <a:pt x="1170" y="5397"/>
                    </a:lnTo>
                    <a:lnTo>
                      <a:pt x="1227" y="5442"/>
                    </a:lnTo>
                    <a:lnTo>
                      <a:pt x="1286" y="5487"/>
                    </a:lnTo>
                    <a:lnTo>
                      <a:pt x="1345" y="5530"/>
                    </a:lnTo>
                    <a:lnTo>
                      <a:pt x="1406" y="5571"/>
                    </a:lnTo>
                    <a:lnTo>
                      <a:pt x="1466" y="5611"/>
                    </a:lnTo>
                    <a:lnTo>
                      <a:pt x="1531" y="5650"/>
                    </a:lnTo>
                    <a:lnTo>
                      <a:pt x="1594" y="5687"/>
                    </a:lnTo>
                    <a:lnTo>
                      <a:pt x="1660" y="5722"/>
                    </a:lnTo>
                    <a:lnTo>
                      <a:pt x="1725" y="5758"/>
                    </a:lnTo>
                    <a:lnTo>
                      <a:pt x="1794" y="5791"/>
                    </a:lnTo>
                    <a:lnTo>
                      <a:pt x="1862" y="5820"/>
                    </a:lnTo>
                    <a:lnTo>
                      <a:pt x="1931" y="5850"/>
                    </a:lnTo>
                    <a:lnTo>
                      <a:pt x="2002" y="5879"/>
                    </a:lnTo>
                    <a:lnTo>
                      <a:pt x="2074" y="5905"/>
                    </a:lnTo>
                    <a:lnTo>
                      <a:pt x="2147" y="5930"/>
                    </a:lnTo>
                    <a:lnTo>
                      <a:pt x="2219" y="5952"/>
                    </a:lnTo>
                    <a:lnTo>
                      <a:pt x="2296" y="5973"/>
                    </a:lnTo>
                    <a:lnTo>
                      <a:pt x="2370" y="5993"/>
                    </a:lnTo>
                    <a:lnTo>
                      <a:pt x="2445" y="6009"/>
                    </a:lnTo>
                    <a:lnTo>
                      <a:pt x="2521" y="6024"/>
                    </a:lnTo>
                    <a:lnTo>
                      <a:pt x="2596" y="6038"/>
                    </a:lnTo>
                    <a:lnTo>
                      <a:pt x="2670" y="6048"/>
                    </a:lnTo>
                    <a:lnTo>
                      <a:pt x="2745" y="6058"/>
                    </a:lnTo>
                    <a:lnTo>
                      <a:pt x="2821" y="6066"/>
                    </a:lnTo>
                    <a:lnTo>
                      <a:pt x="2896" y="6071"/>
                    </a:lnTo>
                    <a:lnTo>
                      <a:pt x="2970" y="6073"/>
                    </a:lnTo>
                    <a:lnTo>
                      <a:pt x="3045" y="6075"/>
                    </a:lnTo>
                    <a:lnTo>
                      <a:pt x="3119" y="6075"/>
                    </a:lnTo>
                    <a:lnTo>
                      <a:pt x="3192" y="6073"/>
                    </a:lnTo>
                    <a:lnTo>
                      <a:pt x="3266" y="6069"/>
                    </a:lnTo>
                    <a:lnTo>
                      <a:pt x="3339" y="6064"/>
                    </a:lnTo>
                    <a:lnTo>
                      <a:pt x="3413" y="6058"/>
                    </a:lnTo>
                    <a:lnTo>
                      <a:pt x="3486" y="6048"/>
                    </a:lnTo>
                    <a:lnTo>
                      <a:pt x="3556" y="6036"/>
                    </a:lnTo>
                    <a:lnTo>
                      <a:pt x="3629" y="6024"/>
                    </a:lnTo>
                    <a:lnTo>
                      <a:pt x="3699" y="6009"/>
                    </a:lnTo>
                    <a:lnTo>
                      <a:pt x="3772" y="5993"/>
                    </a:lnTo>
                    <a:lnTo>
                      <a:pt x="3842" y="5975"/>
                    </a:lnTo>
                    <a:lnTo>
                      <a:pt x="3911" y="5956"/>
                    </a:lnTo>
                    <a:lnTo>
                      <a:pt x="3980" y="5934"/>
                    </a:lnTo>
                    <a:lnTo>
                      <a:pt x="4048" y="5913"/>
                    </a:lnTo>
                    <a:lnTo>
                      <a:pt x="4117" y="5887"/>
                    </a:lnTo>
                    <a:lnTo>
                      <a:pt x="4186" y="5862"/>
                    </a:lnTo>
                    <a:lnTo>
                      <a:pt x="4252" y="5834"/>
                    </a:lnTo>
                    <a:lnTo>
                      <a:pt x="4317" y="5805"/>
                    </a:lnTo>
                    <a:lnTo>
                      <a:pt x="4382" y="5773"/>
                    </a:lnTo>
                    <a:lnTo>
                      <a:pt x="4446" y="5742"/>
                    </a:lnTo>
                    <a:lnTo>
                      <a:pt x="4511" y="5709"/>
                    </a:lnTo>
                    <a:lnTo>
                      <a:pt x="4574" y="5673"/>
                    </a:lnTo>
                    <a:lnTo>
                      <a:pt x="4634" y="5636"/>
                    </a:lnTo>
                    <a:lnTo>
                      <a:pt x="4697" y="5599"/>
                    </a:lnTo>
                    <a:lnTo>
                      <a:pt x="4756" y="5558"/>
                    </a:lnTo>
                    <a:lnTo>
                      <a:pt x="4815" y="5516"/>
                    </a:lnTo>
                    <a:lnTo>
                      <a:pt x="4874" y="5475"/>
                    </a:lnTo>
                    <a:lnTo>
                      <a:pt x="4930" y="5430"/>
                    </a:lnTo>
                    <a:lnTo>
                      <a:pt x="4987" y="5385"/>
                    </a:lnTo>
                    <a:lnTo>
                      <a:pt x="5042" y="5338"/>
                    </a:lnTo>
                    <a:lnTo>
                      <a:pt x="5097" y="5291"/>
                    </a:lnTo>
                    <a:lnTo>
                      <a:pt x="5150" y="5242"/>
                    </a:lnTo>
                    <a:lnTo>
                      <a:pt x="5201" y="5191"/>
                    </a:lnTo>
                    <a:lnTo>
                      <a:pt x="5252" y="5138"/>
                    </a:lnTo>
                    <a:lnTo>
                      <a:pt x="5301" y="5085"/>
                    </a:lnTo>
                    <a:lnTo>
                      <a:pt x="5350" y="5030"/>
                    </a:lnTo>
                    <a:lnTo>
                      <a:pt x="5397" y="4975"/>
                    </a:lnTo>
                    <a:lnTo>
                      <a:pt x="5442" y="4916"/>
                    </a:lnTo>
                    <a:lnTo>
                      <a:pt x="5487" y="4860"/>
                    </a:lnTo>
                    <a:lnTo>
                      <a:pt x="5528" y="4799"/>
                    </a:lnTo>
                    <a:lnTo>
                      <a:pt x="5572" y="4738"/>
                    </a:lnTo>
                    <a:lnTo>
                      <a:pt x="5611" y="4677"/>
                    </a:lnTo>
                    <a:lnTo>
                      <a:pt x="5650" y="4614"/>
                    </a:lnTo>
                    <a:lnTo>
                      <a:pt x="5687" y="4550"/>
                    </a:lnTo>
                    <a:lnTo>
                      <a:pt x="5723" y="4485"/>
                    </a:lnTo>
                    <a:lnTo>
                      <a:pt x="5758" y="4418"/>
                    </a:lnTo>
                    <a:lnTo>
                      <a:pt x="5789" y="4350"/>
                    </a:lnTo>
                    <a:lnTo>
                      <a:pt x="5821" y="4281"/>
                    </a:lnTo>
                    <a:lnTo>
                      <a:pt x="5850" y="4212"/>
                    </a:lnTo>
                    <a:lnTo>
                      <a:pt x="5877" y="4142"/>
                    </a:lnTo>
                    <a:lnTo>
                      <a:pt x="5905" y="4069"/>
                    </a:lnTo>
                    <a:lnTo>
                      <a:pt x="5928" y="3997"/>
                    </a:lnTo>
                    <a:lnTo>
                      <a:pt x="5952" y="3924"/>
                    </a:lnTo>
                    <a:lnTo>
                      <a:pt x="5971" y="3850"/>
                    </a:lnTo>
                    <a:lnTo>
                      <a:pt x="5991" y="3773"/>
                    </a:lnTo>
                    <a:lnTo>
                      <a:pt x="6009" y="3699"/>
                    </a:lnTo>
                    <a:lnTo>
                      <a:pt x="6024" y="3624"/>
                    </a:lnTo>
                    <a:lnTo>
                      <a:pt x="6036" y="3548"/>
                    </a:lnTo>
                    <a:lnTo>
                      <a:pt x="6048" y="3473"/>
                    </a:lnTo>
                    <a:lnTo>
                      <a:pt x="6058" y="3399"/>
                    </a:lnTo>
                    <a:lnTo>
                      <a:pt x="6066" y="3324"/>
                    </a:lnTo>
                    <a:lnTo>
                      <a:pt x="6070" y="3248"/>
                    </a:lnTo>
                    <a:lnTo>
                      <a:pt x="6073" y="3173"/>
                    </a:lnTo>
                    <a:lnTo>
                      <a:pt x="6075" y="3098"/>
                    </a:lnTo>
                    <a:lnTo>
                      <a:pt x="6075" y="3026"/>
                    </a:lnTo>
                    <a:lnTo>
                      <a:pt x="6073" y="2951"/>
                    </a:lnTo>
                    <a:lnTo>
                      <a:pt x="6070" y="2877"/>
                    </a:lnTo>
                    <a:lnTo>
                      <a:pt x="6064" y="2804"/>
                    </a:lnTo>
                    <a:lnTo>
                      <a:pt x="6056" y="2732"/>
                    </a:lnTo>
                    <a:lnTo>
                      <a:pt x="6048" y="2659"/>
                    </a:lnTo>
                    <a:lnTo>
                      <a:pt x="6036" y="2587"/>
                    </a:lnTo>
                    <a:lnTo>
                      <a:pt x="6022" y="2514"/>
                    </a:lnTo>
                    <a:lnTo>
                      <a:pt x="6009" y="2443"/>
                    </a:lnTo>
                    <a:lnTo>
                      <a:pt x="5993" y="2373"/>
                    </a:lnTo>
                    <a:lnTo>
                      <a:pt x="5975" y="2302"/>
                    </a:lnTo>
                    <a:lnTo>
                      <a:pt x="5956" y="2232"/>
                    </a:lnTo>
                    <a:lnTo>
                      <a:pt x="5934" y="2163"/>
                    </a:lnTo>
                    <a:lnTo>
                      <a:pt x="5911" y="2094"/>
                    </a:lnTo>
                    <a:lnTo>
                      <a:pt x="5887" y="2026"/>
                    </a:lnTo>
                    <a:lnTo>
                      <a:pt x="5862" y="1959"/>
                    </a:lnTo>
                    <a:lnTo>
                      <a:pt x="5834" y="1892"/>
                    </a:lnTo>
                    <a:lnTo>
                      <a:pt x="5805" y="1826"/>
                    </a:lnTo>
                    <a:lnTo>
                      <a:pt x="5773" y="1761"/>
                    </a:lnTo>
                    <a:lnTo>
                      <a:pt x="5742" y="1696"/>
                    </a:lnTo>
                    <a:lnTo>
                      <a:pt x="5707" y="1632"/>
                    </a:lnTo>
                    <a:lnTo>
                      <a:pt x="5672" y="1569"/>
                    </a:lnTo>
                    <a:lnTo>
                      <a:pt x="5636" y="1508"/>
                    </a:lnTo>
                    <a:lnTo>
                      <a:pt x="5597" y="1447"/>
                    </a:lnTo>
                    <a:lnTo>
                      <a:pt x="5558" y="1386"/>
                    </a:lnTo>
                    <a:lnTo>
                      <a:pt x="5517" y="1328"/>
                    </a:lnTo>
                    <a:lnTo>
                      <a:pt x="5474" y="1269"/>
                    </a:lnTo>
                    <a:lnTo>
                      <a:pt x="5430" y="1212"/>
                    </a:lnTo>
                    <a:lnTo>
                      <a:pt x="5385" y="1155"/>
                    </a:lnTo>
                    <a:lnTo>
                      <a:pt x="5338" y="1100"/>
                    </a:lnTo>
                    <a:lnTo>
                      <a:pt x="5289" y="1047"/>
                    </a:lnTo>
                    <a:lnTo>
                      <a:pt x="5240" y="994"/>
                    </a:lnTo>
                    <a:lnTo>
                      <a:pt x="5189" y="941"/>
                    </a:lnTo>
                    <a:lnTo>
                      <a:pt x="5138" y="890"/>
                    </a:lnTo>
                    <a:lnTo>
                      <a:pt x="5085" y="841"/>
                    </a:lnTo>
                    <a:lnTo>
                      <a:pt x="5030" y="794"/>
                    </a:lnTo>
                    <a:lnTo>
                      <a:pt x="4974" y="747"/>
                    </a:lnTo>
                    <a:lnTo>
                      <a:pt x="4917" y="700"/>
                    </a:lnTo>
                    <a:lnTo>
                      <a:pt x="4858" y="657"/>
                    </a:lnTo>
                    <a:lnTo>
                      <a:pt x="4799" y="614"/>
                    </a:lnTo>
                    <a:lnTo>
                      <a:pt x="4738" y="573"/>
                    </a:lnTo>
                    <a:lnTo>
                      <a:pt x="4678" y="531"/>
                    </a:lnTo>
                    <a:lnTo>
                      <a:pt x="4613" y="492"/>
                    </a:lnTo>
                    <a:lnTo>
                      <a:pt x="4550" y="455"/>
                    </a:lnTo>
                    <a:lnTo>
                      <a:pt x="4484" y="420"/>
                    </a:lnTo>
                    <a:lnTo>
                      <a:pt x="4419" y="386"/>
                    </a:lnTo>
                    <a:lnTo>
                      <a:pt x="4350" y="353"/>
                    </a:lnTo>
                    <a:lnTo>
                      <a:pt x="4282" y="322"/>
                    </a:lnTo>
                    <a:lnTo>
                      <a:pt x="4213" y="292"/>
                    </a:lnTo>
                    <a:lnTo>
                      <a:pt x="4142" y="265"/>
                    </a:lnTo>
                    <a:lnTo>
                      <a:pt x="4070" y="239"/>
                    </a:lnTo>
                    <a:lnTo>
                      <a:pt x="3997" y="214"/>
                    </a:lnTo>
                    <a:lnTo>
                      <a:pt x="3923" y="190"/>
                    </a:lnTo>
                    <a:lnTo>
                      <a:pt x="3848" y="171"/>
                    </a:lnTo>
                    <a:close/>
                  </a:path>
                </a:pathLst>
              </a:custGeom>
              <a:gradFill rotWithShape="1">
                <a:gsLst>
                  <a:gs pos="0">
                    <a:srgbClr val="83A7D3"/>
                  </a:gs>
                  <a:gs pos="100000">
                    <a:srgbClr val="182E48"/>
                  </a:gs>
                </a:gsLst>
                <a:lin ang="13080000"/>
              </a:gradFill>
              <a:ln w="9525">
                <a:noFill/>
                <a:round/>
                <a:headEnd/>
                <a:tailEnd/>
              </a:ln>
            </p:spPr>
            <p:txBody>
              <a:bodyPr/>
              <a:lstStyle/>
              <a:p>
                <a:endParaRPr lang="zh-CN" altLang="en-US"/>
              </a:p>
            </p:txBody>
          </p:sp>
          <p:sp>
            <p:nvSpPr>
              <p:cNvPr id="22540" name="Freeform 9"/>
              <p:cNvSpPr>
                <a:spLocks noEditPoints="1" noChangeArrowheads="1"/>
              </p:cNvSpPr>
              <p:nvPr/>
            </p:nvSpPr>
            <p:spPr bwMode="auto">
              <a:xfrm rot="10800000" flipV="1">
                <a:off x="3601542" y="629741"/>
                <a:ext cx="289916" cy="289916"/>
              </a:xfrm>
              <a:custGeom>
                <a:avLst/>
                <a:gdLst>
                  <a:gd name="T0" fmla="*/ 276158 w 4320"/>
                  <a:gd name="T1" fmla="*/ 206699 h 4320"/>
                  <a:gd name="T2" fmla="*/ 259381 w 4320"/>
                  <a:gd name="T3" fmla="*/ 234080 h 4320"/>
                  <a:gd name="T4" fmla="*/ 237436 w 4320"/>
                  <a:gd name="T5" fmla="*/ 256562 h 4320"/>
                  <a:gd name="T6" fmla="*/ 211330 w 4320"/>
                  <a:gd name="T7" fmla="*/ 273810 h 4320"/>
                  <a:gd name="T8" fmla="*/ 182137 w 4320"/>
                  <a:gd name="T9" fmla="*/ 285084 h 4320"/>
                  <a:gd name="T10" fmla="*/ 150797 w 4320"/>
                  <a:gd name="T11" fmla="*/ 289849 h 4320"/>
                  <a:gd name="T12" fmla="*/ 118315 w 4320"/>
                  <a:gd name="T13" fmla="*/ 287433 h 4320"/>
                  <a:gd name="T14" fmla="*/ 86572 w 4320"/>
                  <a:gd name="T15" fmla="*/ 277568 h 4320"/>
                  <a:gd name="T16" fmla="*/ 58721 w 4320"/>
                  <a:gd name="T17" fmla="*/ 261528 h 4320"/>
                  <a:gd name="T18" fmla="*/ 35636 w 4320"/>
                  <a:gd name="T19" fmla="*/ 240053 h 4320"/>
                  <a:gd name="T20" fmla="*/ 17784 w 4320"/>
                  <a:gd name="T21" fmla="*/ 214417 h 4320"/>
                  <a:gd name="T22" fmla="*/ 5839 w 4320"/>
                  <a:gd name="T23" fmla="*/ 185425 h 4320"/>
                  <a:gd name="T24" fmla="*/ 336 w 4320"/>
                  <a:gd name="T25" fmla="*/ 154353 h 4320"/>
                  <a:gd name="T26" fmla="*/ 1879 w 4320"/>
                  <a:gd name="T27" fmla="*/ 122006 h 4320"/>
                  <a:gd name="T28" fmla="*/ 10872 w 4320"/>
                  <a:gd name="T29" fmla="*/ 89928 h 4320"/>
                  <a:gd name="T30" fmla="*/ 26374 w 4320"/>
                  <a:gd name="T31" fmla="*/ 61607 h 4320"/>
                  <a:gd name="T32" fmla="*/ 47246 w 4320"/>
                  <a:gd name="T33" fmla="*/ 37917 h 4320"/>
                  <a:gd name="T34" fmla="*/ 72546 w 4320"/>
                  <a:gd name="T35" fmla="*/ 19462 h 4320"/>
                  <a:gd name="T36" fmla="*/ 101135 w 4320"/>
                  <a:gd name="T37" fmla="*/ 6912 h 4320"/>
                  <a:gd name="T38" fmla="*/ 132073 w 4320"/>
                  <a:gd name="T39" fmla="*/ 604 h 4320"/>
                  <a:gd name="T40" fmla="*/ 164353 w 4320"/>
                  <a:gd name="T41" fmla="*/ 1342 h 4320"/>
                  <a:gd name="T42" fmla="*/ 196633 w 4320"/>
                  <a:gd name="T43" fmla="*/ 9530 h 4320"/>
                  <a:gd name="T44" fmla="*/ 225423 w 4320"/>
                  <a:gd name="T45" fmla="*/ 24428 h 4320"/>
                  <a:gd name="T46" fmla="*/ 249583 w 4320"/>
                  <a:gd name="T47" fmla="*/ 44695 h 4320"/>
                  <a:gd name="T48" fmla="*/ 268709 w 4320"/>
                  <a:gd name="T49" fmla="*/ 69526 h 4320"/>
                  <a:gd name="T50" fmla="*/ 282064 w 4320"/>
                  <a:gd name="T51" fmla="*/ 97847 h 4320"/>
                  <a:gd name="T52" fmla="*/ 289044 w 4320"/>
                  <a:gd name="T53" fmla="*/ 128516 h 4320"/>
                  <a:gd name="T54" fmla="*/ 289044 w 4320"/>
                  <a:gd name="T55" fmla="*/ 160796 h 4320"/>
                  <a:gd name="T56" fmla="*/ 177372 w 4320"/>
                  <a:gd name="T57" fmla="*/ 10201 h 4320"/>
                  <a:gd name="T58" fmla="*/ 146300 w 4320"/>
                  <a:gd name="T59" fmla="*/ 6375 h 4320"/>
                  <a:gd name="T60" fmla="*/ 116034 w 4320"/>
                  <a:gd name="T61" fmla="*/ 9395 h 4320"/>
                  <a:gd name="T62" fmla="*/ 87512 w 4320"/>
                  <a:gd name="T63" fmla="*/ 18858 h 4320"/>
                  <a:gd name="T64" fmla="*/ 61876 w 4320"/>
                  <a:gd name="T65" fmla="*/ 34159 h 4320"/>
                  <a:gd name="T66" fmla="*/ 39863 w 4320"/>
                  <a:gd name="T67" fmla="*/ 54628 h 4320"/>
                  <a:gd name="T68" fmla="*/ 22616 w 4320"/>
                  <a:gd name="T69" fmla="*/ 79794 h 4320"/>
                  <a:gd name="T70" fmla="*/ 11073 w 4320"/>
                  <a:gd name="T71" fmla="*/ 109121 h 4320"/>
                  <a:gd name="T72" fmla="*/ 6443 w 4320"/>
                  <a:gd name="T73" fmla="*/ 140193 h 4320"/>
                  <a:gd name="T74" fmla="*/ 8791 w 4320"/>
                  <a:gd name="T75" fmla="*/ 170728 h 4320"/>
                  <a:gd name="T76" fmla="*/ 17516 w 4320"/>
                  <a:gd name="T77" fmla="*/ 199384 h 4320"/>
                  <a:gd name="T78" fmla="*/ 32146 w 4320"/>
                  <a:gd name="T79" fmla="*/ 225490 h 4320"/>
                  <a:gd name="T80" fmla="*/ 52078 w 4320"/>
                  <a:gd name="T81" fmla="*/ 247905 h 4320"/>
                  <a:gd name="T82" fmla="*/ 76774 w 4320"/>
                  <a:gd name="T83" fmla="*/ 265689 h 4320"/>
                  <a:gd name="T84" fmla="*/ 105631 w 4320"/>
                  <a:gd name="T85" fmla="*/ 277836 h 4320"/>
                  <a:gd name="T86" fmla="*/ 136838 w 4320"/>
                  <a:gd name="T87" fmla="*/ 283406 h 4320"/>
                  <a:gd name="T88" fmla="*/ 167373 w 4320"/>
                  <a:gd name="T89" fmla="*/ 281796 h 4320"/>
                  <a:gd name="T90" fmla="*/ 196364 w 4320"/>
                  <a:gd name="T91" fmla="*/ 273742 h 4320"/>
                  <a:gd name="T92" fmla="*/ 222739 w 4320"/>
                  <a:gd name="T93" fmla="*/ 259716 h 4320"/>
                  <a:gd name="T94" fmla="*/ 245556 w 4320"/>
                  <a:gd name="T95" fmla="*/ 240322 h 4320"/>
                  <a:gd name="T96" fmla="*/ 264011 w 4320"/>
                  <a:gd name="T97" fmla="*/ 216095 h 4320"/>
                  <a:gd name="T98" fmla="*/ 276897 w 4320"/>
                  <a:gd name="T99" fmla="*/ 187707 h 4320"/>
                  <a:gd name="T100" fmla="*/ 283138 w 4320"/>
                  <a:gd name="T101" fmla="*/ 156568 h 4320"/>
                  <a:gd name="T102" fmla="*/ 282333 w 4320"/>
                  <a:gd name="T103" fmla="*/ 125899 h 4320"/>
                  <a:gd name="T104" fmla="*/ 274883 w 4320"/>
                  <a:gd name="T105" fmla="*/ 96706 h 4320"/>
                  <a:gd name="T106" fmla="*/ 261596 w 4320"/>
                  <a:gd name="T107" fmla="*/ 69996 h 4320"/>
                  <a:gd name="T108" fmla="*/ 242738 w 4320"/>
                  <a:gd name="T109" fmla="*/ 46709 h 4320"/>
                  <a:gd name="T110" fmla="*/ 219048 w 4320"/>
                  <a:gd name="T111" fmla="*/ 27784 h 4320"/>
                  <a:gd name="T112" fmla="*/ 191063 w 4320"/>
                  <a:gd name="T113" fmla="*/ 14294 h 43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320" h="4320">
                    <a:moveTo>
                      <a:pt x="4245" y="2719"/>
                    </a:moveTo>
                    <a:lnTo>
                      <a:pt x="4245" y="2719"/>
                    </a:lnTo>
                    <a:lnTo>
                      <a:pt x="4231" y="2773"/>
                    </a:lnTo>
                    <a:lnTo>
                      <a:pt x="4215" y="2826"/>
                    </a:lnTo>
                    <a:lnTo>
                      <a:pt x="4197" y="2878"/>
                    </a:lnTo>
                    <a:lnTo>
                      <a:pt x="4178" y="2930"/>
                    </a:lnTo>
                    <a:lnTo>
                      <a:pt x="4158" y="2980"/>
                    </a:lnTo>
                    <a:lnTo>
                      <a:pt x="4138" y="3031"/>
                    </a:lnTo>
                    <a:lnTo>
                      <a:pt x="4115" y="3080"/>
                    </a:lnTo>
                    <a:lnTo>
                      <a:pt x="4091" y="3128"/>
                    </a:lnTo>
                    <a:lnTo>
                      <a:pt x="4067" y="3176"/>
                    </a:lnTo>
                    <a:lnTo>
                      <a:pt x="4040" y="3223"/>
                    </a:lnTo>
                    <a:lnTo>
                      <a:pt x="4014" y="3269"/>
                    </a:lnTo>
                    <a:lnTo>
                      <a:pt x="3986" y="3315"/>
                    </a:lnTo>
                    <a:lnTo>
                      <a:pt x="3958" y="3359"/>
                    </a:lnTo>
                    <a:lnTo>
                      <a:pt x="3927" y="3402"/>
                    </a:lnTo>
                    <a:lnTo>
                      <a:pt x="3897" y="3445"/>
                    </a:lnTo>
                    <a:lnTo>
                      <a:pt x="3865" y="3488"/>
                    </a:lnTo>
                    <a:lnTo>
                      <a:pt x="3831" y="3528"/>
                    </a:lnTo>
                    <a:lnTo>
                      <a:pt x="3798" y="3569"/>
                    </a:lnTo>
                    <a:lnTo>
                      <a:pt x="3763" y="3608"/>
                    </a:lnTo>
                    <a:lnTo>
                      <a:pt x="3727" y="3646"/>
                    </a:lnTo>
                    <a:lnTo>
                      <a:pt x="3691" y="3683"/>
                    </a:lnTo>
                    <a:lnTo>
                      <a:pt x="3654" y="3719"/>
                    </a:lnTo>
                    <a:lnTo>
                      <a:pt x="3617" y="3755"/>
                    </a:lnTo>
                    <a:lnTo>
                      <a:pt x="3577" y="3790"/>
                    </a:lnTo>
                    <a:lnTo>
                      <a:pt x="3538" y="3823"/>
                    </a:lnTo>
                    <a:lnTo>
                      <a:pt x="3497" y="3857"/>
                    </a:lnTo>
                    <a:lnTo>
                      <a:pt x="3456" y="3887"/>
                    </a:lnTo>
                    <a:lnTo>
                      <a:pt x="3414" y="3918"/>
                    </a:lnTo>
                    <a:lnTo>
                      <a:pt x="3372" y="3948"/>
                    </a:lnTo>
                    <a:lnTo>
                      <a:pt x="3328" y="3976"/>
                    </a:lnTo>
                    <a:lnTo>
                      <a:pt x="3284" y="4004"/>
                    </a:lnTo>
                    <a:lnTo>
                      <a:pt x="3240" y="4030"/>
                    </a:lnTo>
                    <a:lnTo>
                      <a:pt x="3195" y="4055"/>
                    </a:lnTo>
                    <a:lnTo>
                      <a:pt x="3149" y="4080"/>
                    </a:lnTo>
                    <a:lnTo>
                      <a:pt x="3103" y="4103"/>
                    </a:lnTo>
                    <a:lnTo>
                      <a:pt x="3056" y="4126"/>
                    </a:lnTo>
                    <a:lnTo>
                      <a:pt x="3008" y="4146"/>
                    </a:lnTo>
                    <a:lnTo>
                      <a:pt x="2960" y="4166"/>
                    </a:lnTo>
                    <a:lnTo>
                      <a:pt x="2912" y="4184"/>
                    </a:lnTo>
                    <a:lnTo>
                      <a:pt x="2863" y="4203"/>
                    </a:lnTo>
                    <a:lnTo>
                      <a:pt x="2814" y="4219"/>
                    </a:lnTo>
                    <a:lnTo>
                      <a:pt x="2765" y="4233"/>
                    </a:lnTo>
                    <a:lnTo>
                      <a:pt x="2714" y="4248"/>
                    </a:lnTo>
                    <a:lnTo>
                      <a:pt x="2663" y="4260"/>
                    </a:lnTo>
                    <a:lnTo>
                      <a:pt x="2613" y="4272"/>
                    </a:lnTo>
                    <a:lnTo>
                      <a:pt x="2561" y="4283"/>
                    </a:lnTo>
                    <a:lnTo>
                      <a:pt x="2509" y="4292"/>
                    </a:lnTo>
                    <a:lnTo>
                      <a:pt x="2457" y="4300"/>
                    </a:lnTo>
                    <a:lnTo>
                      <a:pt x="2405" y="4307"/>
                    </a:lnTo>
                    <a:lnTo>
                      <a:pt x="2353" y="4312"/>
                    </a:lnTo>
                    <a:lnTo>
                      <a:pt x="2300" y="4316"/>
                    </a:lnTo>
                    <a:lnTo>
                      <a:pt x="2247" y="4319"/>
                    </a:lnTo>
                    <a:lnTo>
                      <a:pt x="2193" y="4320"/>
                    </a:lnTo>
                    <a:lnTo>
                      <a:pt x="2140" y="4320"/>
                    </a:lnTo>
                    <a:lnTo>
                      <a:pt x="2087" y="4319"/>
                    </a:lnTo>
                    <a:lnTo>
                      <a:pt x="2033" y="4316"/>
                    </a:lnTo>
                    <a:lnTo>
                      <a:pt x="1979" y="4312"/>
                    </a:lnTo>
                    <a:lnTo>
                      <a:pt x="1926" y="4307"/>
                    </a:lnTo>
                    <a:lnTo>
                      <a:pt x="1871" y="4300"/>
                    </a:lnTo>
                    <a:lnTo>
                      <a:pt x="1818" y="4292"/>
                    </a:lnTo>
                    <a:lnTo>
                      <a:pt x="1763" y="4283"/>
                    </a:lnTo>
                    <a:lnTo>
                      <a:pt x="1710" y="4272"/>
                    </a:lnTo>
                    <a:lnTo>
                      <a:pt x="1655" y="4260"/>
                    </a:lnTo>
                    <a:lnTo>
                      <a:pt x="1602" y="4245"/>
                    </a:lnTo>
                    <a:lnTo>
                      <a:pt x="1547" y="4231"/>
                    </a:lnTo>
                    <a:lnTo>
                      <a:pt x="1495" y="4215"/>
                    </a:lnTo>
                    <a:lnTo>
                      <a:pt x="1442" y="4197"/>
                    </a:lnTo>
                    <a:lnTo>
                      <a:pt x="1392" y="4178"/>
                    </a:lnTo>
                    <a:lnTo>
                      <a:pt x="1341" y="4158"/>
                    </a:lnTo>
                    <a:lnTo>
                      <a:pt x="1290" y="4136"/>
                    </a:lnTo>
                    <a:lnTo>
                      <a:pt x="1241" y="4115"/>
                    </a:lnTo>
                    <a:lnTo>
                      <a:pt x="1193" y="4091"/>
                    </a:lnTo>
                    <a:lnTo>
                      <a:pt x="1145" y="4067"/>
                    </a:lnTo>
                    <a:lnTo>
                      <a:pt x="1097" y="4040"/>
                    </a:lnTo>
                    <a:lnTo>
                      <a:pt x="1052" y="4014"/>
                    </a:lnTo>
                    <a:lnTo>
                      <a:pt x="1007" y="3986"/>
                    </a:lnTo>
                    <a:lnTo>
                      <a:pt x="961" y="3958"/>
                    </a:lnTo>
                    <a:lnTo>
                      <a:pt x="919" y="3927"/>
                    </a:lnTo>
                    <a:lnTo>
                      <a:pt x="875" y="3897"/>
                    </a:lnTo>
                    <a:lnTo>
                      <a:pt x="834" y="3865"/>
                    </a:lnTo>
                    <a:lnTo>
                      <a:pt x="792" y="3831"/>
                    </a:lnTo>
                    <a:lnTo>
                      <a:pt x="752" y="3798"/>
                    </a:lnTo>
                    <a:lnTo>
                      <a:pt x="714" y="3763"/>
                    </a:lnTo>
                    <a:lnTo>
                      <a:pt x="675" y="3727"/>
                    </a:lnTo>
                    <a:lnTo>
                      <a:pt x="638" y="3691"/>
                    </a:lnTo>
                    <a:lnTo>
                      <a:pt x="601" y="3654"/>
                    </a:lnTo>
                    <a:lnTo>
                      <a:pt x="566" y="3616"/>
                    </a:lnTo>
                    <a:lnTo>
                      <a:pt x="531" y="3577"/>
                    </a:lnTo>
                    <a:lnTo>
                      <a:pt x="497" y="3538"/>
                    </a:lnTo>
                    <a:lnTo>
                      <a:pt x="465" y="3497"/>
                    </a:lnTo>
                    <a:lnTo>
                      <a:pt x="433" y="3456"/>
                    </a:lnTo>
                    <a:lnTo>
                      <a:pt x="402" y="3414"/>
                    </a:lnTo>
                    <a:lnTo>
                      <a:pt x="373" y="3372"/>
                    </a:lnTo>
                    <a:lnTo>
                      <a:pt x="345" y="3328"/>
                    </a:lnTo>
                    <a:lnTo>
                      <a:pt x="317" y="3284"/>
                    </a:lnTo>
                    <a:lnTo>
                      <a:pt x="290" y="3240"/>
                    </a:lnTo>
                    <a:lnTo>
                      <a:pt x="265" y="3195"/>
                    </a:lnTo>
                    <a:lnTo>
                      <a:pt x="241" y="3149"/>
                    </a:lnTo>
                    <a:lnTo>
                      <a:pt x="217" y="3103"/>
                    </a:lnTo>
                    <a:lnTo>
                      <a:pt x="196" y="3056"/>
                    </a:lnTo>
                    <a:lnTo>
                      <a:pt x="174" y="3008"/>
                    </a:lnTo>
                    <a:lnTo>
                      <a:pt x="154" y="2960"/>
                    </a:lnTo>
                    <a:lnTo>
                      <a:pt x="136" y="2912"/>
                    </a:lnTo>
                    <a:lnTo>
                      <a:pt x="119" y="2863"/>
                    </a:lnTo>
                    <a:lnTo>
                      <a:pt x="103" y="2814"/>
                    </a:lnTo>
                    <a:lnTo>
                      <a:pt x="87" y="2763"/>
                    </a:lnTo>
                    <a:lnTo>
                      <a:pt x="73" y="2714"/>
                    </a:lnTo>
                    <a:lnTo>
                      <a:pt x="60" y="2663"/>
                    </a:lnTo>
                    <a:lnTo>
                      <a:pt x="48" y="2611"/>
                    </a:lnTo>
                    <a:lnTo>
                      <a:pt x="39" y="2561"/>
                    </a:lnTo>
                    <a:lnTo>
                      <a:pt x="29" y="2509"/>
                    </a:lnTo>
                    <a:lnTo>
                      <a:pt x="21" y="2457"/>
                    </a:lnTo>
                    <a:lnTo>
                      <a:pt x="15" y="2405"/>
                    </a:lnTo>
                    <a:lnTo>
                      <a:pt x="9" y="2353"/>
                    </a:lnTo>
                    <a:lnTo>
                      <a:pt x="5" y="2300"/>
                    </a:lnTo>
                    <a:lnTo>
                      <a:pt x="3" y="2247"/>
                    </a:lnTo>
                    <a:lnTo>
                      <a:pt x="1" y="2193"/>
                    </a:lnTo>
                    <a:lnTo>
                      <a:pt x="0" y="2140"/>
                    </a:lnTo>
                    <a:lnTo>
                      <a:pt x="1" y="2087"/>
                    </a:lnTo>
                    <a:lnTo>
                      <a:pt x="4" y="2033"/>
                    </a:lnTo>
                    <a:lnTo>
                      <a:pt x="8" y="1979"/>
                    </a:lnTo>
                    <a:lnTo>
                      <a:pt x="13" y="1926"/>
                    </a:lnTo>
                    <a:lnTo>
                      <a:pt x="20" y="1871"/>
                    </a:lnTo>
                    <a:lnTo>
                      <a:pt x="28" y="1818"/>
                    </a:lnTo>
                    <a:lnTo>
                      <a:pt x="37" y="1763"/>
                    </a:lnTo>
                    <a:lnTo>
                      <a:pt x="49" y="1710"/>
                    </a:lnTo>
                    <a:lnTo>
                      <a:pt x="61" y="1655"/>
                    </a:lnTo>
                    <a:lnTo>
                      <a:pt x="75" y="1602"/>
                    </a:lnTo>
                    <a:lnTo>
                      <a:pt x="89" y="1547"/>
                    </a:lnTo>
                    <a:lnTo>
                      <a:pt x="107" y="1494"/>
                    </a:lnTo>
                    <a:lnTo>
                      <a:pt x="124" y="1442"/>
                    </a:lnTo>
                    <a:lnTo>
                      <a:pt x="142" y="1392"/>
                    </a:lnTo>
                    <a:lnTo>
                      <a:pt x="162" y="1340"/>
                    </a:lnTo>
                    <a:lnTo>
                      <a:pt x="184" y="1290"/>
                    </a:lnTo>
                    <a:lnTo>
                      <a:pt x="206" y="1241"/>
                    </a:lnTo>
                    <a:lnTo>
                      <a:pt x="229" y="1192"/>
                    </a:lnTo>
                    <a:lnTo>
                      <a:pt x="254" y="1145"/>
                    </a:lnTo>
                    <a:lnTo>
                      <a:pt x="280" y="1097"/>
                    </a:lnTo>
                    <a:lnTo>
                      <a:pt x="306" y="1052"/>
                    </a:lnTo>
                    <a:lnTo>
                      <a:pt x="334" y="1007"/>
                    </a:lnTo>
                    <a:lnTo>
                      <a:pt x="364" y="961"/>
                    </a:lnTo>
                    <a:lnTo>
                      <a:pt x="393" y="918"/>
                    </a:lnTo>
                    <a:lnTo>
                      <a:pt x="425" y="875"/>
                    </a:lnTo>
                    <a:lnTo>
                      <a:pt x="457" y="834"/>
                    </a:lnTo>
                    <a:lnTo>
                      <a:pt x="489" y="792"/>
                    </a:lnTo>
                    <a:lnTo>
                      <a:pt x="522" y="752"/>
                    </a:lnTo>
                    <a:lnTo>
                      <a:pt x="557" y="712"/>
                    </a:lnTo>
                    <a:lnTo>
                      <a:pt x="593" y="675"/>
                    </a:lnTo>
                    <a:lnTo>
                      <a:pt x="629" y="638"/>
                    </a:lnTo>
                    <a:lnTo>
                      <a:pt x="666" y="601"/>
                    </a:lnTo>
                    <a:lnTo>
                      <a:pt x="704" y="565"/>
                    </a:lnTo>
                    <a:lnTo>
                      <a:pt x="743" y="531"/>
                    </a:lnTo>
                    <a:lnTo>
                      <a:pt x="783" y="497"/>
                    </a:lnTo>
                    <a:lnTo>
                      <a:pt x="823" y="465"/>
                    </a:lnTo>
                    <a:lnTo>
                      <a:pt x="864" y="433"/>
                    </a:lnTo>
                    <a:lnTo>
                      <a:pt x="907" y="402"/>
                    </a:lnTo>
                    <a:lnTo>
                      <a:pt x="949" y="373"/>
                    </a:lnTo>
                    <a:lnTo>
                      <a:pt x="992" y="344"/>
                    </a:lnTo>
                    <a:lnTo>
                      <a:pt x="1036" y="317"/>
                    </a:lnTo>
                    <a:lnTo>
                      <a:pt x="1081" y="290"/>
                    </a:lnTo>
                    <a:lnTo>
                      <a:pt x="1125" y="265"/>
                    </a:lnTo>
                    <a:lnTo>
                      <a:pt x="1172" y="241"/>
                    </a:lnTo>
                    <a:lnTo>
                      <a:pt x="1218" y="217"/>
                    </a:lnTo>
                    <a:lnTo>
                      <a:pt x="1265" y="196"/>
                    </a:lnTo>
                    <a:lnTo>
                      <a:pt x="1313" y="174"/>
                    </a:lnTo>
                    <a:lnTo>
                      <a:pt x="1361" y="154"/>
                    </a:lnTo>
                    <a:lnTo>
                      <a:pt x="1409" y="136"/>
                    </a:lnTo>
                    <a:lnTo>
                      <a:pt x="1458" y="119"/>
                    </a:lnTo>
                    <a:lnTo>
                      <a:pt x="1507" y="103"/>
                    </a:lnTo>
                    <a:lnTo>
                      <a:pt x="1557" y="87"/>
                    </a:lnTo>
                    <a:lnTo>
                      <a:pt x="1607" y="73"/>
                    </a:lnTo>
                    <a:lnTo>
                      <a:pt x="1658" y="60"/>
                    </a:lnTo>
                    <a:lnTo>
                      <a:pt x="1709" y="48"/>
                    </a:lnTo>
                    <a:lnTo>
                      <a:pt x="1760" y="37"/>
                    </a:lnTo>
                    <a:lnTo>
                      <a:pt x="1811" y="29"/>
                    </a:lnTo>
                    <a:lnTo>
                      <a:pt x="1863" y="21"/>
                    </a:lnTo>
                    <a:lnTo>
                      <a:pt x="1916" y="15"/>
                    </a:lnTo>
                    <a:lnTo>
                      <a:pt x="1968" y="9"/>
                    </a:lnTo>
                    <a:lnTo>
                      <a:pt x="2022" y="5"/>
                    </a:lnTo>
                    <a:lnTo>
                      <a:pt x="2073" y="3"/>
                    </a:lnTo>
                    <a:lnTo>
                      <a:pt x="2127" y="1"/>
                    </a:lnTo>
                    <a:lnTo>
                      <a:pt x="2180" y="0"/>
                    </a:lnTo>
                    <a:lnTo>
                      <a:pt x="2235" y="1"/>
                    </a:lnTo>
                    <a:lnTo>
                      <a:pt x="2288" y="4"/>
                    </a:lnTo>
                    <a:lnTo>
                      <a:pt x="2341" y="8"/>
                    </a:lnTo>
                    <a:lnTo>
                      <a:pt x="2396" y="13"/>
                    </a:lnTo>
                    <a:lnTo>
                      <a:pt x="2449" y="20"/>
                    </a:lnTo>
                    <a:lnTo>
                      <a:pt x="2504" y="28"/>
                    </a:lnTo>
                    <a:lnTo>
                      <a:pt x="2557" y="37"/>
                    </a:lnTo>
                    <a:lnTo>
                      <a:pt x="2611" y="48"/>
                    </a:lnTo>
                    <a:lnTo>
                      <a:pt x="2665" y="61"/>
                    </a:lnTo>
                    <a:lnTo>
                      <a:pt x="2719" y="75"/>
                    </a:lnTo>
                    <a:lnTo>
                      <a:pt x="2773" y="89"/>
                    </a:lnTo>
                    <a:lnTo>
                      <a:pt x="2826" y="107"/>
                    </a:lnTo>
                    <a:lnTo>
                      <a:pt x="2878" y="124"/>
                    </a:lnTo>
                    <a:lnTo>
                      <a:pt x="2930" y="142"/>
                    </a:lnTo>
                    <a:lnTo>
                      <a:pt x="2980" y="162"/>
                    </a:lnTo>
                    <a:lnTo>
                      <a:pt x="3031" y="184"/>
                    </a:lnTo>
                    <a:lnTo>
                      <a:pt x="3080" y="206"/>
                    </a:lnTo>
                    <a:lnTo>
                      <a:pt x="3128" y="229"/>
                    </a:lnTo>
                    <a:lnTo>
                      <a:pt x="3176" y="254"/>
                    </a:lnTo>
                    <a:lnTo>
                      <a:pt x="3223" y="280"/>
                    </a:lnTo>
                    <a:lnTo>
                      <a:pt x="3269" y="306"/>
                    </a:lnTo>
                    <a:lnTo>
                      <a:pt x="3315" y="334"/>
                    </a:lnTo>
                    <a:lnTo>
                      <a:pt x="3359" y="364"/>
                    </a:lnTo>
                    <a:lnTo>
                      <a:pt x="3402" y="393"/>
                    </a:lnTo>
                    <a:lnTo>
                      <a:pt x="3445" y="425"/>
                    </a:lnTo>
                    <a:lnTo>
                      <a:pt x="3488" y="455"/>
                    </a:lnTo>
                    <a:lnTo>
                      <a:pt x="3528" y="489"/>
                    </a:lnTo>
                    <a:lnTo>
                      <a:pt x="3569" y="522"/>
                    </a:lnTo>
                    <a:lnTo>
                      <a:pt x="3608" y="557"/>
                    </a:lnTo>
                    <a:lnTo>
                      <a:pt x="3646" y="593"/>
                    </a:lnTo>
                    <a:lnTo>
                      <a:pt x="3683" y="629"/>
                    </a:lnTo>
                    <a:lnTo>
                      <a:pt x="3719" y="666"/>
                    </a:lnTo>
                    <a:lnTo>
                      <a:pt x="3755" y="704"/>
                    </a:lnTo>
                    <a:lnTo>
                      <a:pt x="3790" y="743"/>
                    </a:lnTo>
                    <a:lnTo>
                      <a:pt x="3823" y="783"/>
                    </a:lnTo>
                    <a:lnTo>
                      <a:pt x="3857" y="823"/>
                    </a:lnTo>
                    <a:lnTo>
                      <a:pt x="3887" y="864"/>
                    </a:lnTo>
                    <a:lnTo>
                      <a:pt x="3918" y="907"/>
                    </a:lnTo>
                    <a:lnTo>
                      <a:pt x="3948" y="949"/>
                    </a:lnTo>
                    <a:lnTo>
                      <a:pt x="3976" y="992"/>
                    </a:lnTo>
                    <a:lnTo>
                      <a:pt x="4004" y="1036"/>
                    </a:lnTo>
                    <a:lnTo>
                      <a:pt x="4031" y="1080"/>
                    </a:lnTo>
                    <a:lnTo>
                      <a:pt x="4056" y="1125"/>
                    </a:lnTo>
                    <a:lnTo>
                      <a:pt x="4080" y="1172"/>
                    </a:lnTo>
                    <a:lnTo>
                      <a:pt x="4103" y="1218"/>
                    </a:lnTo>
                    <a:lnTo>
                      <a:pt x="4126" y="1265"/>
                    </a:lnTo>
                    <a:lnTo>
                      <a:pt x="4147" y="1312"/>
                    </a:lnTo>
                    <a:lnTo>
                      <a:pt x="4166" y="1360"/>
                    </a:lnTo>
                    <a:lnTo>
                      <a:pt x="4184" y="1409"/>
                    </a:lnTo>
                    <a:lnTo>
                      <a:pt x="4203" y="1458"/>
                    </a:lnTo>
                    <a:lnTo>
                      <a:pt x="4219" y="1507"/>
                    </a:lnTo>
                    <a:lnTo>
                      <a:pt x="4233" y="1557"/>
                    </a:lnTo>
                    <a:lnTo>
                      <a:pt x="4248" y="1607"/>
                    </a:lnTo>
                    <a:lnTo>
                      <a:pt x="4261" y="1658"/>
                    </a:lnTo>
                    <a:lnTo>
                      <a:pt x="4272" y="1709"/>
                    </a:lnTo>
                    <a:lnTo>
                      <a:pt x="4283" y="1759"/>
                    </a:lnTo>
                    <a:lnTo>
                      <a:pt x="4292" y="1811"/>
                    </a:lnTo>
                    <a:lnTo>
                      <a:pt x="4300" y="1863"/>
                    </a:lnTo>
                    <a:lnTo>
                      <a:pt x="4307" y="1915"/>
                    </a:lnTo>
                    <a:lnTo>
                      <a:pt x="4312" y="1968"/>
                    </a:lnTo>
                    <a:lnTo>
                      <a:pt x="4316" y="2022"/>
                    </a:lnTo>
                    <a:lnTo>
                      <a:pt x="4319" y="2073"/>
                    </a:lnTo>
                    <a:lnTo>
                      <a:pt x="4320" y="2127"/>
                    </a:lnTo>
                    <a:lnTo>
                      <a:pt x="4320" y="2180"/>
                    </a:lnTo>
                    <a:lnTo>
                      <a:pt x="4319" y="2233"/>
                    </a:lnTo>
                    <a:lnTo>
                      <a:pt x="4316" y="2288"/>
                    </a:lnTo>
                    <a:lnTo>
                      <a:pt x="4312" y="2341"/>
                    </a:lnTo>
                    <a:lnTo>
                      <a:pt x="4307" y="2396"/>
                    </a:lnTo>
                    <a:lnTo>
                      <a:pt x="4300" y="2449"/>
                    </a:lnTo>
                    <a:lnTo>
                      <a:pt x="4292" y="2504"/>
                    </a:lnTo>
                    <a:lnTo>
                      <a:pt x="4283" y="2557"/>
                    </a:lnTo>
                    <a:lnTo>
                      <a:pt x="4272" y="2611"/>
                    </a:lnTo>
                    <a:lnTo>
                      <a:pt x="4260" y="2665"/>
                    </a:lnTo>
                    <a:lnTo>
                      <a:pt x="4245" y="2719"/>
                    </a:lnTo>
                    <a:close/>
                    <a:moveTo>
                      <a:pt x="2695" y="165"/>
                    </a:moveTo>
                    <a:lnTo>
                      <a:pt x="2695" y="165"/>
                    </a:lnTo>
                    <a:lnTo>
                      <a:pt x="2643" y="152"/>
                    </a:lnTo>
                    <a:lnTo>
                      <a:pt x="2591" y="141"/>
                    </a:lnTo>
                    <a:lnTo>
                      <a:pt x="2540" y="131"/>
                    </a:lnTo>
                    <a:lnTo>
                      <a:pt x="2488" y="121"/>
                    </a:lnTo>
                    <a:lnTo>
                      <a:pt x="2437" y="113"/>
                    </a:lnTo>
                    <a:lnTo>
                      <a:pt x="2385" y="107"/>
                    </a:lnTo>
                    <a:lnTo>
                      <a:pt x="2333" y="103"/>
                    </a:lnTo>
                    <a:lnTo>
                      <a:pt x="2283" y="99"/>
                    </a:lnTo>
                    <a:lnTo>
                      <a:pt x="2231" y="96"/>
                    </a:lnTo>
                    <a:lnTo>
                      <a:pt x="2180" y="95"/>
                    </a:lnTo>
                    <a:lnTo>
                      <a:pt x="2128" y="95"/>
                    </a:lnTo>
                    <a:lnTo>
                      <a:pt x="2077" y="96"/>
                    </a:lnTo>
                    <a:lnTo>
                      <a:pt x="2027" y="99"/>
                    </a:lnTo>
                    <a:lnTo>
                      <a:pt x="1976" y="103"/>
                    </a:lnTo>
                    <a:lnTo>
                      <a:pt x="1927" y="108"/>
                    </a:lnTo>
                    <a:lnTo>
                      <a:pt x="1876" y="115"/>
                    </a:lnTo>
                    <a:lnTo>
                      <a:pt x="1827" y="121"/>
                    </a:lnTo>
                    <a:lnTo>
                      <a:pt x="1778" y="131"/>
                    </a:lnTo>
                    <a:lnTo>
                      <a:pt x="1729" y="140"/>
                    </a:lnTo>
                    <a:lnTo>
                      <a:pt x="1679" y="152"/>
                    </a:lnTo>
                    <a:lnTo>
                      <a:pt x="1631" y="164"/>
                    </a:lnTo>
                    <a:lnTo>
                      <a:pt x="1583" y="177"/>
                    </a:lnTo>
                    <a:lnTo>
                      <a:pt x="1535" y="192"/>
                    </a:lnTo>
                    <a:lnTo>
                      <a:pt x="1489" y="208"/>
                    </a:lnTo>
                    <a:lnTo>
                      <a:pt x="1441" y="224"/>
                    </a:lnTo>
                    <a:lnTo>
                      <a:pt x="1396" y="242"/>
                    </a:lnTo>
                    <a:lnTo>
                      <a:pt x="1349" y="261"/>
                    </a:lnTo>
                    <a:lnTo>
                      <a:pt x="1304" y="281"/>
                    </a:lnTo>
                    <a:lnTo>
                      <a:pt x="1258" y="302"/>
                    </a:lnTo>
                    <a:lnTo>
                      <a:pt x="1215" y="325"/>
                    </a:lnTo>
                    <a:lnTo>
                      <a:pt x="1171" y="348"/>
                    </a:lnTo>
                    <a:lnTo>
                      <a:pt x="1128" y="372"/>
                    </a:lnTo>
                    <a:lnTo>
                      <a:pt x="1085" y="397"/>
                    </a:lnTo>
                    <a:lnTo>
                      <a:pt x="1043" y="423"/>
                    </a:lnTo>
                    <a:lnTo>
                      <a:pt x="1001" y="450"/>
                    </a:lnTo>
                    <a:lnTo>
                      <a:pt x="961" y="479"/>
                    </a:lnTo>
                    <a:lnTo>
                      <a:pt x="922" y="509"/>
                    </a:lnTo>
                    <a:lnTo>
                      <a:pt x="882" y="538"/>
                    </a:lnTo>
                    <a:lnTo>
                      <a:pt x="843" y="570"/>
                    </a:lnTo>
                    <a:lnTo>
                      <a:pt x="806" y="602"/>
                    </a:lnTo>
                    <a:lnTo>
                      <a:pt x="768" y="635"/>
                    </a:lnTo>
                    <a:lnTo>
                      <a:pt x="731" y="669"/>
                    </a:lnTo>
                    <a:lnTo>
                      <a:pt x="696" y="703"/>
                    </a:lnTo>
                    <a:lnTo>
                      <a:pt x="661" y="739"/>
                    </a:lnTo>
                    <a:lnTo>
                      <a:pt x="627" y="776"/>
                    </a:lnTo>
                    <a:lnTo>
                      <a:pt x="594" y="814"/>
                    </a:lnTo>
                    <a:lnTo>
                      <a:pt x="562" y="852"/>
                    </a:lnTo>
                    <a:lnTo>
                      <a:pt x="530" y="891"/>
                    </a:lnTo>
                    <a:lnTo>
                      <a:pt x="499" y="931"/>
                    </a:lnTo>
                    <a:lnTo>
                      <a:pt x="470" y="972"/>
                    </a:lnTo>
                    <a:lnTo>
                      <a:pt x="442" y="1013"/>
                    </a:lnTo>
                    <a:lnTo>
                      <a:pt x="414" y="1056"/>
                    </a:lnTo>
                    <a:lnTo>
                      <a:pt x="388" y="1100"/>
                    </a:lnTo>
                    <a:lnTo>
                      <a:pt x="362" y="1144"/>
                    </a:lnTo>
                    <a:lnTo>
                      <a:pt x="337" y="1189"/>
                    </a:lnTo>
                    <a:lnTo>
                      <a:pt x="314" y="1234"/>
                    </a:lnTo>
                    <a:lnTo>
                      <a:pt x="292" y="1281"/>
                    </a:lnTo>
                    <a:lnTo>
                      <a:pt x="270" y="1328"/>
                    </a:lnTo>
                    <a:lnTo>
                      <a:pt x="250" y="1376"/>
                    </a:lnTo>
                    <a:lnTo>
                      <a:pt x="230" y="1425"/>
                    </a:lnTo>
                    <a:lnTo>
                      <a:pt x="213" y="1474"/>
                    </a:lnTo>
                    <a:lnTo>
                      <a:pt x="196" y="1523"/>
                    </a:lnTo>
                    <a:lnTo>
                      <a:pt x="180" y="1574"/>
                    </a:lnTo>
                    <a:lnTo>
                      <a:pt x="165" y="1626"/>
                    </a:lnTo>
                    <a:lnTo>
                      <a:pt x="152" y="1678"/>
                    </a:lnTo>
                    <a:lnTo>
                      <a:pt x="141" y="1729"/>
                    </a:lnTo>
                    <a:lnTo>
                      <a:pt x="131" y="1780"/>
                    </a:lnTo>
                    <a:lnTo>
                      <a:pt x="121" y="1832"/>
                    </a:lnTo>
                    <a:lnTo>
                      <a:pt x="113" y="1884"/>
                    </a:lnTo>
                    <a:lnTo>
                      <a:pt x="107" y="1936"/>
                    </a:lnTo>
                    <a:lnTo>
                      <a:pt x="103" y="1987"/>
                    </a:lnTo>
                    <a:lnTo>
                      <a:pt x="99" y="2039"/>
                    </a:lnTo>
                    <a:lnTo>
                      <a:pt x="96" y="2089"/>
                    </a:lnTo>
                    <a:lnTo>
                      <a:pt x="95" y="2141"/>
                    </a:lnTo>
                    <a:lnTo>
                      <a:pt x="95" y="2192"/>
                    </a:lnTo>
                    <a:lnTo>
                      <a:pt x="96" y="2243"/>
                    </a:lnTo>
                    <a:lnTo>
                      <a:pt x="99" y="2293"/>
                    </a:lnTo>
                    <a:lnTo>
                      <a:pt x="103" y="2344"/>
                    </a:lnTo>
                    <a:lnTo>
                      <a:pt x="108" y="2394"/>
                    </a:lnTo>
                    <a:lnTo>
                      <a:pt x="115" y="2444"/>
                    </a:lnTo>
                    <a:lnTo>
                      <a:pt x="121" y="2494"/>
                    </a:lnTo>
                    <a:lnTo>
                      <a:pt x="131" y="2544"/>
                    </a:lnTo>
                    <a:lnTo>
                      <a:pt x="140" y="2593"/>
                    </a:lnTo>
                    <a:lnTo>
                      <a:pt x="152" y="2641"/>
                    </a:lnTo>
                    <a:lnTo>
                      <a:pt x="164" y="2690"/>
                    </a:lnTo>
                    <a:lnTo>
                      <a:pt x="177" y="2738"/>
                    </a:lnTo>
                    <a:lnTo>
                      <a:pt x="192" y="2785"/>
                    </a:lnTo>
                    <a:lnTo>
                      <a:pt x="208" y="2833"/>
                    </a:lnTo>
                    <a:lnTo>
                      <a:pt x="224" y="2879"/>
                    </a:lnTo>
                    <a:lnTo>
                      <a:pt x="242" y="2926"/>
                    </a:lnTo>
                    <a:lnTo>
                      <a:pt x="261" y="2971"/>
                    </a:lnTo>
                    <a:lnTo>
                      <a:pt x="281" y="3016"/>
                    </a:lnTo>
                    <a:lnTo>
                      <a:pt x="302" y="3062"/>
                    </a:lnTo>
                    <a:lnTo>
                      <a:pt x="325" y="3105"/>
                    </a:lnTo>
                    <a:lnTo>
                      <a:pt x="348" y="3149"/>
                    </a:lnTo>
                    <a:lnTo>
                      <a:pt x="372" y="3193"/>
                    </a:lnTo>
                    <a:lnTo>
                      <a:pt x="397" y="3236"/>
                    </a:lnTo>
                    <a:lnTo>
                      <a:pt x="423" y="3277"/>
                    </a:lnTo>
                    <a:lnTo>
                      <a:pt x="450" y="3319"/>
                    </a:lnTo>
                    <a:lnTo>
                      <a:pt x="479" y="3360"/>
                    </a:lnTo>
                    <a:lnTo>
                      <a:pt x="509" y="3400"/>
                    </a:lnTo>
                    <a:lnTo>
                      <a:pt x="538" y="3438"/>
                    </a:lnTo>
                    <a:lnTo>
                      <a:pt x="570" y="3477"/>
                    </a:lnTo>
                    <a:lnTo>
                      <a:pt x="602" y="3516"/>
                    </a:lnTo>
                    <a:lnTo>
                      <a:pt x="635" y="3553"/>
                    </a:lnTo>
                    <a:lnTo>
                      <a:pt x="669" y="3589"/>
                    </a:lnTo>
                    <a:lnTo>
                      <a:pt x="703" y="3625"/>
                    </a:lnTo>
                    <a:lnTo>
                      <a:pt x="739" y="3659"/>
                    </a:lnTo>
                    <a:lnTo>
                      <a:pt x="776" y="3694"/>
                    </a:lnTo>
                    <a:lnTo>
                      <a:pt x="814" y="3726"/>
                    </a:lnTo>
                    <a:lnTo>
                      <a:pt x="852" y="3759"/>
                    </a:lnTo>
                    <a:lnTo>
                      <a:pt x="891" y="3790"/>
                    </a:lnTo>
                    <a:lnTo>
                      <a:pt x="932" y="3821"/>
                    </a:lnTo>
                    <a:lnTo>
                      <a:pt x="972" y="3850"/>
                    </a:lnTo>
                    <a:lnTo>
                      <a:pt x="1015" y="3879"/>
                    </a:lnTo>
                    <a:lnTo>
                      <a:pt x="1057" y="3906"/>
                    </a:lnTo>
                    <a:lnTo>
                      <a:pt x="1100" y="3932"/>
                    </a:lnTo>
                    <a:lnTo>
                      <a:pt x="1144" y="3959"/>
                    </a:lnTo>
                    <a:lnTo>
                      <a:pt x="1189" y="3983"/>
                    </a:lnTo>
                    <a:lnTo>
                      <a:pt x="1234" y="4007"/>
                    </a:lnTo>
                    <a:lnTo>
                      <a:pt x="1281" y="4030"/>
                    </a:lnTo>
                    <a:lnTo>
                      <a:pt x="1328" y="4051"/>
                    </a:lnTo>
                    <a:lnTo>
                      <a:pt x="1376" y="4071"/>
                    </a:lnTo>
                    <a:lnTo>
                      <a:pt x="1425" y="4090"/>
                    </a:lnTo>
                    <a:lnTo>
                      <a:pt x="1474" y="4108"/>
                    </a:lnTo>
                    <a:lnTo>
                      <a:pt x="1523" y="4126"/>
                    </a:lnTo>
                    <a:lnTo>
                      <a:pt x="1574" y="4140"/>
                    </a:lnTo>
                    <a:lnTo>
                      <a:pt x="1626" y="4155"/>
                    </a:lnTo>
                    <a:lnTo>
                      <a:pt x="1678" y="4168"/>
                    </a:lnTo>
                    <a:lnTo>
                      <a:pt x="1730" y="4180"/>
                    </a:lnTo>
                    <a:lnTo>
                      <a:pt x="1780" y="4191"/>
                    </a:lnTo>
                    <a:lnTo>
                      <a:pt x="1832" y="4199"/>
                    </a:lnTo>
                    <a:lnTo>
                      <a:pt x="1884" y="4207"/>
                    </a:lnTo>
                    <a:lnTo>
                      <a:pt x="1936" y="4213"/>
                    </a:lnTo>
                    <a:lnTo>
                      <a:pt x="1987" y="4219"/>
                    </a:lnTo>
                    <a:lnTo>
                      <a:pt x="2039" y="4223"/>
                    </a:lnTo>
                    <a:lnTo>
                      <a:pt x="2091" y="4224"/>
                    </a:lnTo>
                    <a:lnTo>
                      <a:pt x="2141" y="4225"/>
                    </a:lnTo>
                    <a:lnTo>
                      <a:pt x="2192" y="4225"/>
                    </a:lnTo>
                    <a:lnTo>
                      <a:pt x="2243" y="4224"/>
                    </a:lnTo>
                    <a:lnTo>
                      <a:pt x="2293" y="4221"/>
                    </a:lnTo>
                    <a:lnTo>
                      <a:pt x="2344" y="4217"/>
                    </a:lnTo>
                    <a:lnTo>
                      <a:pt x="2394" y="4212"/>
                    </a:lnTo>
                    <a:lnTo>
                      <a:pt x="2445" y="4207"/>
                    </a:lnTo>
                    <a:lnTo>
                      <a:pt x="2494" y="4199"/>
                    </a:lnTo>
                    <a:lnTo>
                      <a:pt x="2544" y="4189"/>
                    </a:lnTo>
                    <a:lnTo>
                      <a:pt x="2593" y="4180"/>
                    </a:lnTo>
                    <a:lnTo>
                      <a:pt x="2641" y="4170"/>
                    </a:lnTo>
                    <a:lnTo>
                      <a:pt x="2690" y="4156"/>
                    </a:lnTo>
                    <a:lnTo>
                      <a:pt x="2738" y="4143"/>
                    </a:lnTo>
                    <a:lnTo>
                      <a:pt x="2786" y="4130"/>
                    </a:lnTo>
                    <a:lnTo>
                      <a:pt x="2833" y="4114"/>
                    </a:lnTo>
                    <a:lnTo>
                      <a:pt x="2879" y="4096"/>
                    </a:lnTo>
                    <a:lnTo>
                      <a:pt x="2926" y="4079"/>
                    </a:lnTo>
                    <a:lnTo>
                      <a:pt x="2971" y="4059"/>
                    </a:lnTo>
                    <a:lnTo>
                      <a:pt x="3016" y="4039"/>
                    </a:lnTo>
                    <a:lnTo>
                      <a:pt x="3062" y="4019"/>
                    </a:lnTo>
                    <a:lnTo>
                      <a:pt x="3105" y="3996"/>
                    </a:lnTo>
                    <a:lnTo>
                      <a:pt x="3149" y="3972"/>
                    </a:lnTo>
                    <a:lnTo>
                      <a:pt x="3193" y="3948"/>
                    </a:lnTo>
                    <a:lnTo>
                      <a:pt x="3236" y="3923"/>
                    </a:lnTo>
                    <a:lnTo>
                      <a:pt x="3277" y="3898"/>
                    </a:lnTo>
                    <a:lnTo>
                      <a:pt x="3319" y="3870"/>
                    </a:lnTo>
                    <a:lnTo>
                      <a:pt x="3360" y="3842"/>
                    </a:lnTo>
                    <a:lnTo>
                      <a:pt x="3400" y="3813"/>
                    </a:lnTo>
                    <a:lnTo>
                      <a:pt x="3440" y="3782"/>
                    </a:lnTo>
                    <a:lnTo>
                      <a:pt x="3478" y="3751"/>
                    </a:lnTo>
                    <a:lnTo>
                      <a:pt x="3516" y="3719"/>
                    </a:lnTo>
                    <a:lnTo>
                      <a:pt x="3553" y="3686"/>
                    </a:lnTo>
                    <a:lnTo>
                      <a:pt x="3589" y="3651"/>
                    </a:lnTo>
                    <a:lnTo>
                      <a:pt x="3625" y="3617"/>
                    </a:lnTo>
                    <a:lnTo>
                      <a:pt x="3659" y="3581"/>
                    </a:lnTo>
                    <a:lnTo>
                      <a:pt x="3694" y="3545"/>
                    </a:lnTo>
                    <a:lnTo>
                      <a:pt x="3727" y="3506"/>
                    </a:lnTo>
                    <a:lnTo>
                      <a:pt x="3759" y="3469"/>
                    </a:lnTo>
                    <a:lnTo>
                      <a:pt x="3790" y="3429"/>
                    </a:lnTo>
                    <a:lnTo>
                      <a:pt x="3821" y="3389"/>
                    </a:lnTo>
                    <a:lnTo>
                      <a:pt x="3850" y="3348"/>
                    </a:lnTo>
                    <a:lnTo>
                      <a:pt x="3879" y="3307"/>
                    </a:lnTo>
                    <a:lnTo>
                      <a:pt x="3907" y="3264"/>
                    </a:lnTo>
                    <a:lnTo>
                      <a:pt x="3934" y="3220"/>
                    </a:lnTo>
                    <a:lnTo>
                      <a:pt x="3959" y="3176"/>
                    </a:lnTo>
                    <a:lnTo>
                      <a:pt x="3983" y="3132"/>
                    </a:lnTo>
                    <a:lnTo>
                      <a:pt x="4007" y="3086"/>
                    </a:lnTo>
                    <a:lnTo>
                      <a:pt x="4030" y="3039"/>
                    </a:lnTo>
                    <a:lnTo>
                      <a:pt x="4051" y="2992"/>
                    </a:lnTo>
                    <a:lnTo>
                      <a:pt x="4071" y="2944"/>
                    </a:lnTo>
                    <a:lnTo>
                      <a:pt x="4090" y="2896"/>
                    </a:lnTo>
                    <a:lnTo>
                      <a:pt x="4108" y="2847"/>
                    </a:lnTo>
                    <a:lnTo>
                      <a:pt x="4126" y="2797"/>
                    </a:lnTo>
                    <a:lnTo>
                      <a:pt x="4140" y="2746"/>
                    </a:lnTo>
                    <a:lnTo>
                      <a:pt x="4155" y="2695"/>
                    </a:lnTo>
                    <a:lnTo>
                      <a:pt x="4168" y="2643"/>
                    </a:lnTo>
                    <a:lnTo>
                      <a:pt x="4180" y="2591"/>
                    </a:lnTo>
                    <a:lnTo>
                      <a:pt x="4191" y="2540"/>
                    </a:lnTo>
                    <a:lnTo>
                      <a:pt x="4200" y="2488"/>
                    </a:lnTo>
                    <a:lnTo>
                      <a:pt x="4207" y="2437"/>
                    </a:lnTo>
                    <a:lnTo>
                      <a:pt x="4213" y="2385"/>
                    </a:lnTo>
                    <a:lnTo>
                      <a:pt x="4219" y="2333"/>
                    </a:lnTo>
                    <a:lnTo>
                      <a:pt x="4223" y="2283"/>
                    </a:lnTo>
                    <a:lnTo>
                      <a:pt x="4225" y="2231"/>
                    </a:lnTo>
                    <a:lnTo>
                      <a:pt x="4225" y="2180"/>
                    </a:lnTo>
                    <a:lnTo>
                      <a:pt x="4225" y="2128"/>
                    </a:lnTo>
                    <a:lnTo>
                      <a:pt x="4224" y="2077"/>
                    </a:lnTo>
                    <a:lnTo>
                      <a:pt x="4221" y="2027"/>
                    </a:lnTo>
                    <a:lnTo>
                      <a:pt x="4217" y="1976"/>
                    </a:lnTo>
                    <a:lnTo>
                      <a:pt x="4213" y="1926"/>
                    </a:lnTo>
                    <a:lnTo>
                      <a:pt x="4207" y="1876"/>
                    </a:lnTo>
                    <a:lnTo>
                      <a:pt x="4199" y="1827"/>
                    </a:lnTo>
                    <a:lnTo>
                      <a:pt x="4191" y="1778"/>
                    </a:lnTo>
                    <a:lnTo>
                      <a:pt x="4180" y="1729"/>
                    </a:lnTo>
                    <a:lnTo>
                      <a:pt x="4170" y="1679"/>
                    </a:lnTo>
                    <a:lnTo>
                      <a:pt x="4158" y="1631"/>
                    </a:lnTo>
                    <a:lnTo>
                      <a:pt x="4144" y="1583"/>
                    </a:lnTo>
                    <a:lnTo>
                      <a:pt x="4130" y="1535"/>
                    </a:lnTo>
                    <a:lnTo>
                      <a:pt x="4114" y="1489"/>
                    </a:lnTo>
                    <a:lnTo>
                      <a:pt x="4096" y="1441"/>
                    </a:lnTo>
                    <a:lnTo>
                      <a:pt x="4079" y="1396"/>
                    </a:lnTo>
                    <a:lnTo>
                      <a:pt x="4060" y="1349"/>
                    </a:lnTo>
                    <a:lnTo>
                      <a:pt x="4040" y="1304"/>
                    </a:lnTo>
                    <a:lnTo>
                      <a:pt x="4019" y="1258"/>
                    </a:lnTo>
                    <a:lnTo>
                      <a:pt x="3996" y="1215"/>
                    </a:lnTo>
                    <a:lnTo>
                      <a:pt x="3974" y="1171"/>
                    </a:lnTo>
                    <a:lnTo>
                      <a:pt x="3948" y="1128"/>
                    </a:lnTo>
                    <a:lnTo>
                      <a:pt x="3923" y="1085"/>
                    </a:lnTo>
                    <a:lnTo>
                      <a:pt x="3898" y="1043"/>
                    </a:lnTo>
                    <a:lnTo>
                      <a:pt x="3870" y="1001"/>
                    </a:lnTo>
                    <a:lnTo>
                      <a:pt x="3842" y="961"/>
                    </a:lnTo>
                    <a:lnTo>
                      <a:pt x="3813" y="922"/>
                    </a:lnTo>
                    <a:lnTo>
                      <a:pt x="3782" y="882"/>
                    </a:lnTo>
                    <a:lnTo>
                      <a:pt x="3751" y="843"/>
                    </a:lnTo>
                    <a:lnTo>
                      <a:pt x="3719" y="804"/>
                    </a:lnTo>
                    <a:lnTo>
                      <a:pt x="3686" y="768"/>
                    </a:lnTo>
                    <a:lnTo>
                      <a:pt x="3651" y="731"/>
                    </a:lnTo>
                    <a:lnTo>
                      <a:pt x="3617" y="696"/>
                    </a:lnTo>
                    <a:lnTo>
                      <a:pt x="3581" y="661"/>
                    </a:lnTo>
                    <a:lnTo>
                      <a:pt x="3545" y="627"/>
                    </a:lnTo>
                    <a:lnTo>
                      <a:pt x="3508" y="594"/>
                    </a:lnTo>
                    <a:lnTo>
                      <a:pt x="3469" y="562"/>
                    </a:lnTo>
                    <a:lnTo>
                      <a:pt x="3429" y="530"/>
                    </a:lnTo>
                    <a:lnTo>
                      <a:pt x="3389" y="499"/>
                    </a:lnTo>
                    <a:lnTo>
                      <a:pt x="3348" y="470"/>
                    </a:lnTo>
                    <a:lnTo>
                      <a:pt x="3307" y="442"/>
                    </a:lnTo>
                    <a:lnTo>
                      <a:pt x="3264" y="414"/>
                    </a:lnTo>
                    <a:lnTo>
                      <a:pt x="3221" y="388"/>
                    </a:lnTo>
                    <a:lnTo>
                      <a:pt x="3176" y="362"/>
                    </a:lnTo>
                    <a:lnTo>
                      <a:pt x="3132" y="337"/>
                    </a:lnTo>
                    <a:lnTo>
                      <a:pt x="3086" y="314"/>
                    </a:lnTo>
                    <a:lnTo>
                      <a:pt x="3040" y="292"/>
                    </a:lnTo>
                    <a:lnTo>
                      <a:pt x="2992" y="270"/>
                    </a:lnTo>
                    <a:lnTo>
                      <a:pt x="2944" y="249"/>
                    </a:lnTo>
                    <a:lnTo>
                      <a:pt x="2896" y="230"/>
                    </a:lnTo>
                    <a:lnTo>
                      <a:pt x="2847" y="213"/>
                    </a:lnTo>
                    <a:lnTo>
                      <a:pt x="2797" y="196"/>
                    </a:lnTo>
                    <a:lnTo>
                      <a:pt x="2746" y="180"/>
                    </a:lnTo>
                    <a:lnTo>
                      <a:pt x="2695" y="165"/>
                    </a:lnTo>
                    <a:close/>
                  </a:path>
                </a:pathLst>
              </a:custGeom>
              <a:gradFill rotWithShape="1">
                <a:gsLst>
                  <a:gs pos="0">
                    <a:srgbClr val="83A7D3"/>
                  </a:gs>
                  <a:gs pos="100000">
                    <a:srgbClr val="182E48"/>
                  </a:gs>
                </a:gsLst>
                <a:lin ang="8160000"/>
              </a:gradFill>
              <a:ln w="9525">
                <a:noFill/>
                <a:round/>
                <a:headEnd/>
                <a:tailEnd/>
              </a:ln>
            </p:spPr>
            <p:txBody>
              <a:bodyPr/>
              <a:lstStyle/>
              <a:p>
                <a:endParaRPr lang="zh-CN" altLang="en-US"/>
              </a:p>
            </p:txBody>
          </p:sp>
        </p:grpSp>
        <p:sp>
          <p:nvSpPr>
            <p:cNvPr id="22535" name="TextBox 4"/>
            <p:cNvSpPr>
              <a:spLocks/>
            </p:cNvSpPr>
            <p:nvPr/>
          </p:nvSpPr>
          <p:spPr bwMode="auto">
            <a:xfrm>
              <a:off x="3265789" y="286043"/>
              <a:ext cx="1205087" cy="977312"/>
            </a:xfrm>
            <a:custGeom>
              <a:avLst/>
              <a:gdLst>
                <a:gd name="T0" fmla="*/ 0 w 2514600"/>
                <a:gd name="T1" fmla="*/ 0 h 381000"/>
                <a:gd name="T2" fmla="*/ 1205087 w 2514600"/>
                <a:gd name="T3" fmla="*/ 0 h 381000"/>
                <a:gd name="T4" fmla="*/ 1205087 w 2514600"/>
                <a:gd name="T5" fmla="*/ 977312 h 381000"/>
                <a:gd name="T6" fmla="*/ 0 w 2514600"/>
                <a:gd name="T7" fmla="*/ 977312 h 381000"/>
                <a:gd name="T8" fmla="*/ 0 w 2514600"/>
                <a:gd name="T9" fmla="*/ 0 h 381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14600" h="381000">
                  <a:moveTo>
                    <a:pt x="0" y="0"/>
                  </a:moveTo>
                  <a:lnTo>
                    <a:pt x="2514600" y="0"/>
                  </a:lnTo>
                  <a:lnTo>
                    <a:pt x="2514600" y="381000"/>
                  </a:lnTo>
                  <a:lnTo>
                    <a:pt x="0" y="381000"/>
                  </a:lnTo>
                  <a:lnTo>
                    <a:pt x="0" y="0"/>
                  </a:lnTo>
                  <a:close/>
                </a:path>
              </a:pathLst>
            </a:custGeom>
            <a:noFill/>
            <a:ln w="9525">
              <a:noFill/>
              <a:round/>
              <a:headEnd/>
              <a:tailEnd/>
            </a:ln>
          </p:spPr>
          <p:txBody>
            <a:bodyPr>
              <a:spAutoFit/>
            </a:bodyPr>
            <a:lstStyle/>
            <a:p>
              <a:endParaRPr lang="zh-CN" altLang="en-US"/>
            </a:p>
          </p:txBody>
        </p:sp>
        <p:sp>
          <p:nvSpPr>
            <p:cNvPr id="22536" name="Rectangle 70"/>
            <p:cNvSpPr>
              <a:spLocks noChangeArrowheads="1"/>
            </p:cNvSpPr>
            <p:nvPr/>
          </p:nvSpPr>
          <p:spPr bwMode="auto">
            <a:xfrm>
              <a:off x="3096282" y="900505"/>
              <a:ext cx="1276599" cy="381390"/>
            </a:xfrm>
            <a:prstGeom prst="rect">
              <a:avLst/>
            </a:prstGeom>
            <a:noFill/>
            <a:ln w="9525">
              <a:noFill/>
              <a:miter lim="800000"/>
              <a:headEnd/>
              <a:tailEnd/>
            </a:ln>
          </p:spPr>
          <p:txBody>
            <a:bodyPr lIns="45720" tIns="18288" rIns="27432" bIns="18288"/>
            <a:lstStyle/>
            <a:p>
              <a:pPr algn="ctr">
                <a:lnSpc>
                  <a:spcPct val="85000"/>
                </a:lnSpc>
                <a:spcBef>
                  <a:spcPts val="200"/>
                </a:spcBef>
              </a:pPr>
              <a:endParaRPr lang="en-US" altLang="en-US" sz="1200">
                <a:solidFill>
                  <a:srgbClr val="FFFFFF"/>
                </a:solidFill>
                <a:latin typeface="Arial Narrow" pitchFamily="34" charset="0"/>
              </a:endParaRPr>
            </a:p>
          </p:txBody>
        </p:sp>
      </p:grpSp>
      <p:sp>
        <p:nvSpPr>
          <p:cNvPr id="22532" name="TextBox 10"/>
          <p:cNvSpPr txBox="1">
            <a:spLocks noChangeArrowheads="1"/>
          </p:cNvSpPr>
          <p:nvPr/>
        </p:nvSpPr>
        <p:spPr bwMode="auto">
          <a:xfrm>
            <a:off x="4786313" y="3384550"/>
            <a:ext cx="184150" cy="369888"/>
          </a:xfrm>
          <a:prstGeom prst="rect">
            <a:avLst/>
          </a:prstGeom>
          <a:noFill/>
          <a:ln w="9525">
            <a:noFill/>
            <a:miter lim="800000"/>
            <a:headEnd/>
            <a:tailEnd/>
          </a:ln>
        </p:spPr>
        <p:txBody>
          <a:bodyPr wrap="none">
            <a:spAutoFit/>
          </a:bodyPr>
          <a:lstStyle/>
          <a:p>
            <a:endParaRPr lang="zh-CN" altLang="en-US"/>
          </a:p>
        </p:txBody>
      </p:sp>
      <p:sp>
        <p:nvSpPr>
          <p:cNvPr id="13" name="TextBox 12"/>
          <p:cNvSpPr txBox="1"/>
          <p:nvPr/>
        </p:nvSpPr>
        <p:spPr>
          <a:xfrm>
            <a:off x="571500" y="214313"/>
            <a:ext cx="1784350"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Chapter three</a:t>
            </a:r>
            <a:endParaRPr lang="zh-CN" altLang="en-US" b="1" dirty="0">
              <a:solidFill>
                <a:schemeClr val="tx2">
                  <a:lumMod val="7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bwMode="auto">
          <a:xfrm>
            <a:off x="1049655" y="751205"/>
            <a:ext cx="7698105" cy="4095115"/>
          </a:xfrm>
          <a:prstGeom prst="roundRect">
            <a:avLst>
              <a:gd name="adj" fmla="val 5869"/>
            </a:avLst>
          </a:prstGeom>
          <a:solidFill>
            <a:sysClr val="window" lastClr="FFFFFF">
              <a:alpha val="60000"/>
            </a:sysClr>
          </a:solidFill>
          <a:ln w="38100" cap="flat" cmpd="sng" algn="ctr">
            <a:gradFill>
              <a:gsLst>
                <a:gs pos="50000">
                  <a:srgbClr val="FFCF01"/>
                </a:gs>
                <a:gs pos="100000">
                  <a:srgbClr val="E22000"/>
                </a:gs>
              </a:gsLst>
              <a:lin ang="5400000" scaled="0"/>
            </a:gradFill>
            <a:prstDash val="solid"/>
          </a:ln>
          <a:effectLst>
            <a:outerShdw blurRad="225425" dist="38100" dir="5220000" algn="ctr">
              <a:srgbClr val="000000">
                <a:alpha val="33000"/>
              </a:srgbClr>
            </a:outerShdw>
          </a:effectLst>
          <a:scene3d>
            <a:camera prst="orthographicFront"/>
            <a:lightRig rig="flat" dir="t"/>
          </a:scene3d>
          <a:sp3d contourW="19050">
            <a:bevelT w="101600" prst="artDeco"/>
            <a:bevelB w="0" h="0"/>
            <a:contourClr>
              <a:sysClr val="window" lastClr="FFFFFF"/>
            </a:contourClr>
          </a:sp3d>
        </p:spPr>
        <p:txBody>
          <a:bodyPr anchor="ctr"/>
          <a:lstStyle/>
          <a:p>
            <a:pPr marL="0" lvl="2" fontAlgn="ctr">
              <a:spcBef>
                <a:spcPts val="0"/>
              </a:spcBef>
              <a:spcAft>
                <a:spcPts val="0"/>
              </a:spcAft>
              <a:buClr>
                <a:srgbClr val="FF0000"/>
              </a:buClr>
              <a:buSzPct val="70000"/>
              <a:buFont typeface="Wingdings" panose="05000000000000000000" pitchFamily="2" charset="2"/>
              <a:buChar char="n"/>
              <a:tabLst>
                <a:tab pos="136525" algn="l"/>
              </a:tabLst>
              <a:defRPr/>
            </a:pPr>
            <a:endParaRPr lang="zh-CN" altLang="en-US" sz="1400" kern="0">
              <a:solidFill>
                <a:sysClr val="windowText" lastClr="000000"/>
              </a:solidFill>
              <a:latin typeface="微软雅黑" panose="020B0503020204020204" pitchFamily="34" charset="-122"/>
              <a:ea typeface="微软雅黑" panose="020B0503020204020204" pitchFamily="34" charset="-122"/>
            </a:endParaRPr>
          </a:p>
        </p:txBody>
      </p:sp>
      <p:sp>
        <p:nvSpPr>
          <p:cNvPr id="23557" name="TextBox 32"/>
          <p:cNvSpPr txBox="1">
            <a:spLocks noChangeArrowheads="1"/>
          </p:cNvSpPr>
          <p:nvPr/>
        </p:nvSpPr>
        <p:spPr bwMode="auto">
          <a:xfrm>
            <a:off x="1331913" y="915988"/>
            <a:ext cx="6624637" cy="3622675"/>
          </a:xfrm>
          <a:prstGeom prst="rect">
            <a:avLst/>
          </a:prstGeom>
          <a:noFill/>
          <a:ln w="9525">
            <a:noFill/>
            <a:miter lim="800000"/>
            <a:headEnd/>
            <a:tailEnd/>
          </a:ln>
        </p:spPr>
        <p:txBody>
          <a:bodyPr>
            <a:spAutoFit/>
          </a:bodyPr>
          <a:lstStyle/>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Work hard at studying.  Don’t waste time in playing. In the future,  whether you could get a study-type residence permits or not  would depend on your attendance rate and test score .</a:t>
            </a: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Take good care of your passport and private belongings.</a:t>
            </a: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Remember the number of your passport and keep a photocopy of it.</a:t>
            </a:r>
            <a:endParaRPr lang="zh-CN" altLang="en-US" sz="1600" b="1">
              <a:solidFill>
                <a:srgbClr val="000000"/>
              </a:solidFill>
              <a:latin typeface="Arial Narrow" pitchFamily="34" charset="0"/>
            </a:endParaRP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If you are in danger, don't hesitate to dial emergency calls.</a:t>
            </a: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Ask for receipt from the taxi driver when you take a taxi.</a:t>
            </a: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Don’t be credulous to strangers easily.</a:t>
            </a:r>
          </a:p>
          <a:p>
            <a:pPr marL="342900" indent="-342900">
              <a:lnSpc>
                <a:spcPct val="110000"/>
              </a:lnSpc>
              <a:spcBef>
                <a:spcPct val="40000"/>
              </a:spcBef>
              <a:buClr>
                <a:srgbClr val="100F76"/>
              </a:buClr>
              <a:buFont typeface="Wingdings" pitchFamily="2" charset="2"/>
              <a:buChar char="§"/>
            </a:pPr>
            <a:r>
              <a:rPr lang="en-US" altLang="zh-CN" sz="1600" b="1">
                <a:solidFill>
                  <a:srgbClr val="000000"/>
                </a:solidFill>
                <a:latin typeface="Arial Narrow" pitchFamily="34" charset="0"/>
              </a:rPr>
              <a:t>Don’t drink too much alcohol or come back to home too late in the bar.</a:t>
            </a:r>
            <a:endParaRPr lang="zh-CN" altLang="en-US" sz="1600" b="1">
              <a:solidFill>
                <a:srgbClr val="000000"/>
              </a:solidFill>
              <a:latin typeface="Arial Narrow" pitchFamily="34" charset="0"/>
            </a:endParaRPr>
          </a:p>
        </p:txBody>
      </p:sp>
      <p:sp>
        <p:nvSpPr>
          <p:cNvPr id="5" name="TextBox 4"/>
          <p:cNvSpPr txBox="1"/>
          <p:nvPr/>
        </p:nvSpPr>
        <p:spPr>
          <a:xfrm>
            <a:off x="571500" y="214313"/>
            <a:ext cx="160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Suggestions</a:t>
            </a:r>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bwMode="auto">
          <a:xfrm>
            <a:off x="1254989" y="686271"/>
            <a:ext cx="6985694" cy="4155883"/>
          </a:xfrm>
          <a:prstGeom prst="roundRect">
            <a:avLst>
              <a:gd name="adj" fmla="val 5869"/>
            </a:avLst>
          </a:prstGeom>
          <a:solidFill>
            <a:sysClr val="window" lastClr="FFFFFF">
              <a:alpha val="60000"/>
            </a:sysClr>
          </a:solidFill>
          <a:ln w="38100" cap="flat" cmpd="sng" algn="ctr">
            <a:gradFill>
              <a:gsLst>
                <a:gs pos="50000">
                  <a:srgbClr val="FFCF01"/>
                </a:gs>
                <a:gs pos="100000">
                  <a:srgbClr val="E22000"/>
                </a:gs>
              </a:gsLst>
              <a:lin ang="5400000" scaled="0"/>
            </a:gradFill>
            <a:prstDash val="solid"/>
          </a:ln>
          <a:effectLst>
            <a:outerShdw blurRad="225425" dist="38100" dir="5220000" algn="ctr">
              <a:srgbClr val="000000">
                <a:alpha val="33000"/>
              </a:srgbClr>
            </a:outerShdw>
          </a:effectLst>
          <a:scene3d>
            <a:camera prst="orthographicFront"/>
            <a:lightRig rig="flat" dir="t"/>
          </a:scene3d>
          <a:sp3d contourW="19050">
            <a:bevelT w="101600" prst="artDeco"/>
            <a:bevelB w="0" h="0"/>
            <a:contourClr>
              <a:sysClr val="window" lastClr="FFFFFF"/>
            </a:contourClr>
          </a:sp3d>
        </p:spPr>
        <p:txBody>
          <a:bodyPr anchor="ctr"/>
          <a:lstStyle/>
          <a:p>
            <a:pPr marL="0" lvl="2" fontAlgn="ctr">
              <a:spcBef>
                <a:spcPts val="0"/>
              </a:spcBef>
              <a:spcAft>
                <a:spcPts val="0"/>
              </a:spcAft>
              <a:buClr>
                <a:srgbClr val="FF0000"/>
              </a:buClr>
              <a:buSzPct val="70000"/>
              <a:buFont typeface="Wingdings" panose="05000000000000000000" pitchFamily="2" charset="2"/>
              <a:buChar char="n"/>
              <a:tabLst>
                <a:tab pos="136525" algn="l"/>
              </a:tabLst>
              <a:defRPr/>
            </a:pPr>
            <a:endParaRPr lang="zh-CN" altLang="en-US" sz="1400" kern="0">
              <a:solidFill>
                <a:sysClr val="windowText" lastClr="000000"/>
              </a:solidFill>
              <a:latin typeface="微软雅黑" panose="020B0503020204020204" pitchFamily="34" charset="-122"/>
              <a:ea typeface="微软雅黑" panose="020B0503020204020204" pitchFamily="34" charset="-122"/>
            </a:endParaRPr>
          </a:p>
        </p:txBody>
      </p:sp>
      <p:sp>
        <p:nvSpPr>
          <p:cNvPr id="24581" name="TextBox 32"/>
          <p:cNvSpPr txBox="1">
            <a:spLocks noChangeArrowheads="1"/>
          </p:cNvSpPr>
          <p:nvPr/>
        </p:nvSpPr>
        <p:spPr bwMode="auto">
          <a:xfrm>
            <a:off x="1692275" y="771525"/>
            <a:ext cx="6119813" cy="3163888"/>
          </a:xfrm>
          <a:prstGeom prst="rect">
            <a:avLst/>
          </a:prstGeom>
          <a:noFill/>
          <a:ln w="9525">
            <a:noFill/>
            <a:miter lim="800000"/>
            <a:headEnd/>
            <a:tailEnd/>
          </a:ln>
        </p:spPr>
        <p:txBody>
          <a:bodyPr>
            <a:spAutoFit/>
          </a:bodyPr>
          <a:lstStyle/>
          <a:p>
            <a:pPr marL="342900" indent="-342900">
              <a:lnSpc>
                <a:spcPct val="125000"/>
              </a:lnSpc>
              <a:spcBef>
                <a:spcPct val="40000"/>
              </a:spcBef>
              <a:buClr>
                <a:srgbClr val="100F76"/>
              </a:buClr>
              <a:buFont typeface="Wingdings" pitchFamily="2" charset="2"/>
              <a:buChar char="§"/>
            </a:pPr>
            <a:r>
              <a:rPr lang="en-US" altLang="zh-CN" b="1">
                <a:solidFill>
                  <a:srgbClr val="000000"/>
                </a:solidFill>
                <a:latin typeface="Arial Narrow" pitchFamily="34" charset="0"/>
              </a:rPr>
              <a:t>The Chinese government  respects and guarantees foreigners’ freedom of religious beliefs in China.</a:t>
            </a:r>
          </a:p>
          <a:p>
            <a:pPr marL="342900" indent="-342900">
              <a:lnSpc>
                <a:spcPct val="125000"/>
              </a:lnSpc>
              <a:spcBef>
                <a:spcPct val="40000"/>
              </a:spcBef>
              <a:buClr>
                <a:srgbClr val="100F76"/>
              </a:buClr>
              <a:buFont typeface="Wingdings" pitchFamily="2" charset="2"/>
              <a:buChar char="§"/>
            </a:pPr>
            <a:r>
              <a:rPr lang="en-US" altLang="zh-CN" b="1">
                <a:solidFill>
                  <a:srgbClr val="000000"/>
                </a:solidFill>
                <a:latin typeface="Arial Narrow" pitchFamily="34" charset="0"/>
              </a:rPr>
              <a:t>No foreign religious bodies or individuals are allowed to interfere in China’s religious affairs.</a:t>
            </a:r>
          </a:p>
          <a:p>
            <a:pPr marL="342900" indent="-342900">
              <a:lnSpc>
                <a:spcPct val="125000"/>
              </a:lnSpc>
              <a:spcBef>
                <a:spcPct val="40000"/>
              </a:spcBef>
              <a:buClr>
                <a:srgbClr val="100F76"/>
              </a:buClr>
              <a:buFont typeface="Wingdings" pitchFamily="2" charset="2"/>
              <a:buChar char="§"/>
            </a:pPr>
            <a:r>
              <a:rPr lang="en-US" altLang="zh-CN" b="1">
                <a:solidFill>
                  <a:srgbClr val="000000"/>
                </a:solidFill>
                <a:latin typeface="Arial Narrow" pitchFamily="34" charset="0"/>
              </a:rPr>
              <a:t>Distributing religious propaganda materials in public is strictly forbidden.</a:t>
            </a:r>
          </a:p>
          <a:p>
            <a:pPr marL="342900" indent="-342900">
              <a:lnSpc>
                <a:spcPct val="125000"/>
              </a:lnSpc>
              <a:spcBef>
                <a:spcPct val="40000"/>
              </a:spcBef>
              <a:buClr>
                <a:srgbClr val="100F76"/>
              </a:buClr>
              <a:buFont typeface="Wingdings" pitchFamily="2" charset="2"/>
              <a:buChar char="§"/>
            </a:pPr>
            <a:r>
              <a:rPr lang="en-US" altLang="zh-CN" b="1">
                <a:solidFill>
                  <a:srgbClr val="000000"/>
                </a:solidFill>
                <a:latin typeface="Arial Narrow" pitchFamily="34" charset="0"/>
              </a:rPr>
              <a:t> Foreigners should follow the relevant Chinese regulations if they carry on religious activities within China.</a:t>
            </a:r>
          </a:p>
        </p:txBody>
      </p:sp>
      <p:sp>
        <p:nvSpPr>
          <p:cNvPr id="5" name="TextBox 4"/>
          <p:cNvSpPr txBox="1"/>
          <p:nvPr/>
        </p:nvSpPr>
        <p:spPr>
          <a:xfrm>
            <a:off x="571500" y="214313"/>
            <a:ext cx="160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Suggestions</a:t>
            </a:r>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组合 42"/>
          <p:cNvGrpSpPr>
            <a:grpSpLocks/>
          </p:cNvGrpSpPr>
          <p:nvPr/>
        </p:nvGrpSpPr>
        <p:grpSpPr bwMode="auto">
          <a:xfrm>
            <a:off x="354013" y="1381125"/>
            <a:ext cx="1914525" cy="3135313"/>
            <a:chOff x="354376" y="1381523"/>
            <a:chExt cx="1913368" cy="3134443"/>
          </a:xfrm>
        </p:grpSpPr>
        <p:sp>
          <p:nvSpPr>
            <p:cNvPr id="3" name="椭圆 2"/>
            <p:cNvSpPr/>
            <p:nvPr/>
          </p:nvSpPr>
          <p:spPr>
            <a:xfrm>
              <a:off x="354376" y="1381523"/>
              <a:ext cx="1913368" cy="1948909"/>
            </a:xfrm>
            <a:prstGeom prst="ellipse">
              <a:avLst/>
            </a:prstGeom>
            <a:blipFill dpi="0" rotWithShape="1">
              <a:blip r:embed="rId2" cstate="email">
                <a:extLst>
                  <a:ext uri="{28A0092B-C50C-407E-A947-70E740481C1C}">
                    <a14:useLocalDpi xmlns:a14="http://schemas.microsoft.com/office/drawing/2010/main" xmlns="" val="0"/>
                  </a:ext>
                </a:extLst>
              </a:blip>
              <a:srcRect/>
              <a:stretch>
                <a:fillRect/>
              </a:stretch>
            </a:blipFill>
            <a:ln>
              <a:solidFill>
                <a:schemeClr val="bg1"/>
              </a:solidFill>
              <a:headEnd type="oval"/>
              <a:tailEnd type="ova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endParaRPr lang="en-US" altLang="en-US">
                <a:solidFill>
                  <a:srgbClr val="FFFFFF"/>
                </a:solidFill>
                <a:ea typeface="宋体" pitchFamily="2" charset="-122"/>
              </a:endParaRPr>
            </a:p>
          </p:txBody>
        </p:sp>
        <p:grpSp>
          <p:nvGrpSpPr>
            <p:cNvPr id="25623" name="组合 28"/>
            <p:cNvGrpSpPr>
              <a:grpSpLocks/>
            </p:cNvGrpSpPr>
            <p:nvPr/>
          </p:nvGrpSpPr>
          <p:grpSpPr bwMode="auto">
            <a:xfrm>
              <a:off x="539552" y="3507854"/>
              <a:ext cx="1584176" cy="1008112"/>
              <a:chOff x="539552" y="3507854"/>
              <a:chExt cx="1584176" cy="1008112"/>
            </a:xfrm>
          </p:grpSpPr>
          <p:cxnSp>
            <p:nvCxnSpPr>
              <p:cNvPr id="26" name="直接连接符 25"/>
              <p:cNvCxnSpPr/>
              <p:nvPr/>
            </p:nvCxnSpPr>
            <p:spPr>
              <a:xfrm>
                <a:off x="540001" y="3508183"/>
                <a:ext cx="15833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40001" y="4515966"/>
                <a:ext cx="1583367"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84376" y="3652606"/>
                <a:ext cx="1294617" cy="704654"/>
              </a:xfrm>
              <a:prstGeom prst="rect">
                <a:avLst/>
              </a:prstGeom>
              <a:noFill/>
            </p:spPr>
            <p:txBody>
              <a:bodyPr>
                <a:spAutoFit/>
              </a:bodyPr>
              <a:lstStyle/>
              <a:p>
                <a:pPr algn="ctr" fontAlgn="auto">
                  <a:lnSpc>
                    <a:spcPct val="150000"/>
                  </a:lnSpc>
                  <a:spcBef>
                    <a:spcPts val="0"/>
                  </a:spcBef>
                  <a:spcAft>
                    <a:spcPts val="0"/>
                  </a:spcAft>
                  <a:buFontTx/>
                  <a:buNone/>
                  <a:defRPr/>
                </a:pPr>
                <a:r>
                  <a:rPr lang="en-US" altLang="zh-CN" sz="1400" b="1" dirty="0">
                    <a:solidFill>
                      <a:srgbClr val="FF0000"/>
                    </a:solidFill>
                    <a:latin typeface="+mn-lt"/>
                    <a:ea typeface="微软雅黑" panose="020B0503020204020204" pitchFamily="34" charset="-122"/>
                  </a:rPr>
                  <a:t>No.26 </a:t>
                </a:r>
                <a:r>
                  <a:rPr lang="en-US" altLang="zh-CN" sz="1400" b="1" dirty="0" err="1">
                    <a:solidFill>
                      <a:srgbClr val="FF0000"/>
                    </a:solidFill>
                    <a:latin typeface="+mn-lt"/>
                    <a:ea typeface="微软雅黑" panose="020B0503020204020204" pitchFamily="34" charset="-122"/>
                  </a:rPr>
                  <a:t>Huangshi</a:t>
                </a:r>
                <a:r>
                  <a:rPr lang="en-US" altLang="zh-CN" sz="1400" b="1" dirty="0">
                    <a:solidFill>
                      <a:srgbClr val="FF0000"/>
                    </a:solidFill>
                    <a:latin typeface="+mn-lt"/>
                    <a:ea typeface="微软雅黑" panose="020B0503020204020204" pitchFamily="34" charset="-122"/>
                  </a:rPr>
                  <a:t> Road</a:t>
                </a:r>
                <a:endParaRPr lang="zh-CN" altLang="zh-CN" sz="1400" b="1" dirty="0">
                  <a:solidFill>
                    <a:srgbClr val="FF0000"/>
                  </a:solidFill>
                  <a:latin typeface="+mn-lt"/>
                  <a:ea typeface="微软雅黑" panose="020B0503020204020204" pitchFamily="34" charset="-122"/>
                </a:endParaRPr>
              </a:p>
            </p:txBody>
          </p:sp>
        </p:grpSp>
      </p:grpSp>
      <p:grpSp>
        <p:nvGrpSpPr>
          <p:cNvPr id="25603" name="组合 43"/>
          <p:cNvGrpSpPr>
            <a:grpSpLocks/>
          </p:cNvGrpSpPr>
          <p:nvPr/>
        </p:nvGrpSpPr>
        <p:grpSpPr bwMode="auto">
          <a:xfrm>
            <a:off x="2562225" y="1381125"/>
            <a:ext cx="1914525" cy="3135313"/>
            <a:chOff x="2562621" y="1381523"/>
            <a:chExt cx="1913368" cy="3134443"/>
          </a:xfrm>
        </p:grpSpPr>
        <p:sp>
          <p:nvSpPr>
            <p:cNvPr id="22" name="椭圆 21"/>
            <p:cNvSpPr/>
            <p:nvPr/>
          </p:nvSpPr>
          <p:spPr>
            <a:xfrm>
              <a:off x="2562621" y="1381523"/>
              <a:ext cx="1913368" cy="1948909"/>
            </a:xfrm>
            <a:prstGeom prst="ellipse">
              <a:avLst/>
            </a:prstGeom>
            <a:blipFill dpi="0" rotWithShape="1">
              <a:blip r:embed="rId3" cstate="email">
                <a:extLst>
                  <a:ext uri="{28A0092B-C50C-407E-A947-70E740481C1C}">
                    <a14:useLocalDpi xmlns:a14="http://schemas.microsoft.com/office/drawing/2010/main" xmlns="" val="0"/>
                  </a:ext>
                </a:extLst>
              </a:blip>
              <a:srcRect/>
              <a:stretch>
                <a:fillRect/>
              </a:stretch>
            </a:blipFill>
            <a:ln>
              <a:solidFill>
                <a:schemeClr val="bg1"/>
              </a:solidFill>
              <a:headEnd type="oval"/>
              <a:tailEnd type="ova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endParaRPr lang="en-US" altLang="en-US">
                <a:solidFill>
                  <a:srgbClr val="FFFFFF"/>
                </a:solidFill>
                <a:ea typeface="宋体" pitchFamily="2" charset="-122"/>
              </a:endParaRPr>
            </a:p>
          </p:txBody>
        </p:sp>
        <p:grpSp>
          <p:nvGrpSpPr>
            <p:cNvPr id="25618" name="组合 29"/>
            <p:cNvGrpSpPr>
              <a:grpSpLocks/>
            </p:cNvGrpSpPr>
            <p:nvPr/>
          </p:nvGrpSpPr>
          <p:grpSpPr bwMode="auto">
            <a:xfrm>
              <a:off x="2699792" y="3507854"/>
              <a:ext cx="1584176" cy="1008112"/>
              <a:chOff x="539552" y="3507854"/>
              <a:chExt cx="1584176" cy="1008112"/>
            </a:xfrm>
          </p:grpSpPr>
          <p:cxnSp>
            <p:nvCxnSpPr>
              <p:cNvPr id="31" name="直接连接符 30"/>
              <p:cNvCxnSpPr/>
              <p:nvPr/>
            </p:nvCxnSpPr>
            <p:spPr>
              <a:xfrm>
                <a:off x="538823" y="3508183"/>
                <a:ext cx="15849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538823" y="4515966"/>
                <a:ext cx="1584955"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83199" y="3652606"/>
                <a:ext cx="1296203" cy="704654"/>
              </a:xfrm>
              <a:prstGeom prst="rect">
                <a:avLst/>
              </a:prstGeom>
              <a:noFill/>
            </p:spPr>
            <p:txBody>
              <a:bodyPr>
                <a:spAutoFit/>
              </a:bodyPr>
              <a:lstStyle/>
              <a:p>
                <a:pPr algn="ctr" fontAlgn="auto">
                  <a:lnSpc>
                    <a:spcPct val="150000"/>
                  </a:lnSpc>
                  <a:spcBef>
                    <a:spcPts val="0"/>
                  </a:spcBef>
                  <a:spcAft>
                    <a:spcPts val="0"/>
                  </a:spcAft>
                  <a:buFontTx/>
                  <a:buNone/>
                  <a:defRPr/>
                </a:pPr>
                <a:r>
                  <a:rPr lang="en-US" altLang="zh-CN" sz="1400" b="1" dirty="0">
                    <a:solidFill>
                      <a:srgbClr val="FFC000"/>
                    </a:solidFill>
                    <a:latin typeface="+mn-lt"/>
                    <a:ea typeface="微软雅黑" panose="020B0503020204020204" pitchFamily="34" charset="-122"/>
                  </a:rPr>
                  <a:t>No.187 </a:t>
                </a:r>
              </a:p>
              <a:p>
                <a:pPr algn="ctr" fontAlgn="auto">
                  <a:lnSpc>
                    <a:spcPct val="150000"/>
                  </a:lnSpc>
                  <a:spcBef>
                    <a:spcPts val="0"/>
                  </a:spcBef>
                  <a:spcAft>
                    <a:spcPts val="0"/>
                  </a:spcAft>
                  <a:buFontTx/>
                  <a:buNone/>
                  <a:defRPr/>
                </a:pPr>
                <a:r>
                  <a:rPr lang="en-US" altLang="zh-CN" sz="1400" b="1" dirty="0" err="1">
                    <a:solidFill>
                      <a:srgbClr val="FFC000"/>
                    </a:solidFill>
                    <a:latin typeface="+mn-lt"/>
                    <a:ea typeface="微软雅黑" panose="020B0503020204020204" pitchFamily="34" charset="-122"/>
                  </a:rPr>
                  <a:t>Minzhu</a:t>
                </a:r>
                <a:r>
                  <a:rPr lang="en-US" altLang="zh-CN" sz="1400" b="1" dirty="0">
                    <a:solidFill>
                      <a:srgbClr val="FFC000"/>
                    </a:solidFill>
                    <a:latin typeface="+mn-lt"/>
                    <a:ea typeface="微软雅黑" panose="020B0503020204020204" pitchFamily="34" charset="-122"/>
                  </a:rPr>
                  <a:t> Road</a:t>
                </a:r>
                <a:endParaRPr lang="zh-CN" altLang="zh-CN" sz="1400" b="1" dirty="0">
                  <a:solidFill>
                    <a:srgbClr val="FFC000"/>
                  </a:solidFill>
                  <a:latin typeface="+mn-lt"/>
                  <a:ea typeface="微软雅黑" panose="020B0503020204020204" pitchFamily="34" charset="-122"/>
                </a:endParaRPr>
              </a:p>
            </p:txBody>
          </p:sp>
        </p:grpSp>
      </p:grpSp>
      <p:grpSp>
        <p:nvGrpSpPr>
          <p:cNvPr id="25604" name="组合 44"/>
          <p:cNvGrpSpPr>
            <a:grpSpLocks/>
          </p:cNvGrpSpPr>
          <p:nvPr/>
        </p:nvGrpSpPr>
        <p:grpSpPr bwMode="auto">
          <a:xfrm>
            <a:off x="4770438" y="1381125"/>
            <a:ext cx="1914525" cy="3135313"/>
            <a:chOff x="4770866" y="1381523"/>
            <a:chExt cx="1913368" cy="3134443"/>
          </a:xfrm>
        </p:grpSpPr>
        <p:sp>
          <p:nvSpPr>
            <p:cNvPr id="23" name="椭圆 22"/>
            <p:cNvSpPr/>
            <p:nvPr/>
          </p:nvSpPr>
          <p:spPr>
            <a:xfrm>
              <a:off x="4770866" y="1381523"/>
              <a:ext cx="1913368" cy="1948909"/>
            </a:xfrm>
            <a:prstGeom prst="ellipse">
              <a:avLst/>
            </a:prstGeom>
            <a:blipFill dpi="0" rotWithShape="1">
              <a:blip r:embed="rId4" cstate="email">
                <a:extLst>
                  <a:ext uri="{28A0092B-C50C-407E-A947-70E740481C1C}">
                    <a14:useLocalDpi xmlns:a14="http://schemas.microsoft.com/office/drawing/2010/main" xmlns="" val="0"/>
                  </a:ext>
                </a:extLst>
              </a:blip>
              <a:srcRect/>
              <a:stretch>
                <a:fillRect/>
              </a:stretch>
            </a:blipFill>
            <a:ln>
              <a:solidFill>
                <a:schemeClr val="bg1"/>
              </a:solidFill>
              <a:headEnd type="oval"/>
              <a:tailEnd type="ova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endParaRPr lang="en-US" altLang="en-US">
                <a:solidFill>
                  <a:srgbClr val="FFFFFF"/>
                </a:solidFill>
                <a:ea typeface="宋体" pitchFamily="2" charset="-122"/>
              </a:endParaRPr>
            </a:p>
          </p:txBody>
        </p:sp>
        <p:grpSp>
          <p:nvGrpSpPr>
            <p:cNvPr id="25613" name="组合 33"/>
            <p:cNvGrpSpPr>
              <a:grpSpLocks/>
            </p:cNvGrpSpPr>
            <p:nvPr/>
          </p:nvGrpSpPr>
          <p:grpSpPr bwMode="auto">
            <a:xfrm>
              <a:off x="5004048" y="3507854"/>
              <a:ext cx="1584176" cy="1008112"/>
              <a:chOff x="539552" y="3507854"/>
              <a:chExt cx="1584176" cy="1008112"/>
            </a:xfrm>
          </p:grpSpPr>
          <p:cxnSp>
            <p:nvCxnSpPr>
              <p:cNvPr id="35" name="直接连接符 34"/>
              <p:cNvCxnSpPr/>
              <p:nvPr/>
            </p:nvCxnSpPr>
            <p:spPr>
              <a:xfrm>
                <a:off x="539591" y="3508183"/>
                <a:ext cx="15833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539591" y="4515966"/>
                <a:ext cx="1583367"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83967" y="3652606"/>
                <a:ext cx="1294617" cy="704654"/>
              </a:xfrm>
              <a:prstGeom prst="rect">
                <a:avLst/>
              </a:prstGeom>
              <a:noFill/>
            </p:spPr>
            <p:txBody>
              <a:bodyPr>
                <a:spAutoFit/>
              </a:bodyPr>
              <a:lstStyle/>
              <a:p>
                <a:pPr algn="ctr" fontAlgn="auto">
                  <a:lnSpc>
                    <a:spcPct val="150000"/>
                  </a:lnSpc>
                  <a:spcBef>
                    <a:spcPts val="0"/>
                  </a:spcBef>
                  <a:spcAft>
                    <a:spcPts val="0"/>
                  </a:spcAft>
                  <a:buFontTx/>
                  <a:buNone/>
                  <a:defRPr/>
                </a:pPr>
                <a:r>
                  <a:rPr lang="en-US" altLang="zh-CN" sz="1400" b="1" dirty="0">
                    <a:solidFill>
                      <a:srgbClr val="0070C0"/>
                    </a:solidFill>
                    <a:latin typeface="+mn-lt"/>
                    <a:ea typeface="微软雅黑" panose="020B0503020204020204" pitchFamily="34" charset="-122"/>
                  </a:rPr>
                  <a:t>Shanghai</a:t>
                </a:r>
              </a:p>
              <a:p>
                <a:pPr algn="ctr" fontAlgn="auto">
                  <a:lnSpc>
                    <a:spcPct val="150000"/>
                  </a:lnSpc>
                  <a:spcBef>
                    <a:spcPts val="0"/>
                  </a:spcBef>
                  <a:spcAft>
                    <a:spcPts val="0"/>
                  </a:spcAft>
                  <a:buFontTx/>
                  <a:buNone/>
                  <a:defRPr/>
                </a:pPr>
                <a:r>
                  <a:rPr lang="en-US" altLang="zh-CN" sz="1400" b="1" dirty="0">
                    <a:solidFill>
                      <a:srgbClr val="0070C0"/>
                    </a:solidFill>
                    <a:latin typeface="+mn-lt"/>
                    <a:ea typeface="微软雅黑" panose="020B0503020204020204" pitchFamily="34" charset="-122"/>
                  </a:rPr>
                  <a:t>Road</a:t>
                </a:r>
                <a:endParaRPr lang="zh-CN" altLang="zh-CN" sz="1400" b="1" dirty="0">
                  <a:solidFill>
                    <a:srgbClr val="0070C0"/>
                  </a:solidFill>
                  <a:latin typeface="+mn-lt"/>
                  <a:ea typeface="微软雅黑" panose="020B0503020204020204" pitchFamily="34" charset="-122"/>
                </a:endParaRPr>
              </a:p>
            </p:txBody>
          </p:sp>
        </p:grpSp>
      </p:grpSp>
      <p:grpSp>
        <p:nvGrpSpPr>
          <p:cNvPr id="25605" name="组合 45"/>
          <p:cNvGrpSpPr>
            <a:grpSpLocks/>
          </p:cNvGrpSpPr>
          <p:nvPr/>
        </p:nvGrpSpPr>
        <p:grpSpPr bwMode="auto">
          <a:xfrm>
            <a:off x="6978650" y="1381125"/>
            <a:ext cx="1914525" cy="3135313"/>
            <a:chOff x="6979112" y="1381523"/>
            <a:chExt cx="1913368" cy="3134443"/>
          </a:xfrm>
        </p:grpSpPr>
        <p:sp>
          <p:nvSpPr>
            <p:cNvPr id="24" name="椭圆 23"/>
            <p:cNvSpPr/>
            <p:nvPr/>
          </p:nvSpPr>
          <p:spPr>
            <a:xfrm>
              <a:off x="6979112" y="1381523"/>
              <a:ext cx="1913368" cy="1948909"/>
            </a:xfrm>
            <a:prstGeom prst="ellipse">
              <a:avLst/>
            </a:prstGeom>
            <a:blipFill dpi="0" rotWithShape="1">
              <a:blip r:embed="rId5" cstate="email">
                <a:extLst>
                  <a:ext uri="{28A0092B-C50C-407E-A947-70E740481C1C}">
                    <a14:useLocalDpi xmlns:a14="http://schemas.microsoft.com/office/drawing/2010/main" xmlns="" val="0"/>
                  </a:ext>
                </a:extLst>
              </a:blip>
              <a:srcRect/>
              <a:stretch>
                <a:fillRect/>
              </a:stretch>
            </a:blipFill>
            <a:ln>
              <a:solidFill>
                <a:schemeClr val="bg1"/>
              </a:solidFill>
              <a:headEnd type="oval"/>
              <a:tailEnd type="ova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endParaRPr lang="en-US" altLang="en-US">
                <a:solidFill>
                  <a:srgbClr val="FFFFFF"/>
                </a:solidFill>
                <a:ea typeface="宋体" pitchFamily="2" charset="-122"/>
              </a:endParaRPr>
            </a:p>
          </p:txBody>
        </p:sp>
        <p:grpSp>
          <p:nvGrpSpPr>
            <p:cNvPr id="25608" name="组合 37"/>
            <p:cNvGrpSpPr>
              <a:grpSpLocks/>
            </p:cNvGrpSpPr>
            <p:nvPr/>
          </p:nvGrpSpPr>
          <p:grpSpPr bwMode="auto">
            <a:xfrm>
              <a:off x="7164288" y="3507854"/>
              <a:ext cx="1584176" cy="1008112"/>
              <a:chOff x="539552" y="3507854"/>
              <a:chExt cx="1584176" cy="1008112"/>
            </a:xfrm>
          </p:grpSpPr>
          <p:cxnSp>
            <p:nvCxnSpPr>
              <p:cNvPr id="39" name="直接连接符 38"/>
              <p:cNvCxnSpPr/>
              <p:nvPr/>
            </p:nvCxnSpPr>
            <p:spPr>
              <a:xfrm>
                <a:off x="540002" y="3508183"/>
                <a:ext cx="15833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540002" y="4515966"/>
                <a:ext cx="1583367" cy="0"/>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40002" y="3652606"/>
                <a:ext cx="1583367" cy="704654"/>
              </a:xfrm>
              <a:prstGeom prst="rect">
                <a:avLst/>
              </a:prstGeom>
              <a:noFill/>
            </p:spPr>
            <p:txBody>
              <a:bodyPr>
                <a:spAutoFit/>
              </a:bodyPr>
              <a:lstStyle/>
              <a:p>
                <a:pPr algn="ctr" fontAlgn="auto">
                  <a:lnSpc>
                    <a:spcPct val="150000"/>
                  </a:lnSpc>
                  <a:spcBef>
                    <a:spcPts val="0"/>
                  </a:spcBef>
                  <a:spcAft>
                    <a:spcPts val="0"/>
                  </a:spcAft>
                  <a:buFontTx/>
                  <a:buNone/>
                  <a:defRPr/>
                </a:pPr>
                <a:r>
                  <a:rPr lang="en-US" altLang="zh-CN" sz="1400" b="1" dirty="0">
                    <a:solidFill>
                      <a:srgbClr val="00B050"/>
                    </a:solidFill>
                    <a:latin typeface="+mn-lt"/>
                    <a:ea typeface="微软雅黑" panose="020B0503020204020204" pitchFamily="34" charset="-122"/>
                  </a:rPr>
                  <a:t>No.2</a:t>
                </a:r>
              </a:p>
              <a:p>
                <a:pPr fontAlgn="auto">
                  <a:lnSpc>
                    <a:spcPct val="150000"/>
                  </a:lnSpc>
                  <a:spcBef>
                    <a:spcPts val="0"/>
                  </a:spcBef>
                  <a:spcAft>
                    <a:spcPts val="0"/>
                  </a:spcAft>
                  <a:buFontTx/>
                  <a:buNone/>
                  <a:defRPr/>
                </a:pPr>
                <a:r>
                  <a:rPr lang="en-US" altLang="zh-CN" sz="1400" b="1" dirty="0" err="1">
                    <a:solidFill>
                      <a:srgbClr val="00B050"/>
                    </a:solidFill>
                    <a:latin typeface="+mn-lt"/>
                    <a:ea typeface="微软雅黑" panose="020B0503020204020204" pitchFamily="34" charset="-122"/>
                  </a:rPr>
                  <a:t>Huayuan</a:t>
                </a:r>
                <a:r>
                  <a:rPr lang="en-US" altLang="zh-CN" sz="1400" b="1" dirty="0">
                    <a:solidFill>
                      <a:srgbClr val="00B050"/>
                    </a:solidFill>
                    <a:latin typeface="+mn-lt"/>
                    <a:ea typeface="微软雅黑" panose="020B0503020204020204" pitchFamily="34" charset="-122"/>
                  </a:rPr>
                  <a:t> </a:t>
                </a:r>
                <a:r>
                  <a:rPr lang="en-US" altLang="zh-CN" sz="1400" b="1" dirty="0" err="1">
                    <a:solidFill>
                      <a:srgbClr val="00B050"/>
                    </a:solidFill>
                    <a:latin typeface="+mn-lt"/>
                    <a:ea typeface="微软雅黑" panose="020B0503020204020204" pitchFamily="34" charset="-122"/>
                  </a:rPr>
                  <a:t>Moutain</a:t>
                </a:r>
                <a:endParaRPr lang="en-US" altLang="zh-CN" sz="1400" b="1" dirty="0">
                  <a:solidFill>
                    <a:srgbClr val="00B050"/>
                  </a:solidFill>
                  <a:latin typeface="+mn-lt"/>
                  <a:ea typeface="微软雅黑" panose="020B0503020204020204" pitchFamily="34" charset="-122"/>
                </a:endParaRPr>
              </a:p>
            </p:txBody>
          </p:sp>
        </p:grpSp>
      </p:grpSp>
      <p:sp>
        <p:nvSpPr>
          <p:cNvPr id="42" name="TextBox 41"/>
          <p:cNvSpPr txBox="1"/>
          <p:nvPr/>
        </p:nvSpPr>
        <p:spPr>
          <a:xfrm>
            <a:off x="571500" y="214313"/>
            <a:ext cx="1609725"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Suggestions</a:t>
            </a:r>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3"/>
          <p:cNvSpPr>
            <a:spLocks noChangeArrowheads="1"/>
          </p:cNvSpPr>
          <p:nvPr/>
        </p:nvSpPr>
        <p:spPr bwMode="auto">
          <a:xfrm>
            <a:off x="1331913" y="555625"/>
            <a:ext cx="6911975" cy="1938338"/>
          </a:xfrm>
          <a:prstGeom prst="rect">
            <a:avLst/>
          </a:prstGeom>
          <a:noFill/>
          <a:ln w="9525">
            <a:noFill/>
            <a:miter lim="800000"/>
            <a:headEnd/>
            <a:tailEnd/>
          </a:ln>
        </p:spPr>
        <p:txBody>
          <a:bodyPr>
            <a:spAutoFit/>
          </a:bodyPr>
          <a:lstStyle/>
          <a:p>
            <a:r>
              <a:rPr lang="en-US" altLang="zh-CN" sz="6000" i="1">
                <a:solidFill>
                  <a:srgbClr val="5F5F5F"/>
                </a:solidFill>
                <a:ea typeface="微软雅黑" pitchFamily="34" charset="-122"/>
              </a:rPr>
              <a:t>Wish you a pleasant stay in China!</a:t>
            </a:r>
            <a:endParaRPr lang="zh-CN" altLang="en-US"/>
          </a:p>
        </p:txBody>
      </p:sp>
      <p:pic>
        <p:nvPicPr>
          <p:cNvPr id="26627" name="Picture 3" descr="卡通警察"/>
          <p:cNvPicPr>
            <a:picLocks noChangeAspect="1" noChangeArrowheads="1"/>
          </p:cNvPicPr>
          <p:nvPr/>
        </p:nvPicPr>
        <p:blipFill>
          <a:blip r:embed="rId2" cstate="email"/>
          <a:srcRect/>
          <a:stretch>
            <a:fillRect/>
          </a:stretch>
        </p:blipFill>
        <p:spPr bwMode="auto">
          <a:xfrm>
            <a:off x="5929313" y="2436813"/>
            <a:ext cx="2916237" cy="2582862"/>
          </a:xfrm>
          <a:prstGeom prst="rect">
            <a:avLst/>
          </a:prstGeom>
          <a:noFill/>
          <a:ln w="9525">
            <a:noFill/>
            <a:miter lim="800000"/>
            <a:headEnd/>
            <a:tailEnd/>
          </a:ln>
        </p:spPr>
      </p:pic>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矩形 1"/>
          <p:cNvSpPr>
            <a:spLocks noChangeArrowheads="1"/>
          </p:cNvSpPr>
          <p:nvPr/>
        </p:nvSpPr>
        <p:spPr bwMode="auto">
          <a:xfrm>
            <a:off x="2643188" y="1527175"/>
            <a:ext cx="4357687" cy="500063"/>
          </a:xfrm>
          <a:prstGeom prst="rect">
            <a:avLst/>
          </a:prstGeom>
          <a:gradFill rotWithShape="1">
            <a:gsLst>
              <a:gs pos="0">
                <a:srgbClr val="2C5D98"/>
              </a:gs>
              <a:gs pos="80000">
                <a:srgbClr val="3C7BC7"/>
              </a:gs>
              <a:gs pos="100000">
                <a:srgbClr val="3A7CCB"/>
              </a:gs>
            </a:gsLst>
            <a:lin ang="5400000"/>
          </a:gradFill>
          <a:ln w="9525">
            <a:solidFill>
              <a:srgbClr val="4A7EBB"/>
            </a:solidFill>
            <a:miter lim="800000"/>
            <a:headEnd/>
            <a:tailEnd/>
          </a:ln>
          <a:effectLst>
            <a:outerShdw dist="23000" dir="5400000" algn="ctr" rotWithShape="0">
              <a:srgbClr val="000000">
                <a:alpha val="31998"/>
              </a:srgbClr>
            </a:outerShdw>
          </a:effectLst>
        </p:spPr>
        <p:txBody>
          <a:bodyPr anchor="ctr"/>
          <a:lstStyle/>
          <a:p>
            <a:pPr algn="ctr"/>
            <a:r>
              <a:rPr lang="en-US" altLang="zh-CN" b="1">
                <a:solidFill>
                  <a:srgbClr val="FFFFFF"/>
                </a:solidFill>
                <a:latin typeface="微软雅黑" pitchFamily="34" charset="-122"/>
                <a:ea typeface="微软雅黑" pitchFamily="34" charset="-122"/>
              </a:rPr>
              <a:t>    Brief introduction on Chinese law </a:t>
            </a:r>
            <a:endParaRPr lang="zh-CN" altLang="en-US" b="1">
              <a:solidFill>
                <a:srgbClr val="FFFFFF"/>
              </a:solidFill>
              <a:latin typeface="微软雅黑" pitchFamily="34" charset="-122"/>
              <a:ea typeface="微软雅黑" pitchFamily="34" charset="-122"/>
            </a:endParaRPr>
          </a:p>
        </p:txBody>
      </p:sp>
      <p:grpSp>
        <p:nvGrpSpPr>
          <p:cNvPr id="4099" name="Group 91"/>
          <p:cNvGrpSpPr>
            <a:grpSpLocks/>
          </p:cNvGrpSpPr>
          <p:nvPr/>
        </p:nvGrpSpPr>
        <p:grpSpPr bwMode="auto">
          <a:xfrm>
            <a:off x="2000250" y="1312863"/>
            <a:ext cx="928688" cy="928687"/>
            <a:chOff x="0" y="0"/>
            <a:chExt cx="1549400" cy="1549398"/>
          </a:xfrm>
        </p:grpSpPr>
        <p:grpSp>
          <p:nvGrpSpPr>
            <p:cNvPr id="4103" name="Group 90"/>
            <p:cNvGrpSpPr>
              <a:grpSpLocks/>
            </p:cNvGrpSpPr>
            <p:nvPr/>
          </p:nvGrpSpPr>
          <p:grpSpPr bwMode="auto">
            <a:xfrm>
              <a:off x="0" y="0"/>
              <a:ext cx="1549400" cy="1549398"/>
              <a:chOff x="0" y="0"/>
              <a:chExt cx="1549400" cy="1549398"/>
            </a:xfrm>
          </p:grpSpPr>
          <p:sp>
            <p:nvSpPr>
              <p:cNvPr id="4106" name="Freeform 5"/>
              <p:cNvSpPr>
                <a:spLocks noEditPoints="1" noChangeArrowheads="1"/>
              </p:cNvSpPr>
              <p:nvPr/>
            </p:nvSpPr>
            <p:spPr bwMode="auto">
              <a:xfrm>
                <a:off x="0" y="0"/>
                <a:ext cx="1549400" cy="1549398"/>
              </a:xfrm>
              <a:custGeom>
                <a:avLst/>
                <a:gdLst>
                  <a:gd name="T0" fmla="*/ 1548619 w 5950"/>
                  <a:gd name="T1" fmla="*/ 720535 h 5950"/>
                  <a:gd name="T2" fmla="*/ 1460602 w 5950"/>
                  <a:gd name="T3" fmla="*/ 653872 h 5950"/>
                  <a:gd name="T4" fmla="*/ 1520756 w 5950"/>
                  <a:gd name="T5" fmla="*/ 561169 h 5950"/>
                  <a:gd name="T6" fmla="*/ 1471800 w 5950"/>
                  <a:gd name="T7" fmla="*/ 479142 h 5950"/>
                  <a:gd name="T8" fmla="*/ 1428833 w 5950"/>
                  <a:gd name="T9" fmla="*/ 432009 h 5950"/>
                  <a:gd name="T10" fmla="*/ 1414251 w 5950"/>
                  <a:gd name="T11" fmla="*/ 333055 h 5950"/>
                  <a:gd name="T12" fmla="*/ 1303319 w 5950"/>
                  <a:gd name="T13" fmla="*/ 308317 h 5950"/>
                  <a:gd name="T14" fmla="*/ 1307746 w 5950"/>
                  <a:gd name="T15" fmla="*/ 215874 h 5950"/>
                  <a:gd name="T16" fmla="*/ 1232489 w 5950"/>
                  <a:gd name="T17" fmla="*/ 152857 h 5950"/>
                  <a:gd name="T18" fmla="*/ 1141869 w 5950"/>
                  <a:gd name="T19" fmla="*/ 172908 h 5950"/>
                  <a:gd name="T20" fmla="*/ 1098121 w 5950"/>
                  <a:gd name="T21" fmla="*/ 68226 h 5950"/>
                  <a:gd name="T22" fmla="*/ 998647 w 5950"/>
                  <a:gd name="T23" fmla="*/ 71350 h 5950"/>
                  <a:gd name="T24" fmla="*/ 944483 w 5950"/>
                  <a:gd name="T25" fmla="*/ 36977 h 5950"/>
                  <a:gd name="T26" fmla="*/ 855685 w 5950"/>
                  <a:gd name="T27" fmla="*/ 3125 h 5950"/>
                  <a:gd name="T28" fmla="*/ 774440 w 5950"/>
                  <a:gd name="T29" fmla="*/ 78902 h 5950"/>
                  <a:gd name="T30" fmla="*/ 693715 w 5950"/>
                  <a:gd name="T31" fmla="*/ 3125 h 5950"/>
                  <a:gd name="T32" fmla="*/ 604396 w 5950"/>
                  <a:gd name="T33" fmla="*/ 36977 h 5950"/>
                  <a:gd name="T34" fmla="*/ 550232 w 5950"/>
                  <a:gd name="T35" fmla="*/ 71350 h 5950"/>
                  <a:gd name="T36" fmla="*/ 450758 w 5950"/>
                  <a:gd name="T37" fmla="*/ 68226 h 5950"/>
                  <a:gd name="T38" fmla="*/ 407271 w 5950"/>
                  <a:gd name="T39" fmla="*/ 173428 h 5950"/>
                  <a:gd name="T40" fmla="*/ 316650 w 5950"/>
                  <a:gd name="T41" fmla="*/ 152857 h 5950"/>
                  <a:gd name="T42" fmla="*/ 241134 w 5950"/>
                  <a:gd name="T43" fmla="*/ 215874 h 5950"/>
                  <a:gd name="T44" fmla="*/ 245821 w 5950"/>
                  <a:gd name="T45" fmla="*/ 308578 h 5950"/>
                  <a:gd name="T46" fmla="*/ 134629 w 5950"/>
                  <a:gd name="T47" fmla="*/ 333055 h 5950"/>
                  <a:gd name="T48" fmla="*/ 120567 w 5950"/>
                  <a:gd name="T49" fmla="*/ 432009 h 5950"/>
                  <a:gd name="T50" fmla="*/ 77600 w 5950"/>
                  <a:gd name="T51" fmla="*/ 479142 h 5950"/>
                  <a:gd name="T52" fmla="*/ 28644 w 5950"/>
                  <a:gd name="T53" fmla="*/ 561169 h 5950"/>
                  <a:gd name="T54" fmla="*/ 89318 w 5950"/>
                  <a:gd name="T55" fmla="*/ 653872 h 5950"/>
                  <a:gd name="T56" fmla="*/ 260 w 5950"/>
                  <a:gd name="T57" fmla="*/ 720535 h 5950"/>
                  <a:gd name="T58" fmla="*/ 18489 w 5950"/>
                  <a:gd name="T59" fmla="*/ 814020 h 5950"/>
                  <a:gd name="T60" fmla="*/ 42967 w 5950"/>
                  <a:gd name="T61" fmla="*/ 873392 h 5950"/>
                  <a:gd name="T62" fmla="*/ 22134 w 5950"/>
                  <a:gd name="T63" fmla="*/ 970782 h 5950"/>
                  <a:gd name="T64" fmla="*/ 117963 w 5950"/>
                  <a:gd name="T65" fmla="*/ 1032498 h 5950"/>
                  <a:gd name="T66" fmla="*/ 82287 w 5950"/>
                  <a:gd name="T67" fmla="*/ 1117650 h 5950"/>
                  <a:gd name="T68" fmla="*/ 131764 w 5950"/>
                  <a:gd name="T69" fmla="*/ 1203062 h 5950"/>
                  <a:gd name="T70" fmla="*/ 223166 w 5950"/>
                  <a:gd name="T71" fmla="*/ 1214520 h 5950"/>
                  <a:gd name="T72" fmla="*/ 228634 w 5950"/>
                  <a:gd name="T73" fmla="*/ 1328316 h 5950"/>
                  <a:gd name="T74" fmla="*/ 323161 w 5950"/>
                  <a:gd name="T75" fmla="*/ 1359825 h 5950"/>
                  <a:gd name="T76" fmla="*/ 362221 w 5950"/>
                  <a:gd name="T77" fmla="*/ 1410082 h 5950"/>
                  <a:gd name="T78" fmla="*/ 434874 w 5950"/>
                  <a:gd name="T79" fmla="*/ 1472579 h 5950"/>
                  <a:gd name="T80" fmla="*/ 536171 w 5950"/>
                  <a:gd name="T81" fmla="*/ 1429613 h 5950"/>
                  <a:gd name="T82" fmla="*/ 586428 w 5950"/>
                  <a:gd name="T83" fmla="*/ 1527524 h 5950"/>
                  <a:gd name="T84" fmla="*/ 682257 w 5950"/>
                  <a:gd name="T85" fmla="*/ 1526222 h 5950"/>
                  <a:gd name="T86" fmla="*/ 744493 w 5950"/>
                  <a:gd name="T87" fmla="*/ 1512942 h 5950"/>
                  <a:gd name="T88" fmla="*/ 837197 w 5950"/>
                  <a:gd name="T89" fmla="*/ 1549398 h 5950"/>
                  <a:gd name="T90" fmla="*/ 914276 w 5950"/>
                  <a:gd name="T91" fmla="*/ 1467111 h 5950"/>
                  <a:gd name="T92" fmla="*/ 992137 w 5950"/>
                  <a:gd name="T93" fmla="*/ 1516066 h 5950"/>
                  <a:gd name="T94" fmla="*/ 1084320 w 5950"/>
                  <a:gd name="T95" fmla="*/ 1482474 h 5950"/>
                  <a:gd name="T96" fmla="*/ 1112443 w 5950"/>
                  <a:gd name="T97" fmla="*/ 1394979 h 5950"/>
                  <a:gd name="T98" fmla="*/ 1224937 w 5950"/>
                  <a:gd name="T99" fmla="*/ 1408780 h 5950"/>
                  <a:gd name="T100" fmla="*/ 1272070 w 5950"/>
                  <a:gd name="T101" fmla="*/ 1320764 h 5950"/>
                  <a:gd name="T102" fmla="*/ 1328838 w 5950"/>
                  <a:gd name="T103" fmla="*/ 1291078 h 5950"/>
                  <a:gd name="T104" fmla="*/ 1402533 w 5950"/>
                  <a:gd name="T105" fmla="*/ 1230925 h 5950"/>
                  <a:gd name="T106" fmla="*/ 1378055 w 5950"/>
                  <a:gd name="T107" fmla="*/ 1123118 h 5950"/>
                  <a:gd name="T108" fmla="*/ 1483258 w 5950"/>
                  <a:gd name="T109" fmla="*/ 1090828 h 5950"/>
                  <a:gd name="T110" fmla="*/ 1498621 w 5950"/>
                  <a:gd name="T111" fmla="*/ 996562 h 5950"/>
                  <a:gd name="T112" fmla="*/ 1496278 w 5950"/>
                  <a:gd name="T113" fmla="*/ 932503 h 5950"/>
                  <a:gd name="T114" fmla="*/ 1548619 w 5950"/>
                  <a:gd name="T115" fmla="*/ 847872 h 5950"/>
                  <a:gd name="T116" fmla="*/ 695537 w 5950"/>
                  <a:gd name="T117" fmla="*/ 821311 h 5950"/>
                  <a:gd name="T118" fmla="*/ 789543 w 5950"/>
                  <a:gd name="T119" fmla="*/ 684860 h 5950"/>
                  <a:gd name="T120" fmla="*/ 841884 w 5950"/>
                  <a:gd name="T121" fmla="*/ 839019 h 59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50" h="5950">
                    <a:moveTo>
                      <a:pt x="5840" y="3106"/>
                    </a:moveTo>
                    <a:lnTo>
                      <a:pt x="5840" y="3106"/>
                    </a:lnTo>
                    <a:lnTo>
                      <a:pt x="5808" y="3091"/>
                    </a:lnTo>
                    <a:lnTo>
                      <a:pt x="5780" y="3078"/>
                    </a:lnTo>
                    <a:lnTo>
                      <a:pt x="5727" y="3058"/>
                    </a:lnTo>
                    <a:lnTo>
                      <a:pt x="5685" y="3044"/>
                    </a:lnTo>
                    <a:lnTo>
                      <a:pt x="5650" y="3034"/>
                    </a:lnTo>
                    <a:lnTo>
                      <a:pt x="5650" y="2976"/>
                    </a:lnTo>
                    <a:lnTo>
                      <a:pt x="5650" y="2917"/>
                    </a:lnTo>
                    <a:lnTo>
                      <a:pt x="5685" y="2908"/>
                    </a:lnTo>
                    <a:lnTo>
                      <a:pt x="5727" y="2894"/>
                    </a:lnTo>
                    <a:lnTo>
                      <a:pt x="5780" y="2872"/>
                    </a:lnTo>
                    <a:lnTo>
                      <a:pt x="5808" y="2859"/>
                    </a:lnTo>
                    <a:lnTo>
                      <a:pt x="5840" y="2844"/>
                    </a:lnTo>
                    <a:lnTo>
                      <a:pt x="5879" y="2824"/>
                    </a:lnTo>
                    <a:lnTo>
                      <a:pt x="5907" y="2808"/>
                    </a:lnTo>
                    <a:lnTo>
                      <a:pt x="5927" y="2793"/>
                    </a:lnTo>
                    <a:lnTo>
                      <a:pt x="5935" y="2786"/>
                    </a:lnTo>
                    <a:lnTo>
                      <a:pt x="5940" y="2780"/>
                    </a:lnTo>
                    <a:lnTo>
                      <a:pt x="5945" y="2773"/>
                    </a:lnTo>
                    <a:lnTo>
                      <a:pt x="5947" y="2767"/>
                    </a:lnTo>
                    <a:lnTo>
                      <a:pt x="5950" y="2760"/>
                    </a:lnTo>
                    <a:lnTo>
                      <a:pt x="5950" y="2752"/>
                    </a:lnTo>
                    <a:lnTo>
                      <a:pt x="5950" y="2735"/>
                    </a:lnTo>
                    <a:lnTo>
                      <a:pt x="5948" y="2715"/>
                    </a:lnTo>
                    <a:lnTo>
                      <a:pt x="5947" y="2696"/>
                    </a:lnTo>
                    <a:lnTo>
                      <a:pt x="5943" y="2679"/>
                    </a:lnTo>
                    <a:lnTo>
                      <a:pt x="5942" y="2671"/>
                    </a:lnTo>
                    <a:lnTo>
                      <a:pt x="5938" y="2664"/>
                    </a:lnTo>
                    <a:lnTo>
                      <a:pt x="5935" y="2659"/>
                    </a:lnTo>
                    <a:lnTo>
                      <a:pt x="5929" y="2653"/>
                    </a:lnTo>
                    <a:lnTo>
                      <a:pt x="5922" y="2648"/>
                    </a:lnTo>
                    <a:lnTo>
                      <a:pt x="5914" y="2643"/>
                    </a:lnTo>
                    <a:lnTo>
                      <a:pt x="5892" y="2631"/>
                    </a:lnTo>
                    <a:lnTo>
                      <a:pt x="5861" y="2620"/>
                    </a:lnTo>
                    <a:lnTo>
                      <a:pt x="5818" y="2607"/>
                    </a:lnTo>
                    <a:lnTo>
                      <a:pt x="5785" y="2597"/>
                    </a:lnTo>
                    <a:lnTo>
                      <a:pt x="5755" y="2590"/>
                    </a:lnTo>
                    <a:lnTo>
                      <a:pt x="5699" y="2579"/>
                    </a:lnTo>
                    <a:lnTo>
                      <a:pt x="5655" y="2572"/>
                    </a:lnTo>
                    <a:lnTo>
                      <a:pt x="5619" y="2569"/>
                    </a:lnTo>
                    <a:lnTo>
                      <a:pt x="5609" y="2511"/>
                    </a:lnTo>
                    <a:lnTo>
                      <a:pt x="5599" y="2453"/>
                    </a:lnTo>
                    <a:lnTo>
                      <a:pt x="5630" y="2439"/>
                    </a:lnTo>
                    <a:lnTo>
                      <a:pt x="5671" y="2417"/>
                    </a:lnTo>
                    <a:lnTo>
                      <a:pt x="5719" y="2387"/>
                    </a:lnTo>
                    <a:lnTo>
                      <a:pt x="5746" y="2369"/>
                    </a:lnTo>
                    <a:lnTo>
                      <a:pt x="5774" y="2349"/>
                    </a:lnTo>
                    <a:lnTo>
                      <a:pt x="5808" y="2323"/>
                    </a:lnTo>
                    <a:lnTo>
                      <a:pt x="5833" y="2300"/>
                    </a:lnTo>
                    <a:lnTo>
                      <a:pt x="5851" y="2284"/>
                    </a:lnTo>
                    <a:lnTo>
                      <a:pt x="5858" y="2275"/>
                    </a:lnTo>
                    <a:lnTo>
                      <a:pt x="5861" y="2267"/>
                    </a:lnTo>
                    <a:lnTo>
                      <a:pt x="5864" y="2260"/>
                    </a:lnTo>
                    <a:lnTo>
                      <a:pt x="5866" y="2254"/>
                    </a:lnTo>
                    <a:lnTo>
                      <a:pt x="5866" y="2246"/>
                    </a:lnTo>
                    <a:lnTo>
                      <a:pt x="5866" y="2239"/>
                    </a:lnTo>
                    <a:lnTo>
                      <a:pt x="5863" y="2223"/>
                    </a:lnTo>
                    <a:lnTo>
                      <a:pt x="5858" y="2203"/>
                    </a:lnTo>
                    <a:lnTo>
                      <a:pt x="5853" y="2183"/>
                    </a:lnTo>
                    <a:lnTo>
                      <a:pt x="5848" y="2168"/>
                    </a:lnTo>
                    <a:lnTo>
                      <a:pt x="5843" y="2162"/>
                    </a:lnTo>
                    <a:lnTo>
                      <a:pt x="5840" y="2155"/>
                    </a:lnTo>
                    <a:lnTo>
                      <a:pt x="5835" y="2150"/>
                    </a:lnTo>
                    <a:lnTo>
                      <a:pt x="5828" y="2145"/>
                    </a:lnTo>
                    <a:lnTo>
                      <a:pt x="5821" y="2140"/>
                    </a:lnTo>
                    <a:lnTo>
                      <a:pt x="5812" y="2137"/>
                    </a:lnTo>
                    <a:lnTo>
                      <a:pt x="5788" y="2130"/>
                    </a:lnTo>
                    <a:lnTo>
                      <a:pt x="5755" y="2124"/>
                    </a:lnTo>
                    <a:lnTo>
                      <a:pt x="5711" y="2119"/>
                    </a:lnTo>
                    <a:lnTo>
                      <a:pt x="5676" y="2115"/>
                    </a:lnTo>
                    <a:lnTo>
                      <a:pt x="5645" y="2112"/>
                    </a:lnTo>
                    <a:lnTo>
                      <a:pt x="5589" y="2110"/>
                    </a:lnTo>
                    <a:lnTo>
                      <a:pt x="5543" y="2112"/>
                    </a:lnTo>
                    <a:lnTo>
                      <a:pt x="5508" y="2115"/>
                    </a:lnTo>
                    <a:lnTo>
                      <a:pt x="5488" y="2061"/>
                    </a:lnTo>
                    <a:lnTo>
                      <a:pt x="5467" y="2007"/>
                    </a:lnTo>
                    <a:lnTo>
                      <a:pt x="5497" y="1987"/>
                    </a:lnTo>
                    <a:lnTo>
                      <a:pt x="5533" y="1957"/>
                    </a:lnTo>
                    <a:lnTo>
                      <a:pt x="5574" y="1921"/>
                    </a:lnTo>
                    <a:lnTo>
                      <a:pt x="5597" y="1898"/>
                    </a:lnTo>
                    <a:lnTo>
                      <a:pt x="5622" y="1873"/>
                    </a:lnTo>
                    <a:lnTo>
                      <a:pt x="5652" y="1840"/>
                    </a:lnTo>
                    <a:lnTo>
                      <a:pt x="5673" y="1815"/>
                    </a:lnTo>
                    <a:lnTo>
                      <a:pt x="5688" y="1794"/>
                    </a:lnTo>
                    <a:lnTo>
                      <a:pt x="5691" y="1786"/>
                    </a:lnTo>
                    <a:lnTo>
                      <a:pt x="5694" y="1777"/>
                    </a:lnTo>
                    <a:lnTo>
                      <a:pt x="5696" y="1769"/>
                    </a:lnTo>
                    <a:lnTo>
                      <a:pt x="5696" y="1763"/>
                    </a:lnTo>
                    <a:lnTo>
                      <a:pt x="5696" y="1756"/>
                    </a:lnTo>
                    <a:lnTo>
                      <a:pt x="5694" y="1748"/>
                    </a:lnTo>
                    <a:lnTo>
                      <a:pt x="5688" y="1733"/>
                    </a:lnTo>
                    <a:lnTo>
                      <a:pt x="5680" y="1715"/>
                    </a:lnTo>
                    <a:lnTo>
                      <a:pt x="5671" y="1695"/>
                    </a:lnTo>
                    <a:lnTo>
                      <a:pt x="5663" y="1682"/>
                    </a:lnTo>
                    <a:lnTo>
                      <a:pt x="5658" y="1675"/>
                    </a:lnTo>
                    <a:lnTo>
                      <a:pt x="5653" y="1670"/>
                    </a:lnTo>
                    <a:lnTo>
                      <a:pt x="5648" y="1665"/>
                    </a:lnTo>
                    <a:lnTo>
                      <a:pt x="5642" y="1662"/>
                    </a:lnTo>
                    <a:lnTo>
                      <a:pt x="5633" y="1659"/>
                    </a:lnTo>
                    <a:lnTo>
                      <a:pt x="5624" y="1657"/>
                    </a:lnTo>
                    <a:lnTo>
                      <a:pt x="5599" y="1655"/>
                    </a:lnTo>
                    <a:lnTo>
                      <a:pt x="5566" y="1654"/>
                    </a:lnTo>
                    <a:lnTo>
                      <a:pt x="5521" y="1657"/>
                    </a:lnTo>
                    <a:lnTo>
                      <a:pt x="5487" y="1659"/>
                    </a:lnTo>
                    <a:lnTo>
                      <a:pt x="5454" y="1662"/>
                    </a:lnTo>
                    <a:lnTo>
                      <a:pt x="5398" y="1670"/>
                    </a:lnTo>
                    <a:lnTo>
                      <a:pt x="5353" y="1680"/>
                    </a:lnTo>
                    <a:lnTo>
                      <a:pt x="5319" y="1690"/>
                    </a:lnTo>
                    <a:lnTo>
                      <a:pt x="5290" y="1639"/>
                    </a:lnTo>
                    <a:lnTo>
                      <a:pt x="5261" y="1589"/>
                    </a:lnTo>
                    <a:lnTo>
                      <a:pt x="5286" y="1563"/>
                    </a:lnTo>
                    <a:lnTo>
                      <a:pt x="5317" y="1530"/>
                    </a:lnTo>
                    <a:lnTo>
                      <a:pt x="5352" y="1486"/>
                    </a:lnTo>
                    <a:lnTo>
                      <a:pt x="5371" y="1459"/>
                    </a:lnTo>
                    <a:lnTo>
                      <a:pt x="5391" y="1429"/>
                    </a:lnTo>
                    <a:lnTo>
                      <a:pt x="5414" y="1393"/>
                    </a:lnTo>
                    <a:lnTo>
                      <a:pt x="5431" y="1364"/>
                    </a:lnTo>
                    <a:lnTo>
                      <a:pt x="5441" y="1340"/>
                    </a:lnTo>
                    <a:lnTo>
                      <a:pt x="5444" y="1332"/>
                    </a:lnTo>
                    <a:lnTo>
                      <a:pt x="5445" y="1322"/>
                    </a:lnTo>
                    <a:lnTo>
                      <a:pt x="5445" y="1316"/>
                    </a:lnTo>
                    <a:lnTo>
                      <a:pt x="5444" y="1307"/>
                    </a:lnTo>
                    <a:lnTo>
                      <a:pt x="5442" y="1301"/>
                    </a:lnTo>
                    <a:lnTo>
                      <a:pt x="5441" y="1294"/>
                    </a:lnTo>
                    <a:lnTo>
                      <a:pt x="5431" y="1279"/>
                    </a:lnTo>
                    <a:lnTo>
                      <a:pt x="5419" y="1263"/>
                    </a:lnTo>
                    <a:lnTo>
                      <a:pt x="5408" y="1246"/>
                    </a:lnTo>
                    <a:lnTo>
                      <a:pt x="5398" y="1233"/>
                    </a:lnTo>
                    <a:lnTo>
                      <a:pt x="5393" y="1228"/>
                    </a:lnTo>
                    <a:lnTo>
                      <a:pt x="5386" y="1225"/>
                    </a:lnTo>
                    <a:lnTo>
                      <a:pt x="5380" y="1222"/>
                    </a:lnTo>
                    <a:lnTo>
                      <a:pt x="5373" y="1218"/>
                    </a:lnTo>
                    <a:lnTo>
                      <a:pt x="5363" y="1218"/>
                    </a:lnTo>
                    <a:lnTo>
                      <a:pt x="5355" y="1217"/>
                    </a:lnTo>
                    <a:lnTo>
                      <a:pt x="5330" y="1218"/>
                    </a:lnTo>
                    <a:lnTo>
                      <a:pt x="5297" y="1225"/>
                    </a:lnTo>
                    <a:lnTo>
                      <a:pt x="5253" y="1235"/>
                    </a:lnTo>
                    <a:lnTo>
                      <a:pt x="5220" y="1243"/>
                    </a:lnTo>
                    <a:lnTo>
                      <a:pt x="5188" y="1251"/>
                    </a:lnTo>
                    <a:lnTo>
                      <a:pt x="5134" y="1270"/>
                    </a:lnTo>
                    <a:lnTo>
                      <a:pt x="5091" y="1286"/>
                    </a:lnTo>
                    <a:lnTo>
                      <a:pt x="5060" y="1303"/>
                    </a:lnTo>
                    <a:lnTo>
                      <a:pt x="5022" y="1256"/>
                    </a:lnTo>
                    <a:lnTo>
                      <a:pt x="4985" y="1213"/>
                    </a:lnTo>
                    <a:lnTo>
                      <a:pt x="5005" y="1184"/>
                    </a:lnTo>
                    <a:lnTo>
                      <a:pt x="5030" y="1144"/>
                    </a:lnTo>
                    <a:lnTo>
                      <a:pt x="5056" y="1095"/>
                    </a:lnTo>
                    <a:lnTo>
                      <a:pt x="5071" y="1065"/>
                    </a:lnTo>
                    <a:lnTo>
                      <a:pt x="5084" y="1034"/>
                    </a:lnTo>
                    <a:lnTo>
                      <a:pt x="5103" y="993"/>
                    </a:lnTo>
                    <a:lnTo>
                      <a:pt x="5114" y="961"/>
                    </a:lnTo>
                    <a:lnTo>
                      <a:pt x="5119" y="938"/>
                    </a:lnTo>
                    <a:lnTo>
                      <a:pt x="5121" y="928"/>
                    </a:lnTo>
                    <a:lnTo>
                      <a:pt x="5121" y="918"/>
                    </a:lnTo>
                    <a:lnTo>
                      <a:pt x="5119" y="912"/>
                    </a:lnTo>
                    <a:lnTo>
                      <a:pt x="5117" y="905"/>
                    </a:lnTo>
                    <a:lnTo>
                      <a:pt x="5114" y="899"/>
                    </a:lnTo>
                    <a:lnTo>
                      <a:pt x="5111" y="892"/>
                    </a:lnTo>
                    <a:lnTo>
                      <a:pt x="5099" y="879"/>
                    </a:lnTo>
                    <a:lnTo>
                      <a:pt x="5084" y="866"/>
                    </a:lnTo>
                    <a:lnTo>
                      <a:pt x="5071" y="851"/>
                    </a:lnTo>
                    <a:lnTo>
                      <a:pt x="5058" y="839"/>
                    </a:lnTo>
                    <a:lnTo>
                      <a:pt x="5051" y="836"/>
                    </a:lnTo>
                    <a:lnTo>
                      <a:pt x="5045" y="833"/>
                    </a:lnTo>
                    <a:lnTo>
                      <a:pt x="5038" y="831"/>
                    </a:lnTo>
                    <a:lnTo>
                      <a:pt x="5032" y="829"/>
                    </a:lnTo>
                    <a:lnTo>
                      <a:pt x="5022" y="829"/>
                    </a:lnTo>
                    <a:lnTo>
                      <a:pt x="5012" y="831"/>
                    </a:lnTo>
                    <a:lnTo>
                      <a:pt x="4989" y="838"/>
                    </a:lnTo>
                    <a:lnTo>
                      <a:pt x="4957" y="847"/>
                    </a:lnTo>
                    <a:lnTo>
                      <a:pt x="4916" y="866"/>
                    </a:lnTo>
                    <a:lnTo>
                      <a:pt x="4885" y="879"/>
                    </a:lnTo>
                    <a:lnTo>
                      <a:pt x="4855" y="894"/>
                    </a:lnTo>
                    <a:lnTo>
                      <a:pt x="4806" y="920"/>
                    </a:lnTo>
                    <a:lnTo>
                      <a:pt x="4766" y="945"/>
                    </a:lnTo>
                    <a:lnTo>
                      <a:pt x="4737" y="965"/>
                    </a:lnTo>
                    <a:lnTo>
                      <a:pt x="4694" y="928"/>
                    </a:lnTo>
                    <a:lnTo>
                      <a:pt x="4647" y="890"/>
                    </a:lnTo>
                    <a:lnTo>
                      <a:pt x="4664" y="859"/>
                    </a:lnTo>
                    <a:lnTo>
                      <a:pt x="4680" y="816"/>
                    </a:lnTo>
                    <a:lnTo>
                      <a:pt x="4699" y="762"/>
                    </a:lnTo>
                    <a:lnTo>
                      <a:pt x="4707" y="730"/>
                    </a:lnTo>
                    <a:lnTo>
                      <a:pt x="4717" y="697"/>
                    </a:lnTo>
                    <a:lnTo>
                      <a:pt x="4725" y="653"/>
                    </a:lnTo>
                    <a:lnTo>
                      <a:pt x="4732" y="620"/>
                    </a:lnTo>
                    <a:lnTo>
                      <a:pt x="4733" y="597"/>
                    </a:lnTo>
                    <a:lnTo>
                      <a:pt x="4733" y="587"/>
                    </a:lnTo>
                    <a:lnTo>
                      <a:pt x="4732" y="577"/>
                    </a:lnTo>
                    <a:lnTo>
                      <a:pt x="4728" y="570"/>
                    </a:lnTo>
                    <a:lnTo>
                      <a:pt x="4725" y="564"/>
                    </a:lnTo>
                    <a:lnTo>
                      <a:pt x="4722" y="557"/>
                    </a:lnTo>
                    <a:lnTo>
                      <a:pt x="4717" y="552"/>
                    </a:lnTo>
                    <a:lnTo>
                      <a:pt x="4704" y="542"/>
                    </a:lnTo>
                    <a:lnTo>
                      <a:pt x="4687" y="531"/>
                    </a:lnTo>
                    <a:lnTo>
                      <a:pt x="4671" y="519"/>
                    </a:lnTo>
                    <a:lnTo>
                      <a:pt x="4656" y="511"/>
                    </a:lnTo>
                    <a:lnTo>
                      <a:pt x="4649" y="508"/>
                    </a:lnTo>
                    <a:lnTo>
                      <a:pt x="4643" y="506"/>
                    </a:lnTo>
                    <a:lnTo>
                      <a:pt x="4634" y="505"/>
                    </a:lnTo>
                    <a:lnTo>
                      <a:pt x="4628" y="505"/>
                    </a:lnTo>
                    <a:lnTo>
                      <a:pt x="4618" y="506"/>
                    </a:lnTo>
                    <a:lnTo>
                      <a:pt x="4610" y="509"/>
                    </a:lnTo>
                    <a:lnTo>
                      <a:pt x="4586" y="519"/>
                    </a:lnTo>
                    <a:lnTo>
                      <a:pt x="4557" y="536"/>
                    </a:lnTo>
                    <a:lnTo>
                      <a:pt x="4521" y="559"/>
                    </a:lnTo>
                    <a:lnTo>
                      <a:pt x="4491" y="579"/>
                    </a:lnTo>
                    <a:lnTo>
                      <a:pt x="4464" y="598"/>
                    </a:lnTo>
                    <a:lnTo>
                      <a:pt x="4420" y="633"/>
                    </a:lnTo>
                    <a:lnTo>
                      <a:pt x="4385" y="664"/>
                    </a:lnTo>
                    <a:lnTo>
                      <a:pt x="4361" y="691"/>
                    </a:lnTo>
                    <a:lnTo>
                      <a:pt x="4311" y="661"/>
                    </a:lnTo>
                    <a:lnTo>
                      <a:pt x="4260" y="633"/>
                    </a:lnTo>
                    <a:lnTo>
                      <a:pt x="4270" y="598"/>
                    </a:lnTo>
                    <a:lnTo>
                      <a:pt x="4280" y="552"/>
                    </a:lnTo>
                    <a:lnTo>
                      <a:pt x="4288" y="496"/>
                    </a:lnTo>
                    <a:lnTo>
                      <a:pt x="4291" y="463"/>
                    </a:lnTo>
                    <a:lnTo>
                      <a:pt x="4293" y="429"/>
                    </a:lnTo>
                    <a:lnTo>
                      <a:pt x="4296" y="384"/>
                    </a:lnTo>
                    <a:lnTo>
                      <a:pt x="4295" y="351"/>
                    </a:lnTo>
                    <a:lnTo>
                      <a:pt x="4293" y="326"/>
                    </a:lnTo>
                    <a:lnTo>
                      <a:pt x="4291" y="317"/>
                    </a:lnTo>
                    <a:lnTo>
                      <a:pt x="4288" y="308"/>
                    </a:lnTo>
                    <a:lnTo>
                      <a:pt x="4285" y="302"/>
                    </a:lnTo>
                    <a:lnTo>
                      <a:pt x="4280" y="297"/>
                    </a:lnTo>
                    <a:lnTo>
                      <a:pt x="4275" y="292"/>
                    </a:lnTo>
                    <a:lnTo>
                      <a:pt x="4268" y="287"/>
                    </a:lnTo>
                    <a:lnTo>
                      <a:pt x="4255" y="279"/>
                    </a:lnTo>
                    <a:lnTo>
                      <a:pt x="4235" y="270"/>
                    </a:lnTo>
                    <a:lnTo>
                      <a:pt x="4217" y="262"/>
                    </a:lnTo>
                    <a:lnTo>
                      <a:pt x="4202" y="256"/>
                    </a:lnTo>
                    <a:lnTo>
                      <a:pt x="4194" y="254"/>
                    </a:lnTo>
                    <a:lnTo>
                      <a:pt x="4187" y="254"/>
                    </a:lnTo>
                    <a:lnTo>
                      <a:pt x="4181" y="254"/>
                    </a:lnTo>
                    <a:lnTo>
                      <a:pt x="4173" y="256"/>
                    </a:lnTo>
                    <a:lnTo>
                      <a:pt x="4164" y="259"/>
                    </a:lnTo>
                    <a:lnTo>
                      <a:pt x="4156" y="262"/>
                    </a:lnTo>
                    <a:lnTo>
                      <a:pt x="4136" y="277"/>
                    </a:lnTo>
                    <a:lnTo>
                      <a:pt x="4110" y="298"/>
                    </a:lnTo>
                    <a:lnTo>
                      <a:pt x="4077" y="328"/>
                    </a:lnTo>
                    <a:lnTo>
                      <a:pt x="4052" y="353"/>
                    </a:lnTo>
                    <a:lnTo>
                      <a:pt x="4029" y="376"/>
                    </a:lnTo>
                    <a:lnTo>
                      <a:pt x="3991" y="419"/>
                    </a:lnTo>
                    <a:lnTo>
                      <a:pt x="3963" y="455"/>
                    </a:lnTo>
                    <a:lnTo>
                      <a:pt x="3942" y="485"/>
                    </a:lnTo>
                    <a:lnTo>
                      <a:pt x="3889" y="465"/>
                    </a:lnTo>
                    <a:lnTo>
                      <a:pt x="3835" y="445"/>
                    </a:lnTo>
                    <a:lnTo>
                      <a:pt x="3838" y="411"/>
                    </a:lnTo>
                    <a:lnTo>
                      <a:pt x="3840" y="364"/>
                    </a:lnTo>
                    <a:lnTo>
                      <a:pt x="3838" y="307"/>
                    </a:lnTo>
                    <a:lnTo>
                      <a:pt x="3835" y="274"/>
                    </a:lnTo>
                    <a:lnTo>
                      <a:pt x="3831" y="239"/>
                    </a:lnTo>
                    <a:lnTo>
                      <a:pt x="3826" y="195"/>
                    </a:lnTo>
                    <a:lnTo>
                      <a:pt x="3820" y="162"/>
                    </a:lnTo>
                    <a:lnTo>
                      <a:pt x="3813" y="138"/>
                    </a:lnTo>
                    <a:lnTo>
                      <a:pt x="3810" y="129"/>
                    </a:lnTo>
                    <a:lnTo>
                      <a:pt x="3805" y="122"/>
                    </a:lnTo>
                    <a:lnTo>
                      <a:pt x="3800" y="115"/>
                    </a:lnTo>
                    <a:lnTo>
                      <a:pt x="3795" y="110"/>
                    </a:lnTo>
                    <a:lnTo>
                      <a:pt x="3788" y="107"/>
                    </a:lnTo>
                    <a:lnTo>
                      <a:pt x="3782" y="104"/>
                    </a:lnTo>
                    <a:lnTo>
                      <a:pt x="3767" y="97"/>
                    </a:lnTo>
                    <a:lnTo>
                      <a:pt x="3747" y="92"/>
                    </a:lnTo>
                    <a:lnTo>
                      <a:pt x="3727" y="87"/>
                    </a:lnTo>
                    <a:lnTo>
                      <a:pt x="3711" y="84"/>
                    </a:lnTo>
                    <a:lnTo>
                      <a:pt x="3704" y="84"/>
                    </a:lnTo>
                    <a:lnTo>
                      <a:pt x="3696" y="84"/>
                    </a:lnTo>
                    <a:lnTo>
                      <a:pt x="3690" y="86"/>
                    </a:lnTo>
                    <a:lnTo>
                      <a:pt x="3683" y="89"/>
                    </a:lnTo>
                    <a:lnTo>
                      <a:pt x="3675" y="92"/>
                    </a:lnTo>
                    <a:lnTo>
                      <a:pt x="3666" y="99"/>
                    </a:lnTo>
                    <a:lnTo>
                      <a:pt x="3650" y="117"/>
                    </a:lnTo>
                    <a:lnTo>
                      <a:pt x="3627" y="142"/>
                    </a:lnTo>
                    <a:lnTo>
                      <a:pt x="3601" y="176"/>
                    </a:lnTo>
                    <a:lnTo>
                      <a:pt x="3581" y="206"/>
                    </a:lnTo>
                    <a:lnTo>
                      <a:pt x="3561" y="232"/>
                    </a:lnTo>
                    <a:lnTo>
                      <a:pt x="3531" y="282"/>
                    </a:lnTo>
                    <a:lnTo>
                      <a:pt x="3510" y="323"/>
                    </a:lnTo>
                    <a:lnTo>
                      <a:pt x="3495" y="354"/>
                    </a:lnTo>
                    <a:lnTo>
                      <a:pt x="3439" y="345"/>
                    </a:lnTo>
                    <a:lnTo>
                      <a:pt x="3381" y="335"/>
                    </a:lnTo>
                    <a:lnTo>
                      <a:pt x="3380" y="300"/>
                    </a:lnTo>
                    <a:lnTo>
                      <a:pt x="3373" y="254"/>
                    </a:lnTo>
                    <a:lnTo>
                      <a:pt x="3361" y="198"/>
                    </a:lnTo>
                    <a:lnTo>
                      <a:pt x="3353" y="165"/>
                    </a:lnTo>
                    <a:lnTo>
                      <a:pt x="3343" y="132"/>
                    </a:lnTo>
                    <a:lnTo>
                      <a:pt x="3330" y="89"/>
                    </a:lnTo>
                    <a:lnTo>
                      <a:pt x="3319" y="58"/>
                    </a:lnTo>
                    <a:lnTo>
                      <a:pt x="3307" y="36"/>
                    </a:lnTo>
                    <a:lnTo>
                      <a:pt x="3302" y="28"/>
                    </a:lnTo>
                    <a:lnTo>
                      <a:pt x="3297" y="21"/>
                    </a:lnTo>
                    <a:lnTo>
                      <a:pt x="3291" y="15"/>
                    </a:lnTo>
                    <a:lnTo>
                      <a:pt x="3286" y="12"/>
                    </a:lnTo>
                    <a:lnTo>
                      <a:pt x="3279" y="8"/>
                    </a:lnTo>
                    <a:lnTo>
                      <a:pt x="3271" y="7"/>
                    </a:lnTo>
                    <a:lnTo>
                      <a:pt x="3254" y="3"/>
                    </a:lnTo>
                    <a:lnTo>
                      <a:pt x="3235" y="2"/>
                    </a:lnTo>
                    <a:lnTo>
                      <a:pt x="3215" y="0"/>
                    </a:lnTo>
                    <a:lnTo>
                      <a:pt x="3198" y="0"/>
                    </a:lnTo>
                    <a:lnTo>
                      <a:pt x="3190" y="2"/>
                    </a:lnTo>
                    <a:lnTo>
                      <a:pt x="3183" y="3"/>
                    </a:lnTo>
                    <a:lnTo>
                      <a:pt x="3177" y="5"/>
                    </a:lnTo>
                    <a:lnTo>
                      <a:pt x="3170" y="10"/>
                    </a:lnTo>
                    <a:lnTo>
                      <a:pt x="3164" y="15"/>
                    </a:lnTo>
                    <a:lnTo>
                      <a:pt x="3157" y="23"/>
                    </a:lnTo>
                    <a:lnTo>
                      <a:pt x="3142" y="43"/>
                    </a:lnTo>
                    <a:lnTo>
                      <a:pt x="3126" y="71"/>
                    </a:lnTo>
                    <a:lnTo>
                      <a:pt x="3106" y="110"/>
                    </a:lnTo>
                    <a:lnTo>
                      <a:pt x="3089" y="142"/>
                    </a:lnTo>
                    <a:lnTo>
                      <a:pt x="3076" y="171"/>
                    </a:lnTo>
                    <a:lnTo>
                      <a:pt x="3055" y="226"/>
                    </a:lnTo>
                    <a:lnTo>
                      <a:pt x="3042" y="270"/>
                    </a:lnTo>
                    <a:lnTo>
                      <a:pt x="3032" y="305"/>
                    </a:lnTo>
                    <a:lnTo>
                      <a:pt x="2974" y="303"/>
                    </a:lnTo>
                    <a:lnTo>
                      <a:pt x="2916" y="305"/>
                    </a:lnTo>
                    <a:lnTo>
                      <a:pt x="2908" y="270"/>
                    </a:lnTo>
                    <a:lnTo>
                      <a:pt x="2893" y="226"/>
                    </a:lnTo>
                    <a:lnTo>
                      <a:pt x="2872" y="171"/>
                    </a:lnTo>
                    <a:lnTo>
                      <a:pt x="2859" y="142"/>
                    </a:lnTo>
                    <a:lnTo>
                      <a:pt x="2844" y="110"/>
                    </a:lnTo>
                    <a:lnTo>
                      <a:pt x="2824" y="71"/>
                    </a:lnTo>
                    <a:lnTo>
                      <a:pt x="2806" y="43"/>
                    </a:lnTo>
                    <a:lnTo>
                      <a:pt x="2793" y="23"/>
                    </a:lnTo>
                    <a:lnTo>
                      <a:pt x="2786" y="15"/>
                    </a:lnTo>
                    <a:lnTo>
                      <a:pt x="2779" y="10"/>
                    </a:lnTo>
                    <a:lnTo>
                      <a:pt x="2773" y="5"/>
                    </a:lnTo>
                    <a:lnTo>
                      <a:pt x="2766" y="3"/>
                    </a:lnTo>
                    <a:lnTo>
                      <a:pt x="2758" y="2"/>
                    </a:lnTo>
                    <a:lnTo>
                      <a:pt x="2751" y="0"/>
                    </a:lnTo>
                    <a:lnTo>
                      <a:pt x="2735" y="0"/>
                    </a:lnTo>
                    <a:lnTo>
                      <a:pt x="2715" y="2"/>
                    </a:lnTo>
                    <a:lnTo>
                      <a:pt x="2694" y="3"/>
                    </a:lnTo>
                    <a:lnTo>
                      <a:pt x="2677" y="7"/>
                    </a:lnTo>
                    <a:lnTo>
                      <a:pt x="2671" y="8"/>
                    </a:lnTo>
                    <a:lnTo>
                      <a:pt x="2664" y="12"/>
                    </a:lnTo>
                    <a:lnTo>
                      <a:pt x="2657" y="15"/>
                    </a:lnTo>
                    <a:lnTo>
                      <a:pt x="2652" y="21"/>
                    </a:lnTo>
                    <a:lnTo>
                      <a:pt x="2648" y="28"/>
                    </a:lnTo>
                    <a:lnTo>
                      <a:pt x="2641" y="36"/>
                    </a:lnTo>
                    <a:lnTo>
                      <a:pt x="2631" y="58"/>
                    </a:lnTo>
                    <a:lnTo>
                      <a:pt x="2620" y="89"/>
                    </a:lnTo>
                    <a:lnTo>
                      <a:pt x="2606" y="132"/>
                    </a:lnTo>
                    <a:lnTo>
                      <a:pt x="2596" y="165"/>
                    </a:lnTo>
                    <a:lnTo>
                      <a:pt x="2588" y="198"/>
                    </a:lnTo>
                    <a:lnTo>
                      <a:pt x="2577" y="254"/>
                    </a:lnTo>
                    <a:lnTo>
                      <a:pt x="2570" y="300"/>
                    </a:lnTo>
                    <a:lnTo>
                      <a:pt x="2567" y="335"/>
                    </a:lnTo>
                    <a:lnTo>
                      <a:pt x="2511" y="345"/>
                    </a:lnTo>
                    <a:lnTo>
                      <a:pt x="2455" y="354"/>
                    </a:lnTo>
                    <a:lnTo>
                      <a:pt x="2440" y="323"/>
                    </a:lnTo>
                    <a:lnTo>
                      <a:pt x="2417" y="282"/>
                    </a:lnTo>
                    <a:lnTo>
                      <a:pt x="2387" y="232"/>
                    </a:lnTo>
                    <a:lnTo>
                      <a:pt x="2369" y="206"/>
                    </a:lnTo>
                    <a:lnTo>
                      <a:pt x="2347" y="176"/>
                    </a:lnTo>
                    <a:lnTo>
                      <a:pt x="2321" y="142"/>
                    </a:lnTo>
                    <a:lnTo>
                      <a:pt x="2300" y="117"/>
                    </a:lnTo>
                    <a:lnTo>
                      <a:pt x="2282" y="99"/>
                    </a:lnTo>
                    <a:lnTo>
                      <a:pt x="2275" y="92"/>
                    </a:lnTo>
                    <a:lnTo>
                      <a:pt x="2267" y="89"/>
                    </a:lnTo>
                    <a:lnTo>
                      <a:pt x="2260" y="86"/>
                    </a:lnTo>
                    <a:lnTo>
                      <a:pt x="2252" y="84"/>
                    </a:lnTo>
                    <a:lnTo>
                      <a:pt x="2245" y="84"/>
                    </a:lnTo>
                    <a:lnTo>
                      <a:pt x="2239" y="84"/>
                    </a:lnTo>
                    <a:lnTo>
                      <a:pt x="2222" y="87"/>
                    </a:lnTo>
                    <a:lnTo>
                      <a:pt x="2202" y="92"/>
                    </a:lnTo>
                    <a:lnTo>
                      <a:pt x="2183" y="97"/>
                    </a:lnTo>
                    <a:lnTo>
                      <a:pt x="2166" y="104"/>
                    </a:lnTo>
                    <a:lnTo>
                      <a:pt x="2160" y="107"/>
                    </a:lnTo>
                    <a:lnTo>
                      <a:pt x="2155" y="110"/>
                    </a:lnTo>
                    <a:lnTo>
                      <a:pt x="2148" y="115"/>
                    </a:lnTo>
                    <a:lnTo>
                      <a:pt x="2145" y="122"/>
                    </a:lnTo>
                    <a:lnTo>
                      <a:pt x="2140" y="129"/>
                    </a:lnTo>
                    <a:lnTo>
                      <a:pt x="2136" y="138"/>
                    </a:lnTo>
                    <a:lnTo>
                      <a:pt x="2130" y="162"/>
                    </a:lnTo>
                    <a:lnTo>
                      <a:pt x="2123" y="195"/>
                    </a:lnTo>
                    <a:lnTo>
                      <a:pt x="2118" y="239"/>
                    </a:lnTo>
                    <a:lnTo>
                      <a:pt x="2113" y="274"/>
                    </a:lnTo>
                    <a:lnTo>
                      <a:pt x="2112" y="307"/>
                    </a:lnTo>
                    <a:lnTo>
                      <a:pt x="2110" y="364"/>
                    </a:lnTo>
                    <a:lnTo>
                      <a:pt x="2112" y="411"/>
                    </a:lnTo>
                    <a:lnTo>
                      <a:pt x="2115" y="447"/>
                    </a:lnTo>
                    <a:lnTo>
                      <a:pt x="2061" y="465"/>
                    </a:lnTo>
                    <a:lnTo>
                      <a:pt x="2008" y="486"/>
                    </a:lnTo>
                    <a:lnTo>
                      <a:pt x="1986" y="457"/>
                    </a:lnTo>
                    <a:lnTo>
                      <a:pt x="1958" y="419"/>
                    </a:lnTo>
                    <a:lnTo>
                      <a:pt x="1920" y="376"/>
                    </a:lnTo>
                    <a:lnTo>
                      <a:pt x="1897" y="353"/>
                    </a:lnTo>
                    <a:lnTo>
                      <a:pt x="1871" y="328"/>
                    </a:lnTo>
                    <a:lnTo>
                      <a:pt x="1840" y="298"/>
                    </a:lnTo>
                    <a:lnTo>
                      <a:pt x="1813" y="277"/>
                    </a:lnTo>
                    <a:lnTo>
                      <a:pt x="1793" y="262"/>
                    </a:lnTo>
                    <a:lnTo>
                      <a:pt x="1784" y="259"/>
                    </a:lnTo>
                    <a:lnTo>
                      <a:pt x="1775" y="256"/>
                    </a:lnTo>
                    <a:lnTo>
                      <a:pt x="1769" y="254"/>
                    </a:lnTo>
                    <a:lnTo>
                      <a:pt x="1762" y="254"/>
                    </a:lnTo>
                    <a:lnTo>
                      <a:pt x="1754" y="254"/>
                    </a:lnTo>
                    <a:lnTo>
                      <a:pt x="1747" y="256"/>
                    </a:lnTo>
                    <a:lnTo>
                      <a:pt x="1731" y="262"/>
                    </a:lnTo>
                    <a:lnTo>
                      <a:pt x="1713" y="270"/>
                    </a:lnTo>
                    <a:lnTo>
                      <a:pt x="1695" y="279"/>
                    </a:lnTo>
                    <a:lnTo>
                      <a:pt x="1680" y="287"/>
                    </a:lnTo>
                    <a:lnTo>
                      <a:pt x="1675" y="292"/>
                    </a:lnTo>
                    <a:lnTo>
                      <a:pt x="1670" y="297"/>
                    </a:lnTo>
                    <a:lnTo>
                      <a:pt x="1665" y="302"/>
                    </a:lnTo>
                    <a:lnTo>
                      <a:pt x="1662" y="308"/>
                    </a:lnTo>
                    <a:lnTo>
                      <a:pt x="1658" y="317"/>
                    </a:lnTo>
                    <a:lnTo>
                      <a:pt x="1657" y="326"/>
                    </a:lnTo>
                    <a:lnTo>
                      <a:pt x="1653" y="351"/>
                    </a:lnTo>
                    <a:lnTo>
                      <a:pt x="1653" y="384"/>
                    </a:lnTo>
                    <a:lnTo>
                      <a:pt x="1655" y="429"/>
                    </a:lnTo>
                    <a:lnTo>
                      <a:pt x="1658" y="465"/>
                    </a:lnTo>
                    <a:lnTo>
                      <a:pt x="1662" y="498"/>
                    </a:lnTo>
                    <a:lnTo>
                      <a:pt x="1670" y="554"/>
                    </a:lnTo>
                    <a:lnTo>
                      <a:pt x="1680" y="600"/>
                    </a:lnTo>
                    <a:lnTo>
                      <a:pt x="1690" y="635"/>
                    </a:lnTo>
                    <a:lnTo>
                      <a:pt x="1639" y="663"/>
                    </a:lnTo>
                    <a:lnTo>
                      <a:pt x="1591" y="692"/>
                    </a:lnTo>
                    <a:lnTo>
                      <a:pt x="1564" y="666"/>
                    </a:lnTo>
                    <a:lnTo>
                      <a:pt x="1530" y="635"/>
                    </a:lnTo>
                    <a:lnTo>
                      <a:pt x="1485" y="598"/>
                    </a:lnTo>
                    <a:lnTo>
                      <a:pt x="1459" y="580"/>
                    </a:lnTo>
                    <a:lnTo>
                      <a:pt x="1429" y="559"/>
                    </a:lnTo>
                    <a:lnTo>
                      <a:pt x="1391" y="536"/>
                    </a:lnTo>
                    <a:lnTo>
                      <a:pt x="1363" y="519"/>
                    </a:lnTo>
                    <a:lnTo>
                      <a:pt x="1340" y="509"/>
                    </a:lnTo>
                    <a:lnTo>
                      <a:pt x="1330" y="506"/>
                    </a:lnTo>
                    <a:lnTo>
                      <a:pt x="1322" y="505"/>
                    </a:lnTo>
                    <a:lnTo>
                      <a:pt x="1314" y="505"/>
                    </a:lnTo>
                    <a:lnTo>
                      <a:pt x="1307" y="506"/>
                    </a:lnTo>
                    <a:lnTo>
                      <a:pt x="1301" y="508"/>
                    </a:lnTo>
                    <a:lnTo>
                      <a:pt x="1294" y="511"/>
                    </a:lnTo>
                    <a:lnTo>
                      <a:pt x="1279" y="519"/>
                    </a:lnTo>
                    <a:lnTo>
                      <a:pt x="1263" y="531"/>
                    </a:lnTo>
                    <a:lnTo>
                      <a:pt x="1246" y="542"/>
                    </a:lnTo>
                    <a:lnTo>
                      <a:pt x="1233" y="552"/>
                    </a:lnTo>
                    <a:lnTo>
                      <a:pt x="1228" y="557"/>
                    </a:lnTo>
                    <a:lnTo>
                      <a:pt x="1223" y="564"/>
                    </a:lnTo>
                    <a:lnTo>
                      <a:pt x="1220" y="570"/>
                    </a:lnTo>
                    <a:lnTo>
                      <a:pt x="1218" y="577"/>
                    </a:lnTo>
                    <a:lnTo>
                      <a:pt x="1216" y="587"/>
                    </a:lnTo>
                    <a:lnTo>
                      <a:pt x="1216" y="595"/>
                    </a:lnTo>
                    <a:lnTo>
                      <a:pt x="1218" y="620"/>
                    </a:lnTo>
                    <a:lnTo>
                      <a:pt x="1223" y="653"/>
                    </a:lnTo>
                    <a:lnTo>
                      <a:pt x="1233" y="697"/>
                    </a:lnTo>
                    <a:lnTo>
                      <a:pt x="1241" y="732"/>
                    </a:lnTo>
                    <a:lnTo>
                      <a:pt x="1251" y="763"/>
                    </a:lnTo>
                    <a:lnTo>
                      <a:pt x="1269" y="818"/>
                    </a:lnTo>
                    <a:lnTo>
                      <a:pt x="1287" y="861"/>
                    </a:lnTo>
                    <a:lnTo>
                      <a:pt x="1302" y="894"/>
                    </a:lnTo>
                    <a:lnTo>
                      <a:pt x="1258" y="930"/>
                    </a:lnTo>
                    <a:lnTo>
                      <a:pt x="1213" y="966"/>
                    </a:lnTo>
                    <a:lnTo>
                      <a:pt x="1185" y="946"/>
                    </a:lnTo>
                    <a:lnTo>
                      <a:pt x="1146" y="922"/>
                    </a:lnTo>
                    <a:lnTo>
                      <a:pt x="1094" y="894"/>
                    </a:lnTo>
                    <a:lnTo>
                      <a:pt x="1065" y="879"/>
                    </a:lnTo>
                    <a:lnTo>
                      <a:pt x="1033" y="866"/>
                    </a:lnTo>
                    <a:lnTo>
                      <a:pt x="992" y="847"/>
                    </a:lnTo>
                    <a:lnTo>
                      <a:pt x="961" y="838"/>
                    </a:lnTo>
                    <a:lnTo>
                      <a:pt x="936" y="831"/>
                    </a:lnTo>
                    <a:lnTo>
                      <a:pt x="926" y="829"/>
                    </a:lnTo>
                    <a:lnTo>
                      <a:pt x="918" y="829"/>
                    </a:lnTo>
                    <a:lnTo>
                      <a:pt x="910" y="831"/>
                    </a:lnTo>
                    <a:lnTo>
                      <a:pt x="903" y="833"/>
                    </a:lnTo>
                    <a:lnTo>
                      <a:pt x="897" y="836"/>
                    </a:lnTo>
                    <a:lnTo>
                      <a:pt x="892" y="839"/>
                    </a:lnTo>
                    <a:lnTo>
                      <a:pt x="878" y="851"/>
                    </a:lnTo>
                    <a:lnTo>
                      <a:pt x="864" y="866"/>
                    </a:lnTo>
                    <a:lnTo>
                      <a:pt x="850" y="879"/>
                    </a:lnTo>
                    <a:lnTo>
                      <a:pt x="839" y="892"/>
                    </a:lnTo>
                    <a:lnTo>
                      <a:pt x="834" y="899"/>
                    </a:lnTo>
                    <a:lnTo>
                      <a:pt x="832" y="905"/>
                    </a:lnTo>
                    <a:lnTo>
                      <a:pt x="829" y="912"/>
                    </a:lnTo>
                    <a:lnTo>
                      <a:pt x="829" y="918"/>
                    </a:lnTo>
                    <a:lnTo>
                      <a:pt x="829" y="928"/>
                    </a:lnTo>
                    <a:lnTo>
                      <a:pt x="829" y="938"/>
                    </a:lnTo>
                    <a:lnTo>
                      <a:pt x="836" y="961"/>
                    </a:lnTo>
                    <a:lnTo>
                      <a:pt x="847" y="993"/>
                    </a:lnTo>
                    <a:lnTo>
                      <a:pt x="864" y="1034"/>
                    </a:lnTo>
                    <a:lnTo>
                      <a:pt x="878" y="1067"/>
                    </a:lnTo>
                    <a:lnTo>
                      <a:pt x="893" y="1095"/>
                    </a:lnTo>
                    <a:lnTo>
                      <a:pt x="920" y="1146"/>
                    </a:lnTo>
                    <a:lnTo>
                      <a:pt x="944" y="1185"/>
                    </a:lnTo>
                    <a:lnTo>
                      <a:pt x="966" y="1215"/>
                    </a:lnTo>
                    <a:lnTo>
                      <a:pt x="928" y="1258"/>
                    </a:lnTo>
                    <a:lnTo>
                      <a:pt x="892" y="1303"/>
                    </a:lnTo>
                    <a:lnTo>
                      <a:pt x="859" y="1288"/>
                    </a:lnTo>
                    <a:lnTo>
                      <a:pt x="816" y="1270"/>
                    </a:lnTo>
                    <a:lnTo>
                      <a:pt x="761" y="1251"/>
                    </a:lnTo>
                    <a:lnTo>
                      <a:pt x="730" y="1243"/>
                    </a:lnTo>
                    <a:lnTo>
                      <a:pt x="695" y="1235"/>
                    </a:lnTo>
                    <a:lnTo>
                      <a:pt x="653" y="1225"/>
                    </a:lnTo>
                    <a:lnTo>
                      <a:pt x="620" y="1218"/>
                    </a:lnTo>
                    <a:lnTo>
                      <a:pt x="595" y="1217"/>
                    </a:lnTo>
                    <a:lnTo>
                      <a:pt x="585" y="1218"/>
                    </a:lnTo>
                    <a:lnTo>
                      <a:pt x="577" y="1218"/>
                    </a:lnTo>
                    <a:lnTo>
                      <a:pt x="570" y="1222"/>
                    </a:lnTo>
                    <a:lnTo>
                      <a:pt x="564" y="1225"/>
                    </a:lnTo>
                    <a:lnTo>
                      <a:pt x="557" y="1228"/>
                    </a:lnTo>
                    <a:lnTo>
                      <a:pt x="552" y="1233"/>
                    </a:lnTo>
                    <a:lnTo>
                      <a:pt x="540" y="1246"/>
                    </a:lnTo>
                    <a:lnTo>
                      <a:pt x="529" y="1263"/>
                    </a:lnTo>
                    <a:lnTo>
                      <a:pt x="517" y="1279"/>
                    </a:lnTo>
                    <a:lnTo>
                      <a:pt x="509" y="1294"/>
                    </a:lnTo>
                    <a:lnTo>
                      <a:pt x="506" y="1301"/>
                    </a:lnTo>
                    <a:lnTo>
                      <a:pt x="504" y="1307"/>
                    </a:lnTo>
                    <a:lnTo>
                      <a:pt x="504" y="1316"/>
                    </a:lnTo>
                    <a:lnTo>
                      <a:pt x="504" y="1322"/>
                    </a:lnTo>
                    <a:lnTo>
                      <a:pt x="506" y="1332"/>
                    </a:lnTo>
                    <a:lnTo>
                      <a:pt x="509" y="1340"/>
                    </a:lnTo>
                    <a:lnTo>
                      <a:pt x="519" y="1364"/>
                    </a:lnTo>
                    <a:lnTo>
                      <a:pt x="535" y="1393"/>
                    </a:lnTo>
                    <a:lnTo>
                      <a:pt x="559" y="1429"/>
                    </a:lnTo>
                    <a:lnTo>
                      <a:pt x="578" y="1459"/>
                    </a:lnTo>
                    <a:lnTo>
                      <a:pt x="598" y="1486"/>
                    </a:lnTo>
                    <a:lnTo>
                      <a:pt x="633" y="1530"/>
                    </a:lnTo>
                    <a:lnTo>
                      <a:pt x="664" y="1565"/>
                    </a:lnTo>
                    <a:lnTo>
                      <a:pt x="690" y="1589"/>
                    </a:lnTo>
                    <a:lnTo>
                      <a:pt x="661" y="1639"/>
                    </a:lnTo>
                    <a:lnTo>
                      <a:pt x="633" y="1690"/>
                    </a:lnTo>
                    <a:lnTo>
                      <a:pt x="598" y="1680"/>
                    </a:lnTo>
                    <a:lnTo>
                      <a:pt x="552" y="1670"/>
                    </a:lnTo>
                    <a:lnTo>
                      <a:pt x="496" y="1662"/>
                    </a:lnTo>
                    <a:lnTo>
                      <a:pt x="463" y="1659"/>
                    </a:lnTo>
                    <a:lnTo>
                      <a:pt x="428" y="1657"/>
                    </a:lnTo>
                    <a:lnTo>
                      <a:pt x="384" y="1654"/>
                    </a:lnTo>
                    <a:lnTo>
                      <a:pt x="351" y="1655"/>
                    </a:lnTo>
                    <a:lnTo>
                      <a:pt x="326" y="1657"/>
                    </a:lnTo>
                    <a:lnTo>
                      <a:pt x="316" y="1659"/>
                    </a:lnTo>
                    <a:lnTo>
                      <a:pt x="308" y="1662"/>
                    </a:lnTo>
                    <a:lnTo>
                      <a:pt x="301" y="1665"/>
                    </a:lnTo>
                    <a:lnTo>
                      <a:pt x="295" y="1670"/>
                    </a:lnTo>
                    <a:lnTo>
                      <a:pt x="290" y="1675"/>
                    </a:lnTo>
                    <a:lnTo>
                      <a:pt x="287" y="1682"/>
                    </a:lnTo>
                    <a:lnTo>
                      <a:pt x="278" y="1695"/>
                    </a:lnTo>
                    <a:lnTo>
                      <a:pt x="270" y="1715"/>
                    </a:lnTo>
                    <a:lnTo>
                      <a:pt x="260" y="1733"/>
                    </a:lnTo>
                    <a:lnTo>
                      <a:pt x="255" y="1748"/>
                    </a:lnTo>
                    <a:lnTo>
                      <a:pt x="254" y="1756"/>
                    </a:lnTo>
                    <a:lnTo>
                      <a:pt x="252" y="1763"/>
                    </a:lnTo>
                    <a:lnTo>
                      <a:pt x="254" y="1769"/>
                    </a:lnTo>
                    <a:lnTo>
                      <a:pt x="255" y="1777"/>
                    </a:lnTo>
                    <a:lnTo>
                      <a:pt x="257" y="1786"/>
                    </a:lnTo>
                    <a:lnTo>
                      <a:pt x="262" y="1794"/>
                    </a:lnTo>
                    <a:lnTo>
                      <a:pt x="277" y="1815"/>
                    </a:lnTo>
                    <a:lnTo>
                      <a:pt x="298" y="1840"/>
                    </a:lnTo>
                    <a:lnTo>
                      <a:pt x="328" y="1873"/>
                    </a:lnTo>
                    <a:lnTo>
                      <a:pt x="351" y="1898"/>
                    </a:lnTo>
                    <a:lnTo>
                      <a:pt x="376" y="1921"/>
                    </a:lnTo>
                    <a:lnTo>
                      <a:pt x="418" y="1959"/>
                    </a:lnTo>
                    <a:lnTo>
                      <a:pt x="455" y="1987"/>
                    </a:lnTo>
                    <a:lnTo>
                      <a:pt x="484" y="2008"/>
                    </a:lnTo>
                    <a:lnTo>
                      <a:pt x="465" y="2061"/>
                    </a:lnTo>
                    <a:lnTo>
                      <a:pt x="445" y="2115"/>
                    </a:lnTo>
                    <a:lnTo>
                      <a:pt x="410" y="2112"/>
                    </a:lnTo>
                    <a:lnTo>
                      <a:pt x="362" y="2110"/>
                    </a:lnTo>
                    <a:lnTo>
                      <a:pt x="306" y="2112"/>
                    </a:lnTo>
                    <a:lnTo>
                      <a:pt x="273" y="2115"/>
                    </a:lnTo>
                    <a:lnTo>
                      <a:pt x="237" y="2119"/>
                    </a:lnTo>
                    <a:lnTo>
                      <a:pt x="194" y="2124"/>
                    </a:lnTo>
                    <a:lnTo>
                      <a:pt x="161" y="2130"/>
                    </a:lnTo>
                    <a:lnTo>
                      <a:pt x="136" y="2137"/>
                    </a:lnTo>
                    <a:lnTo>
                      <a:pt x="128" y="2140"/>
                    </a:lnTo>
                    <a:lnTo>
                      <a:pt x="120" y="2145"/>
                    </a:lnTo>
                    <a:lnTo>
                      <a:pt x="115" y="2150"/>
                    </a:lnTo>
                    <a:lnTo>
                      <a:pt x="110" y="2155"/>
                    </a:lnTo>
                    <a:lnTo>
                      <a:pt x="105" y="2162"/>
                    </a:lnTo>
                    <a:lnTo>
                      <a:pt x="102" y="2168"/>
                    </a:lnTo>
                    <a:lnTo>
                      <a:pt x="97" y="2183"/>
                    </a:lnTo>
                    <a:lnTo>
                      <a:pt x="92" y="2203"/>
                    </a:lnTo>
                    <a:lnTo>
                      <a:pt x="85" y="2223"/>
                    </a:lnTo>
                    <a:lnTo>
                      <a:pt x="84" y="2239"/>
                    </a:lnTo>
                    <a:lnTo>
                      <a:pt x="82" y="2246"/>
                    </a:lnTo>
                    <a:lnTo>
                      <a:pt x="84" y="2254"/>
                    </a:lnTo>
                    <a:lnTo>
                      <a:pt x="85" y="2260"/>
                    </a:lnTo>
                    <a:lnTo>
                      <a:pt x="87" y="2267"/>
                    </a:lnTo>
                    <a:lnTo>
                      <a:pt x="92" y="2275"/>
                    </a:lnTo>
                    <a:lnTo>
                      <a:pt x="99" y="2284"/>
                    </a:lnTo>
                    <a:lnTo>
                      <a:pt x="115" y="2300"/>
                    </a:lnTo>
                    <a:lnTo>
                      <a:pt x="141" y="2323"/>
                    </a:lnTo>
                    <a:lnTo>
                      <a:pt x="176" y="2349"/>
                    </a:lnTo>
                    <a:lnTo>
                      <a:pt x="204" y="2369"/>
                    </a:lnTo>
                    <a:lnTo>
                      <a:pt x="232" y="2389"/>
                    </a:lnTo>
                    <a:lnTo>
                      <a:pt x="280" y="2419"/>
                    </a:lnTo>
                    <a:lnTo>
                      <a:pt x="321" y="2440"/>
                    </a:lnTo>
                    <a:lnTo>
                      <a:pt x="354" y="2455"/>
                    </a:lnTo>
                    <a:lnTo>
                      <a:pt x="343" y="2511"/>
                    </a:lnTo>
                    <a:lnTo>
                      <a:pt x="333" y="2569"/>
                    </a:lnTo>
                    <a:lnTo>
                      <a:pt x="298" y="2572"/>
                    </a:lnTo>
                    <a:lnTo>
                      <a:pt x="252" y="2579"/>
                    </a:lnTo>
                    <a:lnTo>
                      <a:pt x="196" y="2589"/>
                    </a:lnTo>
                    <a:lnTo>
                      <a:pt x="165" y="2597"/>
                    </a:lnTo>
                    <a:lnTo>
                      <a:pt x="130" y="2607"/>
                    </a:lnTo>
                    <a:lnTo>
                      <a:pt x="89" y="2620"/>
                    </a:lnTo>
                    <a:lnTo>
                      <a:pt x="57" y="2631"/>
                    </a:lnTo>
                    <a:lnTo>
                      <a:pt x="34" y="2643"/>
                    </a:lnTo>
                    <a:lnTo>
                      <a:pt x="26" y="2648"/>
                    </a:lnTo>
                    <a:lnTo>
                      <a:pt x="19" y="2653"/>
                    </a:lnTo>
                    <a:lnTo>
                      <a:pt x="14" y="2659"/>
                    </a:lnTo>
                    <a:lnTo>
                      <a:pt x="11" y="2664"/>
                    </a:lnTo>
                    <a:lnTo>
                      <a:pt x="8" y="2671"/>
                    </a:lnTo>
                    <a:lnTo>
                      <a:pt x="5" y="2679"/>
                    </a:lnTo>
                    <a:lnTo>
                      <a:pt x="3" y="2696"/>
                    </a:lnTo>
                    <a:lnTo>
                      <a:pt x="1" y="2715"/>
                    </a:lnTo>
                    <a:lnTo>
                      <a:pt x="0" y="2735"/>
                    </a:lnTo>
                    <a:lnTo>
                      <a:pt x="0" y="2752"/>
                    </a:lnTo>
                    <a:lnTo>
                      <a:pt x="0" y="2760"/>
                    </a:lnTo>
                    <a:lnTo>
                      <a:pt x="1" y="2767"/>
                    </a:lnTo>
                    <a:lnTo>
                      <a:pt x="5" y="2773"/>
                    </a:lnTo>
                    <a:lnTo>
                      <a:pt x="8" y="2780"/>
                    </a:lnTo>
                    <a:lnTo>
                      <a:pt x="14" y="2786"/>
                    </a:lnTo>
                    <a:lnTo>
                      <a:pt x="21" y="2793"/>
                    </a:lnTo>
                    <a:lnTo>
                      <a:pt x="41" y="2808"/>
                    </a:lnTo>
                    <a:lnTo>
                      <a:pt x="71" y="2824"/>
                    </a:lnTo>
                    <a:lnTo>
                      <a:pt x="110" y="2844"/>
                    </a:lnTo>
                    <a:lnTo>
                      <a:pt x="141" y="2861"/>
                    </a:lnTo>
                    <a:lnTo>
                      <a:pt x="171" y="2874"/>
                    </a:lnTo>
                    <a:lnTo>
                      <a:pt x="224" y="2894"/>
                    </a:lnTo>
                    <a:lnTo>
                      <a:pt x="268" y="2908"/>
                    </a:lnTo>
                    <a:lnTo>
                      <a:pt x="303" y="2918"/>
                    </a:lnTo>
                    <a:lnTo>
                      <a:pt x="301" y="2976"/>
                    </a:lnTo>
                    <a:lnTo>
                      <a:pt x="303" y="3034"/>
                    </a:lnTo>
                    <a:lnTo>
                      <a:pt x="268" y="3042"/>
                    </a:lnTo>
                    <a:lnTo>
                      <a:pt x="224" y="3057"/>
                    </a:lnTo>
                    <a:lnTo>
                      <a:pt x="171" y="3078"/>
                    </a:lnTo>
                    <a:lnTo>
                      <a:pt x="141" y="3091"/>
                    </a:lnTo>
                    <a:lnTo>
                      <a:pt x="110" y="3106"/>
                    </a:lnTo>
                    <a:lnTo>
                      <a:pt x="71" y="3126"/>
                    </a:lnTo>
                    <a:lnTo>
                      <a:pt x="41" y="3144"/>
                    </a:lnTo>
                    <a:lnTo>
                      <a:pt x="21" y="3157"/>
                    </a:lnTo>
                    <a:lnTo>
                      <a:pt x="14" y="3164"/>
                    </a:lnTo>
                    <a:lnTo>
                      <a:pt x="8" y="3171"/>
                    </a:lnTo>
                    <a:lnTo>
                      <a:pt x="5" y="3177"/>
                    </a:lnTo>
                    <a:lnTo>
                      <a:pt x="1" y="3184"/>
                    </a:lnTo>
                    <a:lnTo>
                      <a:pt x="0" y="3192"/>
                    </a:lnTo>
                    <a:lnTo>
                      <a:pt x="0" y="3199"/>
                    </a:lnTo>
                    <a:lnTo>
                      <a:pt x="0" y="3215"/>
                    </a:lnTo>
                    <a:lnTo>
                      <a:pt x="1" y="3237"/>
                    </a:lnTo>
                    <a:lnTo>
                      <a:pt x="3" y="3256"/>
                    </a:lnTo>
                    <a:lnTo>
                      <a:pt x="5" y="3273"/>
                    </a:lnTo>
                    <a:lnTo>
                      <a:pt x="8" y="3279"/>
                    </a:lnTo>
                    <a:lnTo>
                      <a:pt x="11" y="3286"/>
                    </a:lnTo>
                    <a:lnTo>
                      <a:pt x="14" y="3293"/>
                    </a:lnTo>
                    <a:lnTo>
                      <a:pt x="19" y="3298"/>
                    </a:lnTo>
                    <a:lnTo>
                      <a:pt x="26" y="3302"/>
                    </a:lnTo>
                    <a:lnTo>
                      <a:pt x="34" y="3309"/>
                    </a:lnTo>
                    <a:lnTo>
                      <a:pt x="57" y="3319"/>
                    </a:lnTo>
                    <a:lnTo>
                      <a:pt x="89" y="3330"/>
                    </a:lnTo>
                    <a:lnTo>
                      <a:pt x="130" y="3344"/>
                    </a:lnTo>
                    <a:lnTo>
                      <a:pt x="165" y="3354"/>
                    </a:lnTo>
                    <a:lnTo>
                      <a:pt x="196" y="3362"/>
                    </a:lnTo>
                    <a:lnTo>
                      <a:pt x="250" y="3373"/>
                    </a:lnTo>
                    <a:lnTo>
                      <a:pt x="296" y="3380"/>
                    </a:lnTo>
                    <a:lnTo>
                      <a:pt x="333" y="3383"/>
                    </a:lnTo>
                    <a:lnTo>
                      <a:pt x="343" y="3439"/>
                    </a:lnTo>
                    <a:lnTo>
                      <a:pt x="352" y="3497"/>
                    </a:lnTo>
                    <a:lnTo>
                      <a:pt x="320" y="3512"/>
                    </a:lnTo>
                    <a:lnTo>
                      <a:pt x="280" y="3533"/>
                    </a:lnTo>
                    <a:lnTo>
                      <a:pt x="230" y="3563"/>
                    </a:lnTo>
                    <a:lnTo>
                      <a:pt x="204" y="3581"/>
                    </a:lnTo>
                    <a:lnTo>
                      <a:pt x="176" y="3603"/>
                    </a:lnTo>
                    <a:lnTo>
                      <a:pt x="141" y="3629"/>
                    </a:lnTo>
                    <a:lnTo>
                      <a:pt x="115" y="3650"/>
                    </a:lnTo>
                    <a:lnTo>
                      <a:pt x="99" y="3668"/>
                    </a:lnTo>
                    <a:lnTo>
                      <a:pt x="92" y="3677"/>
                    </a:lnTo>
                    <a:lnTo>
                      <a:pt x="87" y="3683"/>
                    </a:lnTo>
                    <a:lnTo>
                      <a:pt x="85" y="3690"/>
                    </a:lnTo>
                    <a:lnTo>
                      <a:pt x="84" y="3698"/>
                    </a:lnTo>
                    <a:lnTo>
                      <a:pt x="82" y="3705"/>
                    </a:lnTo>
                    <a:lnTo>
                      <a:pt x="84" y="3711"/>
                    </a:lnTo>
                    <a:lnTo>
                      <a:pt x="85" y="3728"/>
                    </a:lnTo>
                    <a:lnTo>
                      <a:pt x="92" y="3748"/>
                    </a:lnTo>
                    <a:lnTo>
                      <a:pt x="97" y="3767"/>
                    </a:lnTo>
                    <a:lnTo>
                      <a:pt x="102" y="3784"/>
                    </a:lnTo>
                    <a:lnTo>
                      <a:pt x="105" y="3790"/>
                    </a:lnTo>
                    <a:lnTo>
                      <a:pt x="110" y="3795"/>
                    </a:lnTo>
                    <a:lnTo>
                      <a:pt x="115" y="3802"/>
                    </a:lnTo>
                    <a:lnTo>
                      <a:pt x="120" y="3805"/>
                    </a:lnTo>
                    <a:lnTo>
                      <a:pt x="128" y="3810"/>
                    </a:lnTo>
                    <a:lnTo>
                      <a:pt x="136" y="3814"/>
                    </a:lnTo>
                    <a:lnTo>
                      <a:pt x="161" y="3820"/>
                    </a:lnTo>
                    <a:lnTo>
                      <a:pt x="194" y="3827"/>
                    </a:lnTo>
                    <a:lnTo>
                      <a:pt x="237" y="3832"/>
                    </a:lnTo>
                    <a:lnTo>
                      <a:pt x="272" y="3837"/>
                    </a:lnTo>
                    <a:lnTo>
                      <a:pt x="305" y="3838"/>
                    </a:lnTo>
                    <a:lnTo>
                      <a:pt x="361" y="3840"/>
                    </a:lnTo>
                    <a:lnTo>
                      <a:pt x="407" y="3838"/>
                    </a:lnTo>
                    <a:lnTo>
                      <a:pt x="443" y="3835"/>
                    </a:lnTo>
                    <a:lnTo>
                      <a:pt x="463" y="3889"/>
                    </a:lnTo>
                    <a:lnTo>
                      <a:pt x="483" y="3944"/>
                    </a:lnTo>
                    <a:lnTo>
                      <a:pt x="453" y="3965"/>
                    </a:lnTo>
                    <a:lnTo>
                      <a:pt x="417" y="3993"/>
                    </a:lnTo>
                    <a:lnTo>
                      <a:pt x="374" y="4031"/>
                    </a:lnTo>
                    <a:lnTo>
                      <a:pt x="351" y="4053"/>
                    </a:lnTo>
                    <a:lnTo>
                      <a:pt x="328" y="4079"/>
                    </a:lnTo>
                    <a:lnTo>
                      <a:pt x="298" y="4110"/>
                    </a:lnTo>
                    <a:lnTo>
                      <a:pt x="277" y="4137"/>
                    </a:lnTo>
                    <a:lnTo>
                      <a:pt x="262" y="4157"/>
                    </a:lnTo>
                    <a:lnTo>
                      <a:pt x="257" y="4166"/>
                    </a:lnTo>
                    <a:lnTo>
                      <a:pt x="255" y="4175"/>
                    </a:lnTo>
                    <a:lnTo>
                      <a:pt x="254" y="4181"/>
                    </a:lnTo>
                    <a:lnTo>
                      <a:pt x="252" y="4189"/>
                    </a:lnTo>
                    <a:lnTo>
                      <a:pt x="254" y="4196"/>
                    </a:lnTo>
                    <a:lnTo>
                      <a:pt x="255" y="4203"/>
                    </a:lnTo>
                    <a:lnTo>
                      <a:pt x="260" y="4219"/>
                    </a:lnTo>
                    <a:lnTo>
                      <a:pt x="270" y="4237"/>
                    </a:lnTo>
                    <a:lnTo>
                      <a:pt x="278" y="4255"/>
                    </a:lnTo>
                    <a:lnTo>
                      <a:pt x="287" y="4270"/>
                    </a:lnTo>
                    <a:lnTo>
                      <a:pt x="290" y="4275"/>
                    </a:lnTo>
                    <a:lnTo>
                      <a:pt x="295" y="4282"/>
                    </a:lnTo>
                    <a:lnTo>
                      <a:pt x="301" y="4285"/>
                    </a:lnTo>
                    <a:lnTo>
                      <a:pt x="308" y="4288"/>
                    </a:lnTo>
                    <a:lnTo>
                      <a:pt x="316" y="4292"/>
                    </a:lnTo>
                    <a:lnTo>
                      <a:pt x="326" y="4293"/>
                    </a:lnTo>
                    <a:lnTo>
                      <a:pt x="351" y="4297"/>
                    </a:lnTo>
                    <a:lnTo>
                      <a:pt x="384" y="4297"/>
                    </a:lnTo>
                    <a:lnTo>
                      <a:pt x="428" y="4295"/>
                    </a:lnTo>
                    <a:lnTo>
                      <a:pt x="463" y="4292"/>
                    </a:lnTo>
                    <a:lnTo>
                      <a:pt x="494" y="4288"/>
                    </a:lnTo>
                    <a:lnTo>
                      <a:pt x="550" y="4280"/>
                    </a:lnTo>
                    <a:lnTo>
                      <a:pt x="596" y="4272"/>
                    </a:lnTo>
                    <a:lnTo>
                      <a:pt x="631" y="4262"/>
                    </a:lnTo>
                    <a:lnTo>
                      <a:pt x="659" y="4311"/>
                    </a:lnTo>
                    <a:lnTo>
                      <a:pt x="689" y="4363"/>
                    </a:lnTo>
                    <a:lnTo>
                      <a:pt x="664" y="4387"/>
                    </a:lnTo>
                    <a:lnTo>
                      <a:pt x="633" y="4422"/>
                    </a:lnTo>
                    <a:lnTo>
                      <a:pt x="596" y="4466"/>
                    </a:lnTo>
                    <a:lnTo>
                      <a:pt x="578" y="4493"/>
                    </a:lnTo>
                    <a:lnTo>
                      <a:pt x="559" y="4521"/>
                    </a:lnTo>
                    <a:lnTo>
                      <a:pt x="535" y="4559"/>
                    </a:lnTo>
                    <a:lnTo>
                      <a:pt x="519" y="4587"/>
                    </a:lnTo>
                    <a:lnTo>
                      <a:pt x="509" y="4610"/>
                    </a:lnTo>
                    <a:lnTo>
                      <a:pt x="506" y="4620"/>
                    </a:lnTo>
                    <a:lnTo>
                      <a:pt x="504" y="4628"/>
                    </a:lnTo>
                    <a:lnTo>
                      <a:pt x="504" y="4636"/>
                    </a:lnTo>
                    <a:lnTo>
                      <a:pt x="504" y="4643"/>
                    </a:lnTo>
                    <a:lnTo>
                      <a:pt x="506" y="4649"/>
                    </a:lnTo>
                    <a:lnTo>
                      <a:pt x="509" y="4656"/>
                    </a:lnTo>
                    <a:lnTo>
                      <a:pt x="517" y="4671"/>
                    </a:lnTo>
                    <a:lnTo>
                      <a:pt x="529" y="4687"/>
                    </a:lnTo>
                    <a:lnTo>
                      <a:pt x="540" y="4704"/>
                    </a:lnTo>
                    <a:lnTo>
                      <a:pt x="552" y="4717"/>
                    </a:lnTo>
                    <a:lnTo>
                      <a:pt x="557" y="4722"/>
                    </a:lnTo>
                    <a:lnTo>
                      <a:pt x="564" y="4727"/>
                    </a:lnTo>
                    <a:lnTo>
                      <a:pt x="570" y="4730"/>
                    </a:lnTo>
                    <a:lnTo>
                      <a:pt x="577" y="4732"/>
                    </a:lnTo>
                    <a:lnTo>
                      <a:pt x="585" y="4734"/>
                    </a:lnTo>
                    <a:lnTo>
                      <a:pt x="595" y="4734"/>
                    </a:lnTo>
                    <a:lnTo>
                      <a:pt x="620" y="4732"/>
                    </a:lnTo>
                    <a:lnTo>
                      <a:pt x="653" y="4727"/>
                    </a:lnTo>
                    <a:lnTo>
                      <a:pt x="695" y="4717"/>
                    </a:lnTo>
                    <a:lnTo>
                      <a:pt x="730" y="4709"/>
                    </a:lnTo>
                    <a:lnTo>
                      <a:pt x="760" y="4699"/>
                    </a:lnTo>
                    <a:lnTo>
                      <a:pt x="814" y="4682"/>
                    </a:lnTo>
                    <a:lnTo>
                      <a:pt x="857" y="4664"/>
                    </a:lnTo>
                    <a:lnTo>
                      <a:pt x="888" y="4649"/>
                    </a:lnTo>
                    <a:lnTo>
                      <a:pt x="926" y="4694"/>
                    </a:lnTo>
                    <a:lnTo>
                      <a:pt x="964" y="4739"/>
                    </a:lnTo>
                    <a:lnTo>
                      <a:pt x="943" y="4768"/>
                    </a:lnTo>
                    <a:lnTo>
                      <a:pt x="918" y="4808"/>
                    </a:lnTo>
                    <a:lnTo>
                      <a:pt x="892" y="4857"/>
                    </a:lnTo>
                    <a:lnTo>
                      <a:pt x="878" y="4885"/>
                    </a:lnTo>
                    <a:lnTo>
                      <a:pt x="864" y="4917"/>
                    </a:lnTo>
                    <a:lnTo>
                      <a:pt x="847" y="4958"/>
                    </a:lnTo>
                    <a:lnTo>
                      <a:pt x="836" y="4989"/>
                    </a:lnTo>
                    <a:lnTo>
                      <a:pt x="829" y="5014"/>
                    </a:lnTo>
                    <a:lnTo>
                      <a:pt x="829" y="5024"/>
                    </a:lnTo>
                    <a:lnTo>
                      <a:pt x="829" y="5032"/>
                    </a:lnTo>
                    <a:lnTo>
                      <a:pt x="829" y="5040"/>
                    </a:lnTo>
                    <a:lnTo>
                      <a:pt x="832" y="5047"/>
                    </a:lnTo>
                    <a:lnTo>
                      <a:pt x="834" y="5053"/>
                    </a:lnTo>
                    <a:lnTo>
                      <a:pt x="839" y="5060"/>
                    </a:lnTo>
                    <a:lnTo>
                      <a:pt x="850" y="5072"/>
                    </a:lnTo>
                    <a:lnTo>
                      <a:pt x="864" y="5086"/>
                    </a:lnTo>
                    <a:lnTo>
                      <a:pt x="878" y="5101"/>
                    </a:lnTo>
                    <a:lnTo>
                      <a:pt x="892" y="5111"/>
                    </a:lnTo>
                    <a:lnTo>
                      <a:pt x="897" y="5116"/>
                    </a:lnTo>
                    <a:lnTo>
                      <a:pt x="903" y="5119"/>
                    </a:lnTo>
                    <a:lnTo>
                      <a:pt x="910" y="5121"/>
                    </a:lnTo>
                    <a:lnTo>
                      <a:pt x="918" y="5121"/>
                    </a:lnTo>
                    <a:lnTo>
                      <a:pt x="926" y="5121"/>
                    </a:lnTo>
                    <a:lnTo>
                      <a:pt x="936" y="5121"/>
                    </a:lnTo>
                    <a:lnTo>
                      <a:pt x="961" y="5114"/>
                    </a:lnTo>
                    <a:lnTo>
                      <a:pt x="992" y="5103"/>
                    </a:lnTo>
                    <a:lnTo>
                      <a:pt x="1033" y="5086"/>
                    </a:lnTo>
                    <a:lnTo>
                      <a:pt x="1065" y="5072"/>
                    </a:lnTo>
                    <a:lnTo>
                      <a:pt x="1093" y="5058"/>
                    </a:lnTo>
                    <a:lnTo>
                      <a:pt x="1142" y="5032"/>
                    </a:lnTo>
                    <a:lnTo>
                      <a:pt x="1182" y="5007"/>
                    </a:lnTo>
                    <a:lnTo>
                      <a:pt x="1211" y="4987"/>
                    </a:lnTo>
                    <a:lnTo>
                      <a:pt x="1254" y="5025"/>
                    </a:lnTo>
                    <a:lnTo>
                      <a:pt x="1301" y="5062"/>
                    </a:lnTo>
                    <a:lnTo>
                      <a:pt x="1286" y="5095"/>
                    </a:lnTo>
                    <a:lnTo>
                      <a:pt x="1268" y="5138"/>
                    </a:lnTo>
                    <a:lnTo>
                      <a:pt x="1249" y="5190"/>
                    </a:lnTo>
                    <a:lnTo>
                      <a:pt x="1241" y="5222"/>
                    </a:lnTo>
                    <a:lnTo>
                      <a:pt x="1233" y="5255"/>
                    </a:lnTo>
                    <a:lnTo>
                      <a:pt x="1223" y="5297"/>
                    </a:lnTo>
                    <a:lnTo>
                      <a:pt x="1218" y="5330"/>
                    </a:lnTo>
                    <a:lnTo>
                      <a:pt x="1216" y="5355"/>
                    </a:lnTo>
                    <a:lnTo>
                      <a:pt x="1216" y="5365"/>
                    </a:lnTo>
                    <a:lnTo>
                      <a:pt x="1218" y="5373"/>
                    </a:lnTo>
                    <a:lnTo>
                      <a:pt x="1220" y="5382"/>
                    </a:lnTo>
                    <a:lnTo>
                      <a:pt x="1223" y="5386"/>
                    </a:lnTo>
                    <a:lnTo>
                      <a:pt x="1228" y="5393"/>
                    </a:lnTo>
                    <a:lnTo>
                      <a:pt x="1233" y="5398"/>
                    </a:lnTo>
                    <a:lnTo>
                      <a:pt x="1246" y="5410"/>
                    </a:lnTo>
                    <a:lnTo>
                      <a:pt x="1263" y="5421"/>
                    </a:lnTo>
                    <a:lnTo>
                      <a:pt x="1279" y="5433"/>
                    </a:lnTo>
                    <a:lnTo>
                      <a:pt x="1294" y="5441"/>
                    </a:lnTo>
                    <a:lnTo>
                      <a:pt x="1301" y="5444"/>
                    </a:lnTo>
                    <a:lnTo>
                      <a:pt x="1307" y="5446"/>
                    </a:lnTo>
                    <a:lnTo>
                      <a:pt x="1314" y="5446"/>
                    </a:lnTo>
                    <a:lnTo>
                      <a:pt x="1322" y="5446"/>
                    </a:lnTo>
                    <a:lnTo>
                      <a:pt x="1330" y="5444"/>
                    </a:lnTo>
                    <a:lnTo>
                      <a:pt x="1340" y="5441"/>
                    </a:lnTo>
                    <a:lnTo>
                      <a:pt x="1363" y="5431"/>
                    </a:lnTo>
                    <a:lnTo>
                      <a:pt x="1391" y="5415"/>
                    </a:lnTo>
                    <a:lnTo>
                      <a:pt x="1429" y="5391"/>
                    </a:lnTo>
                    <a:lnTo>
                      <a:pt x="1457" y="5372"/>
                    </a:lnTo>
                    <a:lnTo>
                      <a:pt x="1484" y="5354"/>
                    </a:lnTo>
                    <a:lnTo>
                      <a:pt x="1526" y="5319"/>
                    </a:lnTo>
                    <a:lnTo>
                      <a:pt x="1561" y="5288"/>
                    </a:lnTo>
                    <a:lnTo>
                      <a:pt x="1586" y="5263"/>
                    </a:lnTo>
                    <a:lnTo>
                      <a:pt x="1637" y="5292"/>
                    </a:lnTo>
                    <a:lnTo>
                      <a:pt x="1688" y="5322"/>
                    </a:lnTo>
                    <a:lnTo>
                      <a:pt x="1678" y="5355"/>
                    </a:lnTo>
                    <a:lnTo>
                      <a:pt x="1670" y="5401"/>
                    </a:lnTo>
                    <a:lnTo>
                      <a:pt x="1662" y="5456"/>
                    </a:lnTo>
                    <a:lnTo>
                      <a:pt x="1658" y="5487"/>
                    </a:lnTo>
                    <a:lnTo>
                      <a:pt x="1655" y="5522"/>
                    </a:lnTo>
                    <a:lnTo>
                      <a:pt x="1653" y="5566"/>
                    </a:lnTo>
                    <a:lnTo>
                      <a:pt x="1653" y="5599"/>
                    </a:lnTo>
                    <a:lnTo>
                      <a:pt x="1657" y="5624"/>
                    </a:lnTo>
                    <a:lnTo>
                      <a:pt x="1658" y="5634"/>
                    </a:lnTo>
                    <a:lnTo>
                      <a:pt x="1662" y="5642"/>
                    </a:lnTo>
                    <a:lnTo>
                      <a:pt x="1665" y="5649"/>
                    </a:lnTo>
                    <a:lnTo>
                      <a:pt x="1670" y="5655"/>
                    </a:lnTo>
                    <a:lnTo>
                      <a:pt x="1675" y="5660"/>
                    </a:lnTo>
                    <a:lnTo>
                      <a:pt x="1680" y="5663"/>
                    </a:lnTo>
                    <a:lnTo>
                      <a:pt x="1695" y="5672"/>
                    </a:lnTo>
                    <a:lnTo>
                      <a:pt x="1713" y="5680"/>
                    </a:lnTo>
                    <a:lnTo>
                      <a:pt x="1731" y="5690"/>
                    </a:lnTo>
                    <a:lnTo>
                      <a:pt x="1747" y="5695"/>
                    </a:lnTo>
                    <a:lnTo>
                      <a:pt x="1754" y="5696"/>
                    </a:lnTo>
                    <a:lnTo>
                      <a:pt x="1762" y="5698"/>
                    </a:lnTo>
                    <a:lnTo>
                      <a:pt x="1769" y="5696"/>
                    </a:lnTo>
                    <a:lnTo>
                      <a:pt x="1775" y="5695"/>
                    </a:lnTo>
                    <a:lnTo>
                      <a:pt x="1784" y="5693"/>
                    </a:lnTo>
                    <a:lnTo>
                      <a:pt x="1793" y="5688"/>
                    </a:lnTo>
                    <a:lnTo>
                      <a:pt x="1813" y="5673"/>
                    </a:lnTo>
                    <a:lnTo>
                      <a:pt x="1840" y="5654"/>
                    </a:lnTo>
                    <a:lnTo>
                      <a:pt x="1871" y="5622"/>
                    </a:lnTo>
                    <a:lnTo>
                      <a:pt x="1896" y="5599"/>
                    </a:lnTo>
                    <a:lnTo>
                      <a:pt x="1919" y="5576"/>
                    </a:lnTo>
                    <a:lnTo>
                      <a:pt x="1955" y="5535"/>
                    </a:lnTo>
                    <a:lnTo>
                      <a:pt x="1985" y="5499"/>
                    </a:lnTo>
                    <a:lnTo>
                      <a:pt x="2005" y="5469"/>
                    </a:lnTo>
                    <a:lnTo>
                      <a:pt x="2059" y="5490"/>
                    </a:lnTo>
                    <a:lnTo>
                      <a:pt x="2115" y="5508"/>
                    </a:lnTo>
                    <a:lnTo>
                      <a:pt x="2112" y="5545"/>
                    </a:lnTo>
                    <a:lnTo>
                      <a:pt x="2110" y="5591"/>
                    </a:lnTo>
                    <a:lnTo>
                      <a:pt x="2112" y="5647"/>
                    </a:lnTo>
                    <a:lnTo>
                      <a:pt x="2113" y="5678"/>
                    </a:lnTo>
                    <a:lnTo>
                      <a:pt x="2118" y="5713"/>
                    </a:lnTo>
                    <a:lnTo>
                      <a:pt x="2123" y="5756"/>
                    </a:lnTo>
                    <a:lnTo>
                      <a:pt x="2130" y="5789"/>
                    </a:lnTo>
                    <a:lnTo>
                      <a:pt x="2136" y="5814"/>
                    </a:lnTo>
                    <a:lnTo>
                      <a:pt x="2140" y="5822"/>
                    </a:lnTo>
                    <a:lnTo>
                      <a:pt x="2145" y="5830"/>
                    </a:lnTo>
                    <a:lnTo>
                      <a:pt x="2148" y="5835"/>
                    </a:lnTo>
                    <a:lnTo>
                      <a:pt x="2155" y="5840"/>
                    </a:lnTo>
                    <a:lnTo>
                      <a:pt x="2160" y="5845"/>
                    </a:lnTo>
                    <a:lnTo>
                      <a:pt x="2166" y="5848"/>
                    </a:lnTo>
                    <a:lnTo>
                      <a:pt x="2183" y="5853"/>
                    </a:lnTo>
                    <a:lnTo>
                      <a:pt x="2202" y="5858"/>
                    </a:lnTo>
                    <a:lnTo>
                      <a:pt x="2222" y="5865"/>
                    </a:lnTo>
                    <a:lnTo>
                      <a:pt x="2239" y="5866"/>
                    </a:lnTo>
                    <a:lnTo>
                      <a:pt x="2245" y="5868"/>
                    </a:lnTo>
                    <a:lnTo>
                      <a:pt x="2252" y="5866"/>
                    </a:lnTo>
                    <a:lnTo>
                      <a:pt x="2260" y="5865"/>
                    </a:lnTo>
                    <a:lnTo>
                      <a:pt x="2267" y="5863"/>
                    </a:lnTo>
                    <a:lnTo>
                      <a:pt x="2275" y="5858"/>
                    </a:lnTo>
                    <a:lnTo>
                      <a:pt x="2282" y="5851"/>
                    </a:lnTo>
                    <a:lnTo>
                      <a:pt x="2300" y="5835"/>
                    </a:lnTo>
                    <a:lnTo>
                      <a:pt x="2321" y="5809"/>
                    </a:lnTo>
                    <a:lnTo>
                      <a:pt x="2347" y="5774"/>
                    </a:lnTo>
                    <a:lnTo>
                      <a:pt x="2369" y="5746"/>
                    </a:lnTo>
                    <a:lnTo>
                      <a:pt x="2385" y="5720"/>
                    </a:lnTo>
                    <a:lnTo>
                      <a:pt x="2415" y="5673"/>
                    </a:lnTo>
                    <a:lnTo>
                      <a:pt x="2437" y="5632"/>
                    </a:lnTo>
                    <a:lnTo>
                      <a:pt x="2453" y="5599"/>
                    </a:lnTo>
                    <a:lnTo>
                      <a:pt x="2511" y="5611"/>
                    </a:lnTo>
                    <a:lnTo>
                      <a:pt x="2568" y="5621"/>
                    </a:lnTo>
                    <a:lnTo>
                      <a:pt x="2570" y="5657"/>
                    </a:lnTo>
                    <a:lnTo>
                      <a:pt x="2577" y="5701"/>
                    </a:lnTo>
                    <a:lnTo>
                      <a:pt x="2588" y="5756"/>
                    </a:lnTo>
                    <a:lnTo>
                      <a:pt x="2596" y="5787"/>
                    </a:lnTo>
                    <a:lnTo>
                      <a:pt x="2606" y="5820"/>
                    </a:lnTo>
                    <a:lnTo>
                      <a:pt x="2620" y="5861"/>
                    </a:lnTo>
                    <a:lnTo>
                      <a:pt x="2631" y="5893"/>
                    </a:lnTo>
                    <a:lnTo>
                      <a:pt x="2641" y="5916"/>
                    </a:lnTo>
                    <a:lnTo>
                      <a:pt x="2648" y="5924"/>
                    </a:lnTo>
                    <a:lnTo>
                      <a:pt x="2652" y="5931"/>
                    </a:lnTo>
                    <a:lnTo>
                      <a:pt x="2657" y="5936"/>
                    </a:lnTo>
                    <a:lnTo>
                      <a:pt x="2664" y="5939"/>
                    </a:lnTo>
                    <a:lnTo>
                      <a:pt x="2671" y="5942"/>
                    </a:lnTo>
                    <a:lnTo>
                      <a:pt x="2677" y="5945"/>
                    </a:lnTo>
                    <a:lnTo>
                      <a:pt x="2694" y="5947"/>
                    </a:lnTo>
                    <a:lnTo>
                      <a:pt x="2715" y="5949"/>
                    </a:lnTo>
                    <a:lnTo>
                      <a:pt x="2735" y="5950"/>
                    </a:lnTo>
                    <a:lnTo>
                      <a:pt x="2751" y="5950"/>
                    </a:lnTo>
                    <a:lnTo>
                      <a:pt x="2758" y="5950"/>
                    </a:lnTo>
                    <a:lnTo>
                      <a:pt x="2766" y="5949"/>
                    </a:lnTo>
                    <a:lnTo>
                      <a:pt x="2773" y="5945"/>
                    </a:lnTo>
                    <a:lnTo>
                      <a:pt x="2779" y="5942"/>
                    </a:lnTo>
                    <a:lnTo>
                      <a:pt x="2786" y="5936"/>
                    </a:lnTo>
                    <a:lnTo>
                      <a:pt x="2793" y="5929"/>
                    </a:lnTo>
                    <a:lnTo>
                      <a:pt x="2806" y="5909"/>
                    </a:lnTo>
                    <a:lnTo>
                      <a:pt x="2824" y="5879"/>
                    </a:lnTo>
                    <a:lnTo>
                      <a:pt x="2844" y="5840"/>
                    </a:lnTo>
                    <a:lnTo>
                      <a:pt x="2859" y="5810"/>
                    </a:lnTo>
                    <a:lnTo>
                      <a:pt x="2872" y="5781"/>
                    </a:lnTo>
                    <a:lnTo>
                      <a:pt x="2892" y="5729"/>
                    </a:lnTo>
                    <a:lnTo>
                      <a:pt x="2906" y="5687"/>
                    </a:lnTo>
                    <a:lnTo>
                      <a:pt x="2916" y="5652"/>
                    </a:lnTo>
                    <a:lnTo>
                      <a:pt x="2974" y="5652"/>
                    </a:lnTo>
                    <a:lnTo>
                      <a:pt x="3033" y="5652"/>
                    </a:lnTo>
                    <a:lnTo>
                      <a:pt x="3043" y="5687"/>
                    </a:lnTo>
                    <a:lnTo>
                      <a:pt x="3056" y="5729"/>
                    </a:lnTo>
                    <a:lnTo>
                      <a:pt x="3078" y="5781"/>
                    </a:lnTo>
                    <a:lnTo>
                      <a:pt x="3091" y="5810"/>
                    </a:lnTo>
                    <a:lnTo>
                      <a:pt x="3106" y="5840"/>
                    </a:lnTo>
                    <a:lnTo>
                      <a:pt x="3126" y="5879"/>
                    </a:lnTo>
                    <a:lnTo>
                      <a:pt x="3142" y="5909"/>
                    </a:lnTo>
                    <a:lnTo>
                      <a:pt x="3157" y="5929"/>
                    </a:lnTo>
                    <a:lnTo>
                      <a:pt x="3164" y="5936"/>
                    </a:lnTo>
                    <a:lnTo>
                      <a:pt x="3170" y="5942"/>
                    </a:lnTo>
                    <a:lnTo>
                      <a:pt x="3177" y="5945"/>
                    </a:lnTo>
                    <a:lnTo>
                      <a:pt x="3183" y="5949"/>
                    </a:lnTo>
                    <a:lnTo>
                      <a:pt x="3190" y="5950"/>
                    </a:lnTo>
                    <a:lnTo>
                      <a:pt x="3198" y="5950"/>
                    </a:lnTo>
                    <a:lnTo>
                      <a:pt x="3215" y="5950"/>
                    </a:lnTo>
                    <a:lnTo>
                      <a:pt x="3235" y="5949"/>
                    </a:lnTo>
                    <a:lnTo>
                      <a:pt x="3254" y="5947"/>
                    </a:lnTo>
                    <a:lnTo>
                      <a:pt x="3271" y="5945"/>
                    </a:lnTo>
                    <a:lnTo>
                      <a:pt x="3279" y="5942"/>
                    </a:lnTo>
                    <a:lnTo>
                      <a:pt x="3286" y="5939"/>
                    </a:lnTo>
                    <a:lnTo>
                      <a:pt x="3291" y="5936"/>
                    </a:lnTo>
                    <a:lnTo>
                      <a:pt x="3297" y="5931"/>
                    </a:lnTo>
                    <a:lnTo>
                      <a:pt x="3302" y="5924"/>
                    </a:lnTo>
                    <a:lnTo>
                      <a:pt x="3307" y="5916"/>
                    </a:lnTo>
                    <a:lnTo>
                      <a:pt x="3319" y="5893"/>
                    </a:lnTo>
                    <a:lnTo>
                      <a:pt x="3330" y="5861"/>
                    </a:lnTo>
                    <a:lnTo>
                      <a:pt x="3343" y="5820"/>
                    </a:lnTo>
                    <a:lnTo>
                      <a:pt x="3353" y="5787"/>
                    </a:lnTo>
                    <a:lnTo>
                      <a:pt x="3360" y="5756"/>
                    </a:lnTo>
                    <a:lnTo>
                      <a:pt x="3371" y="5701"/>
                    </a:lnTo>
                    <a:lnTo>
                      <a:pt x="3378" y="5657"/>
                    </a:lnTo>
                    <a:lnTo>
                      <a:pt x="3381" y="5621"/>
                    </a:lnTo>
                    <a:lnTo>
                      <a:pt x="3439" y="5612"/>
                    </a:lnTo>
                    <a:lnTo>
                      <a:pt x="3497" y="5601"/>
                    </a:lnTo>
                    <a:lnTo>
                      <a:pt x="3511" y="5634"/>
                    </a:lnTo>
                    <a:lnTo>
                      <a:pt x="3535" y="5673"/>
                    </a:lnTo>
                    <a:lnTo>
                      <a:pt x="3563" y="5721"/>
                    </a:lnTo>
                    <a:lnTo>
                      <a:pt x="3581" y="5748"/>
                    </a:lnTo>
                    <a:lnTo>
                      <a:pt x="3601" y="5774"/>
                    </a:lnTo>
                    <a:lnTo>
                      <a:pt x="3627" y="5809"/>
                    </a:lnTo>
                    <a:lnTo>
                      <a:pt x="3650" y="5835"/>
                    </a:lnTo>
                    <a:lnTo>
                      <a:pt x="3666" y="5851"/>
                    </a:lnTo>
                    <a:lnTo>
                      <a:pt x="3675" y="5858"/>
                    </a:lnTo>
                    <a:lnTo>
                      <a:pt x="3683" y="5863"/>
                    </a:lnTo>
                    <a:lnTo>
                      <a:pt x="3690" y="5865"/>
                    </a:lnTo>
                    <a:lnTo>
                      <a:pt x="3696" y="5866"/>
                    </a:lnTo>
                    <a:lnTo>
                      <a:pt x="3704" y="5868"/>
                    </a:lnTo>
                    <a:lnTo>
                      <a:pt x="3711" y="5866"/>
                    </a:lnTo>
                    <a:lnTo>
                      <a:pt x="3727" y="5865"/>
                    </a:lnTo>
                    <a:lnTo>
                      <a:pt x="3747" y="5858"/>
                    </a:lnTo>
                    <a:lnTo>
                      <a:pt x="3767" y="5853"/>
                    </a:lnTo>
                    <a:lnTo>
                      <a:pt x="3782" y="5848"/>
                    </a:lnTo>
                    <a:lnTo>
                      <a:pt x="3788" y="5845"/>
                    </a:lnTo>
                    <a:lnTo>
                      <a:pt x="3795" y="5840"/>
                    </a:lnTo>
                    <a:lnTo>
                      <a:pt x="3800" y="5835"/>
                    </a:lnTo>
                    <a:lnTo>
                      <a:pt x="3805" y="5830"/>
                    </a:lnTo>
                    <a:lnTo>
                      <a:pt x="3810" y="5822"/>
                    </a:lnTo>
                    <a:lnTo>
                      <a:pt x="3813" y="5814"/>
                    </a:lnTo>
                    <a:lnTo>
                      <a:pt x="3820" y="5789"/>
                    </a:lnTo>
                    <a:lnTo>
                      <a:pt x="3826" y="5756"/>
                    </a:lnTo>
                    <a:lnTo>
                      <a:pt x="3831" y="5713"/>
                    </a:lnTo>
                    <a:lnTo>
                      <a:pt x="3835" y="5678"/>
                    </a:lnTo>
                    <a:lnTo>
                      <a:pt x="3838" y="5647"/>
                    </a:lnTo>
                    <a:lnTo>
                      <a:pt x="3840" y="5593"/>
                    </a:lnTo>
                    <a:lnTo>
                      <a:pt x="3838" y="5546"/>
                    </a:lnTo>
                    <a:lnTo>
                      <a:pt x="3835" y="5510"/>
                    </a:lnTo>
                    <a:lnTo>
                      <a:pt x="3891" y="5490"/>
                    </a:lnTo>
                    <a:lnTo>
                      <a:pt x="3945" y="5471"/>
                    </a:lnTo>
                    <a:lnTo>
                      <a:pt x="3965" y="5499"/>
                    </a:lnTo>
                    <a:lnTo>
                      <a:pt x="3995" y="5535"/>
                    </a:lnTo>
                    <a:lnTo>
                      <a:pt x="4031" y="5576"/>
                    </a:lnTo>
                    <a:lnTo>
                      <a:pt x="4052" y="5599"/>
                    </a:lnTo>
                    <a:lnTo>
                      <a:pt x="4077" y="5622"/>
                    </a:lnTo>
                    <a:lnTo>
                      <a:pt x="4110" y="5654"/>
                    </a:lnTo>
                    <a:lnTo>
                      <a:pt x="4136" y="5673"/>
                    </a:lnTo>
                    <a:lnTo>
                      <a:pt x="4156" y="5688"/>
                    </a:lnTo>
                    <a:lnTo>
                      <a:pt x="4164" y="5693"/>
                    </a:lnTo>
                    <a:lnTo>
                      <a:pt x="4173" y="5695"/>
                    </a:lnTo>
                    <a:lnTo>
                      <a:pt x="4181" y="5696"/>
                    </a:lnTo>
                    <a:lnTo>
                      <a:pt x="4187" y="5698"/>
                    </a:lnTo>
                    <a:lnTo>
                      <a:pt x="4194" y="5696"/>
                    </a:lnTo>
                    <a:lnTo>
                      <a:pt x="4202" y="5695"/>
                    </a:lnTo>
                    <a:lnTo>
                      <a:pt x="4217" y="5690"/>
                    </a:lnTo>
                    <a:lnTo>
                      <a:pt x="4235" y="5680"/>
                    </a:lnTo>
                    <a:lnTo>
                      <a:pt x="4255" y="5672"/>
                    </a:lnTo>
                    <a:lnTo>
                      <a:pt x="4268" y="5663"/>
                    </a:lnTo>
                    <a:lnTo>
                      <a:pt x="4275" y="5660"/>
                    </a:lnTo>
                    <a:lnTo>
                      <a:pt x="4280" y="5655"/>
                    </a:lnTo>
                    <a:lnTo>
                      <a:pt x="4285" y="5649"/>
                    </a:lnTo>
                    <a:lnTo>
                      <a:pt x="4288" y="5642"/>
                    </a:lnTo>
                    <a:lnTo>
                      <a:pt x="4291" y="5634"/>
                    </a:lnTo>
                    <a:lnTo>
                      <a:pt x="4293" y="5624"/>
                    </a:lnTo>
                    <a:lnTo>
                      <a:pt x="4295" y="5599"/>
                    </a:lnTo>
                    <a:lnTo>
                      <a:pt x="4296" y="5566"/>
                    </a:lnTo>
                    <a:lnTo>
                      <a:pt x="4293" y="5522"/>
                    </a:lnTo>
                    <a:lnTo>
                      <a:pt x="4291" y="5489"/>
                    </a:lnTo>
                    <a:lnTo>
                      <a:pt x="4288" y="5457"/>
                    </a:lnTo>
                    <a:lnTo>
                      <a:pt x="4280" y="5401"/>
                    </a:lnTo>
                    <a:lnTo>
                      <a:pt x="4272" y="5357"/>
                    </a:lnTo>
                    <a:lnTo>
                      <a:pt x="4262" y="5322"/>
                    </a:lnTo>
                    <a:lnTo>
                      <a:pt x="4313" y="5292"/>
                    </a:lnTo>
                    <a:lnTo>
                      <a:pt x="4364" y="5263"/>
                    </a:lnTo>
                    <a:lnTo>
                      <a:pt x="4389" y="5289"/>
                    </a:lnTo>
                    <a:lnTo>
                      <a:pt x="4423" y="5319"/>
                    </a:lnTo>
                    <a:lnTo>
                      <a:pt x="4466" y="5354"/>
                    </a:lnTo>
                    <a:lnTo>
                      <a:pt x="4493" y="5372"/>
                    </a:lnTo>
                    <a:lnTo>
                      <a:pt x="4521" y="5391"/>
                    </a:lnTo>
                    <a:lnTo>
                      <a:pt x="4557" y="5415"/>
                    </a:lnTo>
                    <a:lnTo>
                      <a:pt x="4586" y="5431"/>
                    </a:lnTo>
                    <a:lnTo>
                      <a:pt x="4610" y="5443"/>
                    </a:lnTo>
                    <a:lnTo>
                      <a:pt x="4618" y="5444"/>
                    </a:lnTo>
                    <a:lnTo>
                      <a:pt x="4628" y="5446"/>
                    </a:lnTo>
                    <a:lnTo>
                      <a:pt x="4634" y="5446"/>
                    </a:lnTo>
                    <a:lnTo>
                      <a:pt x="4643" y="5446"/>
                    </a:lnTo>
                    <a:lnTo>
                      <a:pt x="4649" y="5444"/>
                    </a:lnTo>
                    <a:lnTo>
                      <a:pt x="4656" y="5441"/>
                    </a:lnTo>
                    <a:lnTo>
                      <a:pt x="4671" y="5433"/>
                    </a:lnTo>
                    <a:lnTo>
                      <a:pt x="4687" y="5421"/>
                    </a:lnTo>
                    <a:lnTo>
                      <a:pt x="4704" y="5410"/>
                    </a:lnTo>
                    <a:lnTo>
                      <a:pt x="4717" y="5398"/>
                    </a:lnTo>
                    <a:lnTo>
                      <a:pt x="4722" y="5393"/>
                    </a:lnTo>
                    <a:lnTo>
                      <a:pt x="4725" y="5386"/>
                    </a:lnTo>
                    <a:lnTo>
                      <a:pt x="4728" y="5382"/>
                    </a:lnTo>
                    <a:lnTo>
                      <a:pt x="4732" y="5373"/>
                    </a:lnTo>
                    <a:lnTo>
                      <a:pt x="4733" y="5365"/>
                    </a:lnTo>
                    <a:lnTo>
                      <a:pt x="4733" y="5355"/>
                    </a:lnTo>
                    <a:lnTo>
                      <a:pt x="4732" y="5330"/>
                    </a:lnTo>
                    <a:lnTo>
                      <a:pt x="4725" y="5297"/>
                    </a:lnTo>
                    <a:lnTo>
                      <a:pt x="4717" y="5255"/>
                    </a:lnTo>
                    <a:lnTo>
                      <a:pt x="4707" y="5222"/>
                    </a:lnTo>
                    <a:lnTo>
                      <a:pt x="4699" y="5190"/>
                    </a:lnTo>
                    <a:lnTo>
                      <a:pt x="4682" y="5138"/>
                    </a:lnTo>
                    <a:lnTo>
                      <a:pt x="4664" y="5096"/>
                    </a:lnTo>
                    <a:lnTo>
                      <a:pt x="4649" y="5063"/>
                    </a:lnTo>
                    <a:lnTo>
                      <a:pt x="4695" y="5025"/>
                    </a:lnTo>
                    <a:lnTo>
                      <a:pt x="4740" y="4987"/>
                    </a:lnTo>
                    <a:lnTo>
                      <a:pt x="4769" y="5009"/>
                    </a:lnTo>
                    <a:lnTo>
                      <a:pt x="4807" y="5032"/>
                    </a:lnTo>
                    <a:lnTo>
                      <a:pt x="4857" y="5058"/>
                    </a:lnTo>
                    <a:lnTo>
                      <a:pt x="4885" y="5072"/>
                    </a:lnTo>
                    <a:lnTo>
                      <a:pt x="4916" y="5086"/>
                    </a:lnTo>
                    <a:lnTo>
                      <a:pt x="4957" y="5103"/>
                    </a:lnTo>
                    <a:lnTo>
                      <a:pt x="4989" y="5114"/>
                    </a:lnTo>
                    <a:lnTo>
                      <a:pt x="5012" y="5121"/>
                    </a:lnTo>
                    <a:lnTo>
                      <a:pt x="5022" y="5121"/>
                    </a:lnTo>
                    <a:lnTo>
                      <a:pt x="5032" y="5121"/>
                    </a:lnTo>
                    <a:lnTo>
                      <a:pt x="5038" y="5121"/>
                    </a:lnTo>
                    <a:lnTo>
                      <a:pt x="5045" y="5119"/>
                    </a:lnTo>
                    <a:lnTo>
                      <a:pt x="5051" y="5116"/>
                    </a:lnTo>
                    <a:lnTo>
                      <a:pt x="5058" y="5111"/>
                    </a:lnTo>
                    <a:lnTo>
                      <a:pt x="5071" y="5101"/>
                    </a:lnTo>
                    <a:lnTo>
                      <a:pt x="5084" y="5086"/>
                    </a:lnTo>
                    <a:lnTo>
                      <a:pt x="5099" y="5072"/>
                    </a:lnTo>
                    <a:lnTo>
                      <a:pt x="5111" y="5060"/>
                    </a:lnTo>
                    <a:lnTo>
                      <a:pt x="5114" y="5053"/>
                    </a:lnTo>
                    <a:lnTo>
                      <a:pt x="5117" y="5047"/>
                    </a:lnTo>
                    <a:lnTo>
                      <a:pt x="5119" y="5040"/>
                    </a:lnTo>
                    <a:lnTo>
                      <a:pt x="5121" y="5032"/>
                    </a:lnTo>
                    <a:lnTo>
                      <a:pt x="5121" y="5024"/>
                    </a:lnTo>
                    <a:lnTo>
                      <a:pt x="5119" y="5014"/>
                    </a:lnTo>
                    <a:lnTo>
                      <a:pt x="5114" y="4989"/>
                    </a:lnTo>
                    <a:lnTo>
                      <a:pt x="5103" y="4958"/>
                    </a:lnTo>
                    <a:lnTo>
                      <a:pt x="5084" y="4917"/>
                    </a:lnTo>
                    <a:lnTo>
                      <a:pt x="5071" y="4887"/>
                    </a:lnTo>
                    <a:lnTo>
                      <a:pt x="5058" y="4857"/>
                    </a:lnTo>
                    <a:lnTo>
                      <a:pt x="5032" y="4809"/>
                    </a:lnTo>
                    <a:lnTo>
                      <a:pt x="5007" y="4770"/>
                    </a:lnTo>
                    <a:lnTo>
                      <a:pt x="4987" y="4740"/>
                    </a:lnTo>
                    <a:lnTo>
                      <a:pt x="5025" y="4696"/>
                    </a:lnTo>
                    <a:lnTo>
                      <a:pt x="5063" y="4651"/>
                    </a:lnTo>
                    <a:lnTo>
                      <a:pt x="5094" y="4666"/>
                    </a:lnTo>
                    <a:lnTo>
                      <a:pt x="5137" y="4682"/>
                    </a:lnTo>
                    <a:lnTo>
                      <a:pt x="5190" y="4701"/>
                    </a:lnTo>
                    <a:lnTo>
                      <a:pt x="5220" y="4709"/>
                    </a:lnTo>
                    <a:lnTo>
                      <a:pt x="5253" y="4717"/>
                    </a:lnTo>
                    <a:lnTo>
                      <a:pt x="5297" y="4727"/>
                    </a:lnTo>
                    <a:lnTo>
                      <a:pt x="5330" y="4732"/>
                    </a:lnTo>
                    <a:lnTo>
                      <a:pt x="5355" y="4734"/>
                    </a:lnTo>
                    <a:lnTo>
                      <a:pt x="5363" y="4734"/>
                    </a:lnTo>
                    <a:lnTo>
                      <a:pt x="5373" y="4732"/>
                    </a:lnTo>
                    <a:lnTo>
                      <a:pt x="5380" y="4730"/>
                    </a:lnTo>
                    <a:lnTo>
                      <a:pt x="5386" y="4727"/>
                    </a:lnTo>
                    <a:lnTo>
                      <a:pt x="5393" y="4722"/>
                    </a:lnTo>
                    <a:lnTo>
                      <a:pt x="5398" y="4717"/>
                    </a:lnTo>
                    <a:lnTo>
                      <a:pt x="5408" y="4704"/>
                    </a:lnTo>
                    <a:lnTo>
                      <a:pt x="5419" y="4687"/>
                    </a:lnTo>
                    <a:lnTo>
                      <a:pt x="5431" y="4671"/>
                    </a:lnTo>
                    <a:lnTo>
                      <a:pt x="5441" y="4656"/>
                    </a:lnTo>
                    <a:lnTo>
                      <a:pt x="5442" y="4649"/>
                    </a:lnTo>
                    <a:lnTo>
                      <a:pt x="5444" y="4643"/>
                    </a:lnTo>
                    <a:lnTo>
                      <a:pt x="5445" y="4636"/>
                    </a:lnTo>
                    <a:lnTo>
                      <a:pt x="5445" y="4628"/>
                    </a:lnTo>
                    <a:lnTo>
                      <a:pt x="5444" y="4620"/>
                    </a:lnTo>
                    <a:lnTo>
                      <a:pt x="5441" y="4610"/>
                    </a:lnTo>
                    <a:lnTo>
                      <a:pt x="5431" y="4587"/>
                    </a:lnTo>
                    <a:lnTo>
                      <a:pt x="5414" y="4559"/>
                    </a:lnTo>
                    <a:lnTo>
                      <a:pt x="5391" y="4521"/>
                    </a:lnTo>
                    <a:lnTo>
                      <a:pt x="5371" y="4493"/>
                    </a:lnTo>
                    <a:lnTo>
                      <a:pt x="5353" y="4468"/>
                    </a:lnTo>
                    <a:lnTo>
                      <a:pt x="5319" y="4424"/>
                    </a:lnTo>
                    <a:lnTo>
                      <a:pt x="5287" y="4389"/>
                    </a:lnTo>
                    <a:lnTo>
                      <a:pt x="5262" y="4364"/>
                    </a:lnTo>
                    <a:lnTo>
                      <a:pt x="5292" y="4313"/>
                    </a:lnTo>
                    <a:lnTo>
                      <a:pt x="5322" y="4262"/>
                    </a:lnTo>
                    <a:lnTo>
                      <a:pt x="5356" y="4272"/>
                    </a:lnTo>
                    <a:lnTo>
                      <a:pt x="5401" y="4282"/>
                    </a:lnTo>
                    <a:lnTo>
                      <a:pt x="5455" y="4288"/>
                    </a:lnTo>
                    <a:lnTo>
                      <a:pt x="5487" y="4292"/>
                    </a:lnTo>
                    <a:lnTo>
                      <a:pt x="5521" y="4295"/>
                    </a:lnTo>
                    <a:lnTo>
                      <a:pt x="5566" y="4297"/>
                    </a:lnTo>
                    <a:lnTo>
                      <a:pt x="5599" y="4297"/>
                    </a:lnTo>
                    <a:lnTo>
                      <a:pt x="5624" y="4293"/>
                    </a:lnTo>
                    <a:lnTo>
                      <a:pt x="5633" y="4292"/>
                    </a:lnTo>
                    <a:lnTo>
                      <a:pt x="5642" y="4288"/>
                    </a:lnTo>
                    <a:lnTo>
                      <a:pt x="5648" y="4285"/>
                    </a:lnTo>
                    <a:lnTo>
                      <a:pt x="5653" y="4282"/>
                    </a:lnTo>
                    <a:lnTo>
                      <a:pt x="5658" y="4275"/>
                    </a:lnTo>
                    <a:lnTo>
                      <a:pt x="5663" y="4270"/>
                    </a:lnTo>
                    <a:lnTo>
                      <a:pt x="5671" y="4255"/>
                    </a:lnTo>
                    <a:lnTo>
                      <a:pt x="5680" y="4237"/>
                    </a:lnTo>
                    <a:lnTo>
                      <a:pt x="5688" y="4219"/>
                    </a:lnTo>
                    <a:lnTo>
                      <a:pt x="5694" y="4203"/>
                    </a:lnTo>
                    <a:lnTo>
                      <a:pt x="5696" y="4196"/>
                    </a:lnTo>
                    <a:lnTo>
                      <a:pt x="5696" y="4189"/>
                    </a:lnTo>
                    <a:lnTo>
                      <a:pt x="5696" y="4181"/>
                    </a:lnTo>
                    <a:lnTo>
                      <a:pt x="5694" y="4175"/>
                    </a:lnTo>
                    <a:lnTo>
                      <a:pt x="5691" y="4166"/>
                    </a:lnTo>
                    <a:lnTo>
                      <a:pt x="5688" y="4157"/>
                    </a:lnTo>
                    <a:lnTo>
                      <a:pt x="5673" y="4137"/>
                    </a:lnTo>
                    <a:lnTo>
                      <a:pt x="5652" y="4110"/>
                    </a:lnTo>
                    <a:lnTo>
                      <a:pt x="5622" y="4079"/>
                    </a:lnTo>
                    <a:lnTo>
                      <a:pt x="5599" y="4054"/>
                    </a:lnTo>
                    <a:lnTo>
                      <a:pt x="5576" y="4031"/>
                    </a:lnTo>
                    <a:lnTo>
                      <a:pt x="5535" y="3995"/>
                    </a:lnTo>
                    <a:lnTo>
                      <a:pt x="5498" y="3967"/>
                    </a:lnTo>
                    <a:lnTo>
                      <a:pt x="5469" y="3945"/>
                    </a:lnTo>
                    <a:lnTo>
                      <a:pt x="5488" y="3891"/>
                    </a:lnTo>
                    <a:lnTo>
                      <a:pt x="5508" y="3835"/>
                    </a:lnTo>
                    <a:lnTo>
                      <a:pt x="5544" y="3838"/>
                    </a:lnTo>
                    <a:lnTo>
                      <a:pt x="5591" y="3840"/>
                    </a:lnTo>
                    <a:lnTo>
                      <a:pt x="5645" y="3838"/>
                    </a:lnTo>
                    <a:lnTo>
                      <a:pt x="5678" y="3837"/>
                    </a:lnTo>
                    <a:lnTo>
                      <a:pt x="5711" y="3832"/>
                    </a:lnTo>
                    <a:lnTo>
                      <a:pt x="5755" y="3827"/>
                    </a:lnTo>
                    <a:lnTo>
                      <a:pt x="5788" y="3820"/>
                    </a:lnTo>
                    <a:lnTo>
                      <a:pt x="5812" y="3814"/>
                    </a:lnTo>
                    <a:lnTo>
                      <a:pt x="5821" y="3810"/>
                    </a:lnTo>
                    <a:lnTo>
                      <a:pt x="5828" y="3805"/>
                    </a:lnTo>
                    <a:lnTo>
                      <a:pt x="5835" y="3802"/>
                    </a:lnTo>
                    <a:lnTo>
                      <a:pt x="5840" y="3795"/>
                    </a:lnTo>
                    <a:lnTo>
                      <a:pt x="5843" y="3790"/>
                    </a:lnTo>
                    <a:lnTo>
                      <a:pt x="5848" y="3784"/>
                    </a:lnTo>
                    <a:lnTo>
                      <a:pt x="5853" y="3767"/>
                    </a:lnTo>
                    <a:lnTo>
                      <a:pt x="5858" y="3748"/>
                    </a:lnTo>
                    <a:lnTo>
                      <a:pt x="5863" y="3728"/>
                    </a:lnTo>
                    <a:lnTo>
                      <a:pt x="5866" y="3711"/>
                    </a:lnTo>
                    <a:lnTo>
                      <a:pt x="5866" y="3705"/>
                    </a:lnTo>
                    <a:lnTo>
                      <a:pt x="5866" y="3698"/>
                    </a:lnTo>
                    <a:lnTo>
                      <a:pt x="5864" y="3690"/>
                    </a:lnTo>
                    <a:lnTo>
                      <a:pt x="5861" y="3683"/>
                    </a:lnTo>
                    <a:lnTo>
                      <a:pt x="5858" y="3677"/>
                    </a:lnTo>
                    <a:lnTo>
                      <a:pt x="5851" y="3668"/>
                    </a:lnTo>
                    <a:lnTo>
                      <a:pt x="5833" y="3650"/>
                    </a:lnTo>
                    <a:lnTo>
                      <a:pt x="5808" y="3629"/>
                    </a:lnTo>
                    <a:lnTo>
                      <a:pt x="5774" y="3603"/>
                    </a:lnTo>
                    <a:lnTo>
                      <a:pt x="5746" y="3581"/>
                    </a:lnTo>
                    <a:lnTo>
                      <a:pt x="5719" y="3565"/>
                    </a:lnTo>
                    <a:lnTo>
                      <a:pt x="5671" y="3535"/>
                    </a:lnTo>
                    <a:lnTo>
                      <a:pt x="5630" y="3512"/>
                    </a:lnTo>
                    <a:lnTo>
                      <a:pt x="5599" y="3497"/>
                    </a:lnTo>
                    <a:lnTo>
                      <a:pt x="5609" y="3439"/>
                    </a:lnTo>
                    <a:lnTo>
                      <a:pt x="5619" y="3383"/>
                    </a:lnTo>
                    <a:lnTo>
                      <a:pt x="5655" y="3380"/>
                    </a:lnTo>
                    <a:lnTo>
                      <a:pt x="5699" y="3373"/>
                    </a:lnTo>
                    <a:lnTo>
                      <a:pt x="5755" y="3362"/>
                    </a:lnTo>
                    <a:lnTo>
                      <a:pt x="5785" y="3354"/>
                    </a:lnTo>
                    <a:lnTo>
                      <a:pt x="5818" y="3344"/>
                    </a:lnTo>
                    <a:lnTo>
                      <a:pt x="5861" y="3330"/>
                    </a:lnTo>
                    <a:lnTo>
                      <a:pt x="5892" y="3319"/>
                    </a:lnTo>
                    <a:lnTo>
                      <a:pt x="5914" y="3309"/>
                    </a:lnTo>
                    <a:lnTo>
                      <a:pt x="5922" y="3302"/>
                    </a:lnTo>
                    <a:lnTo>
                      <a:pt x="5929" y="3298"/>
                    </a:lnTo>
                    <a:lnTo>
                      <a:pt x="5935" y="3293"/>
                    </a:lnTo>
                    <a:lnTo>
                      <a:pt x="5938" y="3286"/>
                    </a:lnTo>
                    <a:lnTo>
                      <a:pt x="5942" y="3279"/>
                    </a:lnTo>
                    <a:lnTo>
                      <a:pt x="5943" y="3273"/>
                    </a:lnTo>
                    <a:lnTo>
                      <a:pt x="5947" y="3256"/>
                    </a:lnTo>
                    <a:lnTo>
                      <a:pt x="5948" y="3237"/>
                    </a:lnTo>
                    <a:lnTo>
                      <a:pt x="5950" y="3215"/>
                    </a:lnTo>
                    <a:lnTo>
                      <a:pt x="5950" y="3199"/>
                    </a:lnTo>
                    <a:lnTo>
                      <a:pt x="5950" y="3192"/>
                    </a:lnTo>
                    <a:lnTo>
                      <a:pt x="5947" y="3184"/>
                    </a:lnTo>
                    <a:lnTo>
                      <a:pt x="5945" y="3177"/>
                    </a:lnTo>
                    <a:lnTo>
                      <a:pt x="5940" y="3171"/>
                    </a:lnTo>
                    <a:lnTo>
                      <a:pt x="5935" y="3164"/>
                    </a:lnTo>
                    <a:lnTo>
                      <a:pt x="5927" y="3157"/>
                    </a:lnTo>
                    <a:lnTo>
                      <a:pt x="5907" y="3144"/>
                    </a:lnTo>
                    <a:lnTo>
                      <a:pt x="5879" y="3126"/>
                    </a:lnTo>
                    <a:lnTo>
                      <a:pt x="5840" y="3106"/>
                    </a:lnTo>
                    <a:close/>
                    <a:moveTo>
                      <a:pt x="2885" y="3319"/>
                    </a:moveTo>
                    <a:lnTo>
                      <a:pt x="2885" y="3319"/>
                    </a:lnTo>
                    <a:lnTo>
                      <a:pt x="2850" y="3307"/>
                    </a:lnTo>
                    <a:lnTo>
                      <a:pt x="2817" y="3294"/>
                    </a:lnTo>
                    <a:lnTo>
                      <a:pt x="2788" y="3276"/>
                    </a:lnTo>
                    <a:lnTo>
                      <a:pt x="2760" y="3256"/>
                    </a:lnTo>
                    <a:lnTo>
                      <a:pt x="2733" y="3235"/>
                    </a:lnTo>
                    <a:lnTo>
                      <a:pt x="2710" y="3210"/>
                    </a:lnTo>
                    <a:lnTo>
                      <a:pt x="2689" y="3184"/>
                    </a:lnTo>
                    <a:lnTo>
                      <a:pt x="2671" y="3154"/>
                    </a:lnTo>
                    <a:lnTo>
                      <a:pt x="2654" y="3124"/>
                    </a:lnTo>
                    <a:lnTo>
                      <a:pt x="2643" y="3093"/>
                    </a:lnTo>
                    <a:lnTo>
                      <a:pt x="2633" y="3060"/>
                    </a:lnTo>
                    <a:lnTo>
                      <a:pt x="2626" y="3027"/>
                    </a:lnTo>
                    <a:lnTo>
                      <a:pt x="2623" y="2992"/>
                    </a:lnTo>
                    <a:lnTo>
                      <a:pt x="2623" y="2958"/>
                    </a:lnTo>
                    <a:lnTo>
                      <a:pt x="2628" y="2922"/>
                    </a:lnTo>
                    <a:lnTo>
                      <a:pt x="2634" y="2887"/>
                    </a:lnTo>
                    <a:lnTo>
                      <a:pt x="2646" y="2852"/>
                    </a:lnTo>
                    <a:lnTo>
                      <a:pt x="2661" y="2819"/>
                    </a:lnTo>
                    <a:lnTo>
                      <a:pt x="2677" y="2790"/>
                    </a:lnTo>
                    <a:lnTo>
                      <a:pt x="2697" y="2762"/>
                    </a:lnTo>
                    <a:lnTo>
                      <a:pt x="2720" y="2735"/>
                    </a:lnTo>
                    <a:lnTo>
                      <a:pt x="2745" y="2712"/>
                    </a:lnTo>
                    <a:lnTo>
                      <a:pt x="2771" y="2691"/>
                    </a:lnTo>
                    <a:lnTo>
                      <a:pt x="2799" y="2673"/>
                    </a:lnTo>
                    <a:lnTo>
                      <a:pt x="2829" y="2656"/>
                    </a:lnTo>
                    <a:lnTo>
                      <a:pt x="2860" y="2645"/>
                    </a:lnTo>
                    <a:lnTo>
                      <a:pt x="2893" y="2635"/>
                    </a:lnTo>
                    <a:lnTo>
                      <a:pt x="2928" y="2628"/>
                    </a:lnTo>
                    <a:lnTo>
                      <a:pt x="2962" y="2625"/>
                    </a:lnTo>
                    <a:lnTo>
                      <a:pt x="2997" y="2625"/>
                    </a:lnTo>
                    <a:lnTo>
                      <a:pt x="3032" y="2630"/>
                    </a:lnTo>
                    <a:lnTo>
                      <a:pt x="3068" y="2636"/>
                    </a:lnTo>
                    <a:lnTo>
                      <a:pt x="3101" y="2648"/>
                    </a:lnTo>
                    <a:lnTo>
                      <a:pt x="3134" y="2663"/>
                    </a:lnTo>
                    <a:lnTo>
                      <a:pt x="3165" y="2679"/>
                    </a:lnTo>
                    <a:lnTo>
                      <a:pt x="3193" y="2699"/>
                    </a:lnTo>
                    <a:lnTo>
                      <a:pt x="3218" y="2722"/>
                    </a:lnTo>
                    <a:lnTo>
                      <a:pt x="3243" y="2747"/>
                    </a:lnTo>
                    <a:lnTo>
                      <a:pt x="3263" y="2773"/>
                    </a:lnTo>
                    <a:lnTo>
                      <a:pt x="3282" y="2801"/>
                    </a:lnTo>
                    <a:lnTo>
                      <a:pt x="3297" y="2831"/>
                    </a:lnTo>
                    <a:lnTo>
                      <a:pt x="3310" y="2864"/>
                    </a:lnTo>
                    <a:lnTo>
                      <a:pt x="3319" y="2895"/>
                    </a:lnTo>
                    <a:lnTo>
                      <a:pt x="3325" y="2930"/>
                    </a:lnTo>
                    <a:lnTo>
                      <a:pt x="3328" y="2964"/>
                    </a:lnTo>
                    <a:lnTo>
                      <a:pt x="3328" y="2999"/>
                    </a:lnTo>
                    <a:lnTo>
                      <a:pt x="3325" y="3034"/>
                    </a:lnTo>
                    <a:lnTo>
                      <a:pt x="3317" y="3070"/>
                    </a:lnTo>
                    <a:lnTo>
                      <a:pt x="3305" y="3103"/>
                    </a:lnTo>
                    <a:lnTo>
                      <a:pt x="3292" y="3136"/>
                    </a:lnTo>
                    <a:lnTo>
                      <a:pt x="3274" y="3167"/>
                    </a:lnTo>
                    <a:lnTo>
                      <a:pt x="3254" y="3195"/>
                    </a:lnTo>
                    <a:lnTo>
                      <a:pt x="3233" y="3222"/>
                    </a:lnTo>
                    <a:lnTo>
                      <a:pt x="3208" y="3245"/>
                    </a:lnTo>
                    <a:lnTo>
                      <a:pt x="3180" y="3266"/>
                    </a:lnTo>
                    <a:lnTo>
                      <a:pt x="3152" y="3284"/>
                    </a:lnTo>
                    <a:lnTo>
                      <a:pt x="3122" y="3299"/>
                    </a:lnTo>
                    <a:lnTo>
                      <a:pt x="3091" y="3312"/>
                    </a:lnTo>
                    <a:lnTo>
                      <a:pt x="3058" y="3321"/>
                    </a:lnTo>
                    <a:lnTo>
                      <a:pt x="3025" y="3327"/>
                    </a:lnTo>
                    <a:lnTo>
                      <a:pt x="2990" y="3330"/>
                    </a:lnTo>
                    <a:lnTo>
                      <a:pt x="2956" y="3330"/>
                    </a:lnTo>
                    <a:lnTo>
                      <a:pt x="2920" y="3327"/>
                    </a:lnTo>
                    <a:lnTo>
                      <a:pt x="2885" y="3319"/>
                    </a:lnTo>
                    <a:close/>
                  </a:path>
                </a:pathLst>
              </a:custGeom>
              <a:gradFill rotWithShape="1">
                <a:gsLst>
                  <a:gs pos="0">
                    <a:srgbClr val="5989C3"/>
                  </a:gs>
                  <a:gs pos="100000">
                    <a:srgbClr val="284B76"/>
                  </a:gs>
                </a:gsLst>
                <a:lin ang="0" scaled="1"/>
              </a:gradFill>
              <a:ln w="9525">
                <a:noFill/>
                <a:round/>
                <a:headEnd/>
                <a:tailEnd/>
              </a:ln>
              <a:effectLst>
                <a:outerShdw dist="38100" dir="2700000" algn="ctr" rotWithShape="0">
                  <a:srgbClr val="000000">
                    <a:alpha val="17000"/>
                  </a:srgbClr>
                </a:outerShdw>
              </a:effectLst>
            </p:spPr>
            <p:txBody>
              <a:bodyPr/>
              <a:lstStyle/>
              <a:p>
                <a:endParaRPr lang="zh-CN" altLang="en-US"/>
              </a:p>
            </p:txBody>
          </p:sp>
          <p:sp>
            <p:nvSpPr>
              <p:cNvPr id="4107" name="Freeform 6"/>
              <p:cNvSpPr>
                <a:spLocks noEditPoints="1" noChangeArrowheads="1"/>
              </p:cNvSpPr>
              <p:nvPr/>
            </p:nvSpPr>
            <p:spPr bwMode="auto">
              <a:xfrm>
                <a:off x="0" y="0"/>
                <a:ext cx="1549400" cy="1549398"/>
              </a:xfrm>
              <a:custGeom>
                <a:avLst/>
                <a:gdLst>
                  <a:gd name="T0" fmla="*/ 1548879 w 5950"/>
                  <a:gd name="T1" fmla="*/ 706994 h 5950"/>
                  <a:gd name="T2" fmla="*/ 563513 w 5950"/>
                  <a:gd name="T3" fmla="*/ 27082 h 5950"/>
                  <a:gd name="T4" fmla="*/ 585908 w 5950"/>
                  <a:gd name="T5" fmla="*/ 21874 h 5950"/>
                  <a:gd name="T6" fmla="*/ 1394460 w 5950"/>
                  <a:gd name="T7" fmla="*/ 316910 h 5950"/>
                  <a:gd name="T8" fmla="*/ 1541327 w 5950"/>
                  <a:gd name="T9" fmla="*/ 820530 h 5950"/>
                  <a:gd name="T10" fmla="*/ 1549400 w 5950"/>
                  <a:gd name="T11" fmla="*/ 835373 h 5950"/>
                  <a:gd name="T12" fmla="*/ 1524141 w 5950"/>
                  <a:gd name="T13" fmla="*/ 593719 h 5950"/>
                  <a:gd name="T14" fmla="*/ 1517110 w 5950"/>
                  <a:gd name="T15" fmla="*/ 558044 h 5950"/>
                  <a:gd name="T16" fmla="*/ 685902 w 5950"/>
                  <a:gd name="T17" fmla="*/ 13281 h 5950"/>
                  <a:gd name="T18" fmla="*/ 1220511 w 5950"/>
                  <a:gd name="T19" fmla="*/ 138274 h 5950"/>
                  <a:gd name="T20" fmla="*/ 1232229 w 5950"/>
                  <a:gd name="T21" fmla="*/ 151555 h 5950"/>
                  <a:gd name="T22" fmla="*/ 1311912 w 5950"/>
                  <a:gd name="T23" fmla="*/ 216395 h 5950"/>
                  <a:gd name="T24" fmla="*/ 1329099 w 5950"/>
                  <a:gd name="T25" fmla="*/ 230196 h 5950"/>
                  <a:gd name="T26" fmla="*/ 1475966 w 5950"/>
                  <a:gd name="T27" fmla="*/ 1109317 h 5950"/>
                  <a:gd name="T28" fmla="*/ 1083018 w 5950"/>
                  <a:gd name="T29" fmla="*/ 1481693 h 5950"/>
                  <a:gd name="T30" fmla="*/ 1116610 w 5950"/>
                  <a:gd name="T31" fmla="*/ 1468673 h 5950"/>
                  <a:gd name="T32" fmla="*/ 2864 w 5950"/>
                  <a:gd name="T33" fmla="*/ 724702 h 5950"/>
                  <a:gd name="T34" fmla="*/ 260 w 5950"/>
                  <a:gd name="T35" fmla="*/ 706994 h 5950"/>
                  <a:gd name="T36" fmla="*/ 470809 w 5950"/>
                  <a:gd name="T37" fmla="*/ 70830 h 5950"/>
                  <a:gd name="T38" fmla="*/ 1398626 w 5950"/>
                  <a:gd name="T39" fmla="*/ 1232227 h 5950"/>
                  <a:gd name="T40" fmla="*/ 1417115 w 5950"/>
                  <a:gd name="T41" fmla="*/ 1201760 h 5950"/>
                  <a:gd name="T42" fmla="*/ 1319203 w 5950"/>
                  <a:gd name="T43" fmla="*/ 1329357 h 5950"/>
                  <a:gd name="T44" fmla="*/ 260 w 5950"/>
                  <a:gd name="T45" fmla="*/ 842925 h 5950"/>
                  <a:gd name="T46" fmla="*/ 5468 w 5950"/>
                  <a:gd name="T47" fmla="*/ 822613 h 5950"/>
                  <a:gd name="T48" fmla="*/ 65622 w 5950"/>
                  <a:gd name="T49" fmla="*/ 458570 h 5950"/>
                  <a:gd name="T50" fmla="*/ 74736 w 5950"/>
                  <a:gd name="T51" fmla="*/ 437477 h 5950"/>
                  <a:gd name="T52" fmla="*/ 133847 w 5950"/>
                  <a:gd name="T53" fmla="*/ 352846 h 5950"/>
                  <a:gd name="T54" fmla="*/ 224989 w 5950"/>
                  <a:gd name="T55" fmla="*/ 225509 h 5950"/>
                  <a:gd name="T56" fmla="*/ 240352 w 5950"/>
                  <a:gd name="T57" fmla="*/ 215874 h 5950"/>
                  <a:gd name="T58" fmla="*/ 317692 w 5950"/>
                  <a:gd name="T59" fmla="*/ 148951 h 5950"/>
                  <a:gd name="T60" fmla="*/ 334879 w 5950"/>
                  <a:gd name="T61" fmla="*/ 133847 h 5950"/>
                  <a:gd name="T62" fmla="*/ 1481956 w 5950"/>
                  <a:gd name="T63" fmla="*/ 452841 h 5950"/>
                  <a:gd name="T64" fmla="*/ 982241 w 5950"/>
                  <a:gd name="T65" fmla="*/ 1523618 h 5950"/>
                  <a:gd name="T66" fmla="*/ 961149 w 5950"/>
                  <a:gd name="T67" fmla="*/ 1527524 h 5950"/>
                  <a:gd name="T68" fmla="*/ 1526224 w 5950"/>
                  <a:gd name="T69" fmla="*/ 958804 h 5950"/>
                  <a:gd name="T70" fmla="*/ 1525443 w 5950"/>
                  <a:gd name="T71" fmla="*/ 975991 h 5950"/>
                  <a:gd name="T72" fmla="*/ 994220 w 5950"/>
                  <a:gd name="T73" fmla="*/ 39842 h 5950"/>
                  <a:gd name="T74" fmla="*/ 558044 w 5950"/>
                  <a:gd name="T75" fmla="*/ 1517629 h 5950"/>
                  <a:gd name="T76" fmla="*/ 593720 w 5950"/>
                  <a:gd name="T77" fmla="*/ 1524660 h 5950"/>
                  <a:gd name="T78" fmla="*/ 27082 w 5950"/>
                  <a:gd name="T79" fmla="*/ 564033 h 5950"/>
                  <a:gd name="T80" fmla="*/ 1197855 w 5950"/>
                  <a:gd name="T81" fmla="*/ 1416072 h 5950"/>
                  <a:gd name="T82" fmla="*/ 1229885 w 5950"/>
                  <a:gd name="T83" fmla="*/ 1403572 h 5950"/>
                  <a:gd name="T84" fmla="*/ 76298 w 5950"/>
                  <a:gd name="T85" fmla="*/ 1114265 h 5950"/>
                  <a:gd name="T86" fmla="*/ 66142 w 5950"/>
                  <a:gd name="T87" fmla="*/ 1093953 h 5950"/>
                  <a:gd name="T88" fmla="*/ 39321 w 5950"/>
                  <a:gd name="T89" fmla="*/ 994479 h 5950"/>
                  <a:gd name="T90" fmla="*/ 224989 w 5950"/>
                  <a:gd name="T91" fmla="*/ 1324410 h 5950"/>
                  <a:gd name="T92" fmla="*/ 215874 w 5950"/>
                  <a:gd name="T93" fmla="*/ 1309567 h 5950"/>
                  <a:gd name="T94" fmla="*/ 342170 w 5950"/>
                  <a:gd name="T95" fmla="*/ 1418155 h 5950"/>
                  <a:gd name="T96" fmla="*/ 323161 w 5950"/>
                  <a:gd name="T97" fmla="*/ 1407478 h 5950"/>
                  <a:gd name="T98" fmla="*/ 449977 w 5950"/>
                  <a:gd name="T99" fmla="*/ 1471017 h 5950"/>
                  <a:gd name="T100" fmla="*/ 141920 w 5950"/>
                  <a:gd name="T101" fmla="*/ 1226498 h 5950"/>
                  <a:gd name="T102" fmla="*/ 131243 w 5950"/>
                  <a:gd name="T103" fmla="*/ 1207228 h 5950"/>
                  <a:gd name="T104" fmla="*/ 858550 w 5950"/>
                  <a:gd name="T105" fmla="*/ 1543930 h 5950"/>
                  <a:gd name="T106" fmla="*/ 842405 w 5950"/>
                  <a:gd name="T107" fmla="*/ 1549138 h 5950"/>
                  <a:gd name="T108" fmla="*/ 863237 w 5950"/>
                  <a:gd name="T109" fmla="*/ 13281 h 5950"/>
                  <a:gd name="T110" fmla="*/ 1093955 w 5950"/>
                  <a:gd name="T111" fmla="*/ 66663 h 5950"/>
                  <a:gd name="T112" fmla="*/ 1114006 w 5950"/>
                  <a:gd name="T113" fmla="*/ 76819 h 5950"/>
                  <a:gd name="T114" fmla="*/ 726265 w 5950"/>
                  <a:gd name="T115" fmla="*/ 1544711 h 595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50" h="5950">
                    <a:moveTo>
                      <a:pt x="5904" y="2636"/>
                    </a:moveTo>
                    <a:lnTo>
                      <a:pt x="5904" y="2636"/>
                    </a:lnTo>
                    <a:lnTo>
                      <a:pt x="5912" y="2719"/>
                    </a:lnTo>
                    <a:lnTo>
                      <a:pt x="5919" y="2800"/>
                    </a:lnTo>
                    <a:lnTo>
                      <a:pt x="5930" y="2791"/>
                    </a:lnTo>
                    <a:lnTo>
                      <a:pt x="5938" y="2781"/>
                    </a:lnTo>
                    <a:lnTo>
                      <a:pt x="5945" y="2773"/>
                    </a:lnTo>
                    <a:lnTo>
                      <a:pt x="5948" y="2763"/>
                    </a:lnTo>
                    <a:lnTo>
                      <a:pt x="5950" y="2753"/>
                    </a:lnTo>
                    <a:lnTo>
                      <a:pt x="5950" y="2742"/>
                    </a:lnTo>
                    <a:lnTo>
                      <a:pt x="5948" y="2715"/>
                    </a:lnTo>
                    <a:lnTo>
                      <a:pt x="5945" y="2689"/>
                    </a:lnTo>
                    <a:lnTo>
                      <a:pt x="5943" y="2678"/>
                    </a:lnTo>
                    <a:lnTo>
                      <a:pt x="5940" y="2668"/>
                    </a:lnTo>
                    <a:lnTo>
                      <a:pt x="5935" y="2659"/>
                    </a:lnTo>
                    <a:lnTo>
                      <a:pt x="5927" y="2651"/>
                    </a:lnTo>
                    <a:lnTo>
                      <a:pt x="5917" y="2645"/>
                    </a:lnTo>
                    <a:lnTo>
                      <a:pt x="5904" y="2636"/>
                    </a:lnTo>
                    <a:close/>
                    <a:moveTo>
                      <a:pt x="2202" y="92"/>
                    </a:moveTo>
                    <a:lnTo>
                      <a:pt x="2202" y="92"/>
                    </a:lnTo>
                    <a:lnTo>
                      <a:pt x="2176" y="101"/>
                    </a:lnTo>
                    <a:lnTo>
                      <a:pt x="2164" y="104"/>
                    </a:lnTo>
                    <a:lnTo>
                      <a:pt x="2156" y="109"/>
                    </a:lnTo>
                    <a:lnTo>
                      <a:pt x="2148" y="117"/>
                    </a:lnTo>
                    <a:lnTo>
                      <a:pt x="2141" y="125"/>
                    </a:lnTo>
                    <a:lnTo>
                      <a:pt x="2136" y="138"/>
                    </a:lnTo>
                    <a:lnTo>
                      <a:pt x="2131" y="155"/>
                    </a:lnTo>
                    <a:lnTo>
                      <a:pt x="2212" y="132"/>
                    </a:lnTo>
                    <a:lnTo>
                      <a:pt x="2295" y="110"/>
                    </a:lnTo>
                    <a:lnTo>
                      <a:pt x="2282" y="99"/>
                    </a:lnTo>
                    <a:lnTo>
                      <a:pt x="2272" y="91"/>
                    </a:lnTo>
                    <a:lnTo>
                      <a:pt x="2260" y="86"/>
                    </a:lnTo>
                    <a:lnTo>
                      <a:pt x="2250" y="84"/>
                    </a:lnTo>
                    <a:lnTo>
                      <a:pt x="2240" y="84"/>
                    </a:lnTo>
                    <a:lnTo>
                      <a:pt x="2229" y="86"/>
                    </a:lnTo>
                    <a:lnTo>
                      <a:pt x="2202" y="92"/>
                    </a:lnTo>
                    <a:close/>
                    <a:moveTo>
                      <a:pt x="5419" y="1263"/>
                    </a:moveTo>
                    <a:lnTo>
                      <a:pt x="5419" y="1263"/>
                    </a:lnTo>
                    <a:lnTo>
                      <a:pt x="5404" y="1242"/>
                    </a:lnTo>
                    <a:lnTo>
                      <a:pt x="5396" y="1233"/>
                    </a:lnTo>
                    <a:lnTo>
                      <a:pt x="5388" y="1227"/>
                    </a:lnTo>
                    <a:lnTo>
                      <a:pt x="5380" y="1222"/>
                    </a:lnTo>
                    <a:lnTo>
                      <a:pt x="5368" y="1218"/>
                    </a:lnTo>
                    <a:lnTo>
                      <a:pt x="5355" y="1217"/>
                    </a:lnTo>
                    <a:lnTo>
                      <a:pt x="5340" y="1218"/>
                    </a:lnTo>
                    <a:lnTo>
                      <a:pt x="5388" y="1286"/>
                    </a:lnTo>
                    <a:lnTo>
                      <a:pt x="5436" y="1354"/>
                    </a:lnTo>
                    <a:lnTo>
                      <a:pt x="5441" y="1339"/>
                    </a:lnTo>
                    <a:lnTo>
                      <a:pt x="5444" y="1327"/>
                    </a:lnTo>
                    <a:lnTo>
                      <a:pt x="5445" y="1316"/>
                    </a:lnTo>
                    <a:lnTo>
                      <a:pt x="5444" y="1306"/>
                    </a:lnTo>
                    <a:lnTo>
                      <a:pt x="5441" y="1296"/>
                    </a:lnTo>
                    <a:lnTo>
                      <a:pt x="5436" y="1286"/>
                    </a:lnTo>
                    <a:lnTo>
                      <a:pt x="5419" y="1263"/>
                    </a:lnTo>
                    <a:close/>
                    <a:moveTo>
                      <a:pt x="5919" y="3151"/>
                    </a:moveTo>
                    <a:lnTo>
                      <a:pt x="5919" y="3151"/>
                    </a:lnTo>
                    <a:lnTo>
                      <a:pt x="5912" y="3233"/>
                    </a:lnTo>
                    <a:lnTo>
                      <a:pt x="5904" y="3314"/>
                    </a:lnTo>
                    <a:lnTo>
                      <a:pt x="5917" y="3307"/>
                    </a:lnTo>
                    <a:lnTo>
                      <a:pt x="5927" y="3299"/>
                    </a:lnTo>
                    <a:lnTo>
                      <a:pt x="5935" y="3291"/>
                    </a:lnTo>
                    <a:lnTo>
                      <a:pt x="5940" y="3283"/>
                    </a:lnTo>
                    <a:lnTo>
                      <a:pt x="5943" y="3273"/>
                    </a:lnTo>
                    <a:lnTo>
                      <a:pt x="5945" y="3263"/>
                    </a:lnTo>
                    <a:lnTo>
                      <a:pt x="5948" y="3237"/>
                    </a:lnTo>
                    <a:lnTo>
                      <a:pt x="5950" y="3208"/>
                    </a:lnTo>
                    <a:lnTo>
                      <a:pt x="5950" y="3199"/>
                    </a:lnTo>
                    <a:lnTo>
                      <a:pt x="5948" y="3187"/>
                    </a:lnTo>
                    <a:lnTo>
                      <a:pt x="5945" y="3179"/>
                    </a:lnTo>
                    <a:lnTo>
                      <a:pt x="5938" y="3169"/>
                    </a:lnTo>
                    <a:lnTo>
                      <a:pt x="5930" y="3161"/>
                    </a:lnTo>
                    <a:lnTo>
                      <a:pt x="5919" y="3151"/>
                    </a:lnTo>
                    <a:close/>
                    <a:moveTo>
                      <a:pt x="5800" y="2133"/>
                    </a:moveTo>
                    <a:lnTo>
                      <a:pt x="5800" y="2133"/>
                    </a:lnTo>
                    <a:lnTo>
                      <a:pt x="5821" y="2213"/>
                    </a:lnTo>
                    <a:lnTo>
                      <a:pt x="5843" y="2292"/>
                    </a:lnTo>
                    <a:lnTo>
                      <a:pt x="5853" y="2280"/>
                    </a:lnTo>
                    <a:lnTo>
                      <a:pt x="5859" y="2270"/>
                    </a:lnTo>
                    <a:lnTo>
                      <a:pt x="5864" y="2260"/>
                    </a:lnTo>
                    <a:lnTo>
                      <a:pt x="5866" y="2251"/>
                    </a:lnTo>
                    <a:lnTo>
                      <a:pt x="5866" y="2241"/>
                    </a:lnTo>
                    <a:lnTo>
                      <a:pt x="5864" y="2229"/>
                    </a:lnTo>
                    <a:lnTo>
                      <a:pt x="5858" y="2203"/>
                    </a:lnTo>
                    <a:lnTo>
                      <a:pt x="5851" y="2176"/>
                    </a:lnTo>
                    <a:lnTo>
                      <a:pt x="5846" y="2166"/>
                    </a:lnTo>
                    <a:lnTo>
                      <a:pt x="5841" y="2158"/>
                    </a:lnTo>
                    <a:lnTo>
                      <a:pt x="5835" y="2150"/>
                    </a:lnTo>
                    <a:lnTo>
                      <a:pt x="5826" y="2143"/>
                    </a:lnTo>
                    <a:lnTo>
                      <a:pt x="5815" y="2138"/>
                    </a:lnTo>
                    <a:lnTo>
                      <a:pt x="5800" y="2133"/>
                    </a:lnTo>
                    <a:close/>
                    <a:moveTo>
                      <a:pt x="2715" y="2"/>
                    </a:moveTo>
                    <a:lnTo>
                      <a:pt x="2715" y="2"/>
                    </a:lnTo>
                    <a:lnTo>
                      <a:pt x="2687" y="5"/>
                    </a:lnTo>
                    <a:lnTo>
                      <a:pt x="2676" y="7"/>
                    </a:lnTo>
                    <a:lnTo>
                      <a:pt x="2666" y="10"/>
                    </a:lnTo>
                    <a:lnTo>
                      <a:pt x="2657" y="16"/>
                    </a:lnTo>
                    <a:lnTo>
                      <a:pt x="2649" y="25"/>
                    </a:lnTo>
                    <a:lnTo>
                      <a:pt x="2641" y="35"/>
                    </a:lnTo>
                    <a:lnTo>
                      <a:pt x="2634" y="51"/>
                    </a:lnTo>
                    <a:lnTo>
                      <a:pt x="2718" y="41"/>
                    </a:lnTo>
                    <a:lnTo>
                      <a:pt x="2803" y="36"/>
                    </a:lnTo>
                    <a:lnTo>
                      <a:pt x="2791" y="21"/>
                    </a:lnTo>
                    <a:lnTo>
                      <a:pt x="2783" y="13"/>
                    </a:lnTo>
                    <a:lnTo>
                      <a:pt x="2773" y="7"/>
                    </a:lnTo>
                    <a:lnTo>
                      <a:pt x="2763" y="2"/>
                    </a:lnTo>
                    <a:lnTo>
                      <a:pt x="2753" y="0"/>
                    </a:lnTo>
                    <a:lnTo>
                      <a:pt x="2742" y="0"/>
                    </a:lnTo>
                    <a:lnTo>
                      <a:pt x="2715" y="2"/>
                    </a:lnTo>
                    <a:close/>
                    <a:moveTo>
                      <a:pt x="4687" y="531"/>
                    </a:moveTo>
                    <a:lnTo>
                      <a:pt x="4687" y="531"/>
                    </a:lnTo>
                    <a:lnTo>
                      <a:pt x="4664" y="514"/>
                    </a:lnTo>
                    <a:lnTo>
                      <a:pt x="4654" y="509"/>
                    </a:lnTo>
                    <a:lnTo>
                      <a:pt x="4644" y="506"/>
                    </a:lnTo>
                    <a:lnTo>
                      <a:pt x="4634" y="505"/>
                    </a:lnTo>
                    <a:lnTo>
                      <a:pt x="4623" y="506"/>
                    </a:lnTo>
                    <a:lnTo>
                      <a:pt x="4611" y="509"/>
                    </a:lnTo>
                    <a:lnTo>
                      <a:pt x="4595" y="514"/>
                    </a:lnTo>
                    <a:lnTo>
                      <a:pt x="4664" y="562"/>
                    </a:lnTo>
                    <a:lnTo>
                      <a:pt x="4732" y="610"/>
                    </a:lnTo>
                    <a:lnTo>
                      <a:pt x="4733" y="595"/>
                    </a:lnTo>
                    <a:lnTo>
                      <a:pt x="4732" y="582"/>
                    </a:lnTo>
                    <a:lnTo>
                      <a:pt x="4728" y="570"/>
                    </a:lnTo>
                    <a:lnTo>
                      <a:pt x="4723" y="562"/>
                    </a:lnTo>
                    <a:lnTo>
                      <a:pt x="4717" y="554"/>
                    </a:lnTo>
                    <a:lnTo>
                      <a:pt x="4708" y="546"/>
                    </a:lnTo>
                    <a:lnTo>
                      <a:pt x="4687" y="531"/>
                    </a:lnTo>
                    <a:close/>
                    <a:moveTo>
                      <a:pt x="5084" y="866"/>
                    </a:moveTo>
                    <a:lnTo>
                      <a:pt x="5084" y="866"/>
                    </a:lnTo>
                    <a:lnTo>
                      <a:pt x="5066" y="846"/>
                    </a:lnTo>
                    <a:lnTo>
                      <a:pt x="5056" y="839"/>
                    </a:lnTo>
                    <a:lnTo>
                      <a:pt x="5048" y="834"/>
                    </a:lnTo>
                    <a:lnTo>
                      <a:pt x="5038" y="831"/>
                    </a:lnTo>
                    <a:lnTo>
                      <a:pt x="5027" y="829"/>
                    </a:lnTo>
                    <a:lnTo>
                      <a:pt x="5014" y="831"/>
                    </a:lnTo>
                    <a:lnTo>
                      <a:pt x="4999" y="834"/>
                    </a:lnTo>
                    <a:lnTo>
                      <a:pt x="5058" y="892"/>
                    </a:lnTo>
                    <a:lnTo>
                      <a:pt x="5116" y="951"/>
                    </a:lnTo>
                    <a:lnTo>
                      <a:pt x="5119" y="936"/>
                    </a:lnTo>
                    <a:lnTo>
                      <a:pt x="5121" y="923"/>
                    </a:lnTo>
                    <a:lnTo>
                      <a:pt x="5119" y="912"/>
                    </a:lnTo>
                    <a:lnTo>
                      <a:pt x="5116" y="902"/>
                    </a:lnTo>
                    <a:lnTo>
                      <a:pt x="5111" y="894"/>
                    </a:lnTo>
                    <a:lnTo>
                      <a:pt x="5104" y="884"/>
                    </a:lnTo>
                    <a:lnTo>
                      <a:pt x="5084" y="866"/>
                    </a:lnTo>
                    <a:close/>
                    <a:moveTo>
                      <a:pt x="5681" y="4148"/>
                    </a:moveTo>
                    <a:lnTo>
                      <a:pt x="5681" y="4148"/>
                    </a:lnTo>
                    <a:lnTo>
                      <a:pt x="5648" y="4222"/>
                    </a:lnTo>
                    <a:lnTo>
                      <a:pt x="5612" y="4295"/>
                    </a:lnTo>
                    <a:lnTo>
                      <a:pt x="5627" y="4293"/>
                    </a:lnTo>
                    <a:lnTo>
                      <a:pt x="5640" y="4290"/>
                    </a:lnTo>
                    <a:lnTo>
                      <a:pt x="5648" y="4285"/>
                    </a:lnTo>
                    <a:lnTo>
                      <a:pt x="5657" y="4279"/>
                    </a:lnTo>
                    <a:lnTo>
                      <a:pt x="5663" y="4270"/>
                    </a:lnTo>
                    <a:lnTo>
                      <a:pt x="5668" y="4260"/>
                    </a:lnTo>
                    <a:lnTo>
                      <a:pt x="5680" y="4237"/>
                    </a:lnTo>
                    <a:lnTo>
                      <a:pt x="5691" y="4213"/>
                    </a:lnTo>
                    <a:lnTo>
                      <a:pt x="5694" y="4203"/>
                    </a:lnTo>
                    <a:lnTo>
                      <a:pt x="5696" y="4193"/>
                    </a:lnTo>
                    <a:lnTo>
                      <a:pt x="5696" y="4183"/>
                    </a:lnTo>
                    <a:lnTo>
                      <a:pt x="5694" y="4171"/>
                    </a:lnTo>
                    <a:lnTo>
                      <a:pt x="5689" y="4160"/>
                    </a:lnTo>
                    <a:lnTo>
                      <a:pt x="5681" y="4148"/>
                    </a:lnTo>
                    <a:close/>
                    <a:moveTo>
                      <a:pt x="4146" y="5682"/>
                    </a:moveTo>
                    <a:lnTo>
                      <a:pt x="4146" y="5682"/>
                    </a:lnTo>
                    <a:lnTo>
                      <a:pt x="4159" y="5690"/>
                    </a:lnTo>
                    <a:lnTo>
                      <a:pt x="4171" y="5695"/>
                    </a:lnTo>
                    <a:lnTo>
                      <a:pt x="4181" y="5698"/>
                    </a:lnTo>
                    <a:lnTo>
                      <a:pt x="4191" y="5698"/>
                    </a:lnTo>
                    <a:lnTo>
                      <a:pt x="4201" y="5695"/>
                    </a:lnTo>
                    <a:lnTo>
                      <a:pt x="4212" y="5691"/>
                    </a:lnTo>
                    <a:lnTo>
                      <a:pt x="4235" y="5680"/>
                    </a:lnTo>
                    <a:lnTo>
                      <a:pt x="4260" y="5668"/>
                    </a:lnTo>
                    <a:lnTo>
                      <a:pt x="4270" y="5663"/>
                    </a:lnTo>
                    <a:lnTo>
                      <a:pt x="4278" y="5657"/>
                    </a:lnTo>
                    <a:lnTo>
                      <a:pt x="4283" y="5650"/>
                    </a:lnTo>
                    <a:lnTo>
                      <a:pt x="4288" y="5640"/>
                    </a:lnTo>
                    <a:lnTo>
                      <a:pt x="4291" y="5629"/>
                    </a:lnTo>
                    <a:lnTo>
                      <a:pt x="4295" y="5614"/>
                    </a:lnTo>
                    <a:lnTo>
                      <a:pt x="4220" y="5649"/>
                    </a:lnTo>
                    <a:lnTo>
                      <a:pt x="4146" y="5682"/>
                    </a:lnTo>
                    <a:close/>
                    <a:moveTo>
                      <a:pt x="1" y="2715"/>
                    </a:moveTo>
                    <a:lnTo>
                      <a:pt x="1" y="2715"/>
                    </a:lnTo>
                    <a:lnTo>
                      <a:pt x="0" y="2744"/>
                    </a:lnTo>
                    <a:lnTo>
                      <a:pt x="0" y="2753"/>
                    </a:lnTo>
                    <a:lnTo>
                      <a:pt x="1" y="2765"/>
                    </a:lnTo>
                    <a:lnTo>
                      <a:pt x="5" y="2773"/>
                    </a:lnTo>
                    <a:lnTo>
                      <a:pt x="11" y="2783"/>
                    </a:lnTo>
                    <a:lnTo>
                      <a:pt x="21" y="2793"/>
                    </a:lnTo>
                    <a:lnTo>
                      <a:pt x="34" y="2803"/>
                    </a:lnTo>
                    <a:lnTo>
                      <a:pt x="41" y="2719"/>
                    </a:lnTo>
                    <a:lnTo>
                      <a:pt x="49" y="2635"/>
                    </a:lnTo>
                    <a:lnTo>
                      <a:pt x="34" y="2643"/>
                    </a:lnTo>
                    <a:lnTo>
                      <a:pt x="23" y="2651"/>
                    </a:lnTo>
                    <a:lnTo>
                      <a:pt x="14" y="2658"/>
                    </a:lnTo>
                    <a:lnTo>
                      <a:pt x="10" y="2668"/>
                    </a:lnTo>
                    <a:lnTo>
                      <a:pt x="6" y="2678"/>
                    </a:lnTo>
                    <a:lnTo>
                      <a:pt x="3" y="2687"/>
                    </a:lnTo>
                    <a:lnTo>
                      <a:pt x="1" y="2715"/>
                    </a:lnTo>
                    <a:close/>
                    <a:moveTo>
                      <a:pt x="1713" y="270"/>
                    </a:moveTo>
                    <a:lnTo>
                      <a:pt x="1713" y="270"/>
                    </a:lnTo>
                    <a:lnTo>
                      <a:pt x="1688" y="282"/>
                    </a:lnTo>
                    <a:lnTo>
                      <a:pt x="1678" y="289"/>
                    </a:lnTo>
                    <a:lnTo>
                      <a:pt x="1670" y="295"/>
                    </a:lnTo>
                    <a:lnTo>
                      <a:pt x="1663" y="303"/>
                    </a:lnTo>
                    <a:lnTo>
                      <a:pt x="1660" y="313"/>
                    </a:lnTo>
                    <a:lnTo>
                      <a:pt x="1657" y="328"/>
                    </a:lnTo>
                    <a:lnTo>
                      <a:pt x="1653" y="345"/>
                    </a:lnTo>
                    <a:lnTo>
                      <a:pt x="1731" y="307"/>
                    </a:lnTo>
                    <a:lnTo>
                      <a:pt x="1808" y="272"/>
                    </a:lnTo>
                    <a:lnTo>
                      <a:pt x="1793" y="264"/>
                    </a:lnTo>
                    <a:lnTo>
                      <a:pt x="1780" y="257"/>
                    </a:lnTo>
                    <a:lnTo>
                      <a:pt x="1770" y="254"/>
                    </a:lnTo>
                    <a:lnTo>
                      <a:pt x="1759" y="254"/>
                    </a:lnTo>
                    <a:lnTo>
                      <a:pt x="1749" y="256"/>
                    </a:lnTo>
                    <a:lnTo>
                      <a:pt x="1739" y="259"/>
                    </a:lnTo>
                    <a:lnTo>
                      <a:pt x="1713" y="270"/>
                    </a:lnTo>
                    <a:close/>
                    <a:moveTo>
                      <a:pt x="5343" y="4734"/>
                    </a:moveTo>
                    <a:lnTo>
                      <a:pt x="5343" y="4734"/>
                    </a:lnTo>
                    <a:lnTo>
                      <a:pt x="5358" y="4734"/>
                    </a:lnTo>
                    <a:lnTo>
                      <a:pt x="5371" y="4732"/>
                    </a:lnTo>
                    <a:lnTo>
                      <a:pt x="5381" y="4729"/>
                    </a:lnTo>
                    <a:lnTo>
                      <a:pt x="5389" y="4724"/>
                    </a:lnTo>
                    <a:lnTo>
                      <a:pt x="5398" y="4717"/>
                    </a:lnTo>
                    <a:lnTo>
                      <a:pt x="5404" y="4709"/>
                    </a:lnTo>
                    <a:lnTo>
                      <a:pt x="5419" y="4687"/>
                    </a:lnTo>
                    <a:lnTo>
                      <a:pt x="5434" y="4666"/>
                    </a:lnTo>
                    <a:lnTo>
                      <a:pt x="5441" y="4656"/>
                    </a:lnTo>
                    <a:lnTo>
                      <a:pt x="5444" y="4646"/>
                    </a:lnTo>
                    <a:lnTo>
                      <a:pt x="5445" y="4636"/>
                    </a:lnTo>
                    <a:lnTo>
                      <a:pt x="5445" y="4626"/>
                    </a:lnTo>
                    <a:lnTo>
                      <a:pt x="5442" y="4615"/>
                    </a:lnTo>
                    <a:lnTo>
                      <a:pt x="5437" y="4600"/>
                    </a:lnTo>
                    <a:lnTo>
                      <a:pt x="5391" y="4668"/>
                    </a:lnTo>
                    <a:lnTo>
                      <a:pt x="5343" y="4734"/>
                    </a:lnTo>
                    <a:close/>
                    <a:moveTo>
                      <a:pt x="5002" y="5118"/>
                    </a:moveTo>
                    <a:lnTo>
                      <a:pt x="5002" y="5118"/>
                    </a:lnTo>
                    <a:lnTo>
                      <a:pt x="5017" y="5121"/>
                    </a:lnTo>
                    <a:lnTo>
                      <a:pt x="5030" y="5121"/>
                    </a:lnTo>
                    <a:lnTo>
                      <a:pt x="5040" y="5121"/>
                    </a:lnTo>
                    <a:lnTo>
                      <a:pt x="5050" y="5118"/>
                    </a:lnTo>
                    <a:lnTo>
                      <a:pt x="5058" y="5111"/>
                    </a:lnTo>
                    <a:lnTo>
                      <a:pt x="5066" y="5105"/>
                    </a:lnTo>
                    <a:lnTo>
                      <a:pt x="5084" y="5086"/>
                    </a:lnTo>
                    <a:lnTo>
                      <a:pt x="5104" y="5067"/>
                    </a:lnTo>
                    <a:lnTo>
                      <a:pt x="5111" y="5058"/>
                    </a:lnTo>
                    <a:lnTo>
                      <a:pt x="5116" y="5050"/>
                    </a:lnTo>
                    <a:lnTo>
                      <a:pt x="5119" y="5040"/>
                    </a:lnTo>
                    <a:lnTo>
                      <a:pt x="5121" y="5030"/>
                    </a:lnTo>
                    <a:lnTo>
                      <a:pt x="5121" y="5019"/>
                    </a:lnTo>
                    <a:lnTo>
                      <a:pt x="5117" y="5004"/>
                    </a:lnTo>
                    <a:lnTo>
                      <a:pt x="5060" y="5062"/>
                    </a:lnTo>
                    <a:lnTo>
                      <a:pt x="5002" y="5118"/>
                    </a:lnTo>
                    <a:close/>
                    <a:moveTo>
                      <a:pt x="1" y="3237"/>
                    </a:moveTo>
                    <a:lnTo>
                      <a:pt x="1" y="3237"/>
                    </a:lnTo>
                    <a:lnTo>
                      <a:pt x="3" y="3263"/>
                    </a:lnTo>
                    <a:lnTo>
                      <a:pt x="6" y="3274"/>
                    </a:lnTo>
                    <a:lnTo>
                      <a:pt x="10" y="3284"/>
                    </a:lnTo>
                    <a:lnTo>
                      <a:pt x="14" y="3293"/>
                    </a:lnTo>
                    <a:lnTo>
                      <a:pt x="23" y="3301"/>
                    </a:lnTo>
                    <a:lnTo>
                      <a:pt x="33" y="3307"/>
                    </a:lnTo>
                    <a:lnTo>
                      <a:pt x="47" y="3316"/>
                    </a:lnTo>
                    <a:lnTo>
                      <a:pt x="39" y="3233"/>
                    </a:lnTo>
                    <a:lnTo>
                      <a:pt x="33" y="3149"/>
                    </a:lnTo>
                    <a:lnTo>
                      <a:pt x="21" y="3159"/>
                    </a:lnTo>
                    <a:lnTo>
                      <a:pt x="11" y="3169"/>
                    </a:lnTo>
                    <a:lnTo>
                      <a:pt x="5" y="3177"/>
                    </a:lnTo>
                    <a:lnTo>
                      <a:pt x="1" y="3187"/>
                    </a:lnTo>
                    <a:lnTo>
                      <a:pt x="0" y="3197"/>
                    </a:lnTo>
                    <a:lnTo>
                      <a:pt x="0" y="3208"/>
                    </a:lnTo>
                    <a:lnTo>
                      <a:pt x="1" y="3237"/>
                    </a:lnTo>
                    <a:close/>
                    <a:moveTo>
                      <a:pt x="270" y="1715"/>
                    </a:moveTo>
                    <a:lnTo>
                      <a:pt x="270" y="1715"/>
                    </a:lnTo>
                    <a:lnTo>
                      <a:pt x="259" y="1739"/>
                    </a:lnTo>
                    <a:lnTo>
                      <a:pt x="254" y="1749"/>
                    </a:lnTo>
                    <a:lnTo>
                      <a:pt x="252" y="1761"/>
                    </a:lnTo>
                    <a:lnTo>
                      <a:pt x="254" y="1771"/>
                    </a:lnTo>
                    <a:lnTo>
                      <a:pt x="255" y="1782"/>
                    </a:lnTo>
                    <a:lnTo>
                      <a:pt x="262" y="1794"/>
                    </a:lnTo>
                    <a:lnTo>
                      <a:pt x="272" y="1809"/>
                    </a:lnTo>
                    <a:lnTo>
                      <a:pt x="306" y="1731"/>
                    </a:lnTo>
                    <a:lnTo>
                      <a:pt x="343" y="1655"/>
                    </a:lnTo>
                    <a:lnTo>
                      <a:pt x="326" y="1657"/>
                    </a:lnTo>
                    <a:lnTo>
                      <a:pt x="313" y="1660"/>
                    </a:lnTo>
                    <a:lnTo>
                      <a:pt x="301" y="1665"/>
                    </a:lnTo>
                    <a:lnTo>
                      <a:pt x="293" y="1672"/>
                    </a:lnTo>
                    <a:lnTo>
                      <a:pt x="287" y="1680"/>
                    </a:lnTo>
                    <a:lnTo>
                      <a:pt x="282" y="1688"/>
                    </a:lnTo>
                    <a:lnTo>
                      <a:pt x="270" y="1715"/>
                    </a:lnTo>
                    <a:close/>
                    <a:moveTo>
                      <a:pt x="529" y="1263"/>
                    </a:moveTo>
                    <a:lnTo>
                      <a:pt x="529" y="1263"/>
                    </a:lnTo>
                    <a:lnTo>
                      <a:pt x="514" y="1286"/>
                    </a:lnTo>
                    <a:lnTo>
                      <a:pt x="509" y="1296"/>
                    </a:lnTo>
                    <a:lnTo>
                      <a:pt x="504" y="1306"/>
                    </a:lnTo>
                    <a:lnTo>
                      <a:pt x="504" y="1316"/>
                    </a:lnTo>
                    <a:lnTo>
                      <a:pt x="504" y="1327"/>
                    </a:lnTo>
                    <a:lnTo>
                      <a:pt x="507" y="1340"/>
                    </a:lnTo>
                    <a:lnTo>
                      <a:pt x="514" y="1355"/>
                    </a:lnTo>
                    <a:lnTo>
                      <a:pt x="562" y="1286"/>
                    </a:lnTo>
                    <a:lnTo>
                      <a:pt x="611" y="1218"/>
                    </a:lnTo>
                    <a:lnTo>
                      <a:pt x="595" y="1217"/>
                    </a:lnTo>
                    <a:lnTo>
                      <a:pt x="582" y="1218"/>
                    </a:lnTo>
                    <a:lnTo>
                      <a:pt x="570" y="1222"/>
                    </a:lnTo>
                    <a:lnTo>
                      <a:pt x="560" y="1225"/>
                    </a:lnTo>
                    <a:lnTo>
                      <a:pt x="554" y="1233"/>
                    </a:lnTo>
                    <a:lnTo>
                      <a:pt x="545" y="1242"/>
                    </a:lnTo>
                    <a:lnTo>
                      <a:pt x="529" y="1263"/>
                    </a:lnTo>
                    <a:close/>
                    <a:moveTo>
                      <a:pt x="864" y="866"/>
                    </a:moveTo>
                    <a:lnTo>
                      <a:pt x="864" y="866"/>
                    </a:lnTo>
                    <a:lnTo>
                      <a:pt x="844" y="885"/>
                    </a:lnTo>
                    <a:lnTo>
                      <a:pt x="837" y="894"/>
                    </a:lnTo>
                    <a:lnTo>
                      <a:pt x="832" y="902"/>
                    </a:lnTo>
                    <a:lnTo>
                      <a:pt x="829" y="912"/>
                    </a:lnTo>
                    <a:lnTo>
                      <a:pt x="829" y="923"/>
                    </a:lnTo>
                    <a:lnTo>
                      <a:pt x="829" y="938"/>
                    </a:lnTo>
                    <a:lnTo>
                      <a:pt x="834" y="955"/>
                    </a:lnTo>
                    <a:lnTo>
                      <a:pt x="893" y="894"/>
                    </a:lnTo>
                    <a:lnTo>
                      <a:pt x="953" y="834"/>
                    </a:lnTo>
                    <a:lnTo>
                      <a:pt x="936" y="831"/>
                    </a:lnTo>
                    <a:lnTo>
                      <a:pt x="923" y="829"/>
                    </a:lnTo>
                    <a:lnTo>
                      <a:pt x="911" y="831"/>
                    </a:lnTo>
                    <a:lnTo>
                      <a:pt x="902" y="833"/>
                    </a:lnTo>
                    <a:lnTo>
                      <a:pt x="893" y="839"/>
                    </a:lnTo>
                    <a:lnTo>
                      <a:pt x="883" y="846"/>
                    </a:lnTo>
                    <a:lnTo>
                      <a:pt x="864" y="866"/>
                    </a:lnTo>
                    <a:close/>
                    <a:moveTo>
                      <a:pt x="1263" y="531"/>
                    </a:moveTo>
                    <a:lnTo>
                      <a:pt x="1263" y="531"/>
                    </a:lnTo>
                    <a:lnTo>
                      <a:pt x="1240" y="547"/>
                    </a:lnTo>
                    <a:lnTo>
                      <a:pt x="1231" y="554"/>
                    </a:lnTo>
                    <a:lnTo>
                      <a:pt x="1225" y="562"/>
                    </a:lnTo>
                    <a:lnTo>
                      <a:pt x="1220" y="572"/>
                    </a:lnTo>
                    <a:lnTo>
                      <a:pt x="1216" y="582"/>
                    </a:lnTo>
                    <a:lnTo>
                      <a:pt x="1216" y="597"/>
                    </a:lnTo>
                    <a:lnTo>
                      <a:pt x="1216" y="613"/>
                    </a:lnTo>
                    <a:lnTo>
                      <a:pt x="1286" y="564"/>
                    </a:lnTo>
                    <a:lnTo>
                      <a:pt x="1357" y="516"/>
                    </a:lnTo>
                    <a:lnTo>
                      <a:pt x="1340" y="509"/>
                    </a:lnTo>
                    <a:lnTo>
                      <a:pt x="1327" y="506"/>
                    </a:lnTo>
                    <a:lnTo>
                      <a:pt x="1315" y="505"/>
                    </a:lnTo>
                    <a:lnTo>
                      <a:pt x="1305" y="506"/>
                    </a:lnTo>
                    <a:lnTo>
                      <a:pt x="1296" y="509"/>
                    </a:lnTo>
                    <a:lnTo>
                      <a:pt x="1286" y="514"/>
                    </a:lnTo>
                    <a:lnTo>
                      <a:pt x="1263" y="531"/>
                    </a:lnTo>
                    <a:close/>
                    <a:moveTo>
                      <a:pt x="5609" y="1655"/>
                    </a:moveTo>
                    <a:lnTo>
                      <a:pt x="5609" y="1655"/>
                    </a:lnTo>
                    <a:lnTo>
                      <a:pt x="5645" y="1730"/>
                    </a:lnTo>
                    <a:lnTo>
                      <a:pt x="5680" y="1805"/>
                    </a:lnTo>
                    <a:lnTo>
                      <a:pt x="5688" y="1792"/>
                    </a:lnTo>
                    <a:lnTo>
                      <a:pt x="5693" y="1781"/>
                    </a:lnTo>
                    <a:lnTo>
                      <a:pt x="5696" y="1769"/>
                    </a:lnTo>
                    <a:lnTo>
                      <a:pt x="5696" y="1759"/>
                    </a:lnTo>
                    <a:lnTo>
                      <a:pt x="5694" y="1749"/>
                    </a:lnTo>
                    <a:lnTo>
                      <a:pt x="5691" y="1739"/>
                    </a:lnTo>
                    <a:lnTo>
                      <a:pt x="5680" y="1715"/>
                    </a:lnTo>
                    <a:lnTo>
                      <a:pt x="5668" y="1690"/>
                    </a:lnTo>
                    <a:lnTo>
                      <a:pt x="5661" y="1680"/>
                    </a:lnTo>
                    <a:lnTo>
                      <a:pt x="5655" y="1672"/>
                    </a:lnTo>
                    <a:lnTo>
                      <a:pt x="5648" y="1665"/>
                    </a:lnTo>
                    <a:lnTo>
                      <a:pt x="5638" y="1660"/>
                    </a:lnTo>
                    <a:lnTo>
                      <a:pt x="5625" y="1657"/>
                    </a:lnTo>
                    <a:lnTo>
                      <a:pt x="5609" y="1655"/>
                    </a:lnTo>
                    <a:close/>
                    <a:moveTo>
                      <a:pt x="3747" y="5858"/>
                    </a:moveTo>
                    <a:lnTo>
                      <a:pt x="3747" y="5858"/>
                    </a:lnTo>
                    <a:lnTo>
                      <a:pt x="3772" y="5851"/>
                    </a:lnTo>
                    <a:lnTo>
                      <a:pt x="3784" y="5848"/>
                    </a:lnTo>
                    <a:lnTo>
                      <a:pt x="3792" y="5843"/>
                    </a:lnTo>
                    <a:lnTo>
                      <a:pt x="3800" y="5837"/>
                    </a:lnTo>
                    <a:lnTo>
                      <a:pt x="3807" y="5828"/>
                    </a:lnTo>
                    <a:lnTo>
                      <a:pt x="3812" y="5817"/>
                    </a:lnTo>
                    <a:lnTo>
                      <a:pt x="3817" y="5804"/>
                    </a:lnTo>
                    <a:lnTo>
                      <a:pt x="3737" y="5825"/>
                    </a:lnTo>
                    <a:lnTo>
                      <a:pt x="3660" y="5845"/>
                    </a:lnTo>
                    <a:lnTo>
                      <a:pt x="3671" y="5855"/>
                    </a:lnTo>
                    <a:lnTo>
                      <a:pt x="3681" y="5861"/>
                    </a:lnTo>
                    <a:lnTo>
                      <a:pt x="3691" y="5866"/>
                    </a:lnTo>
                    <a:lnTo>
                      <a:pt x="3701" y="5868"/>
                    </a:lnTo>
                    <a:lnTo>
                      <a:pt x="3711" y="5868"/>
                    </a:lnTo>
                    <a:lnTo>
                      <a:pt x="3721" y="5865"/>
                    </a:lnTo>
                    <a:lnTo>
                      <a:pt x="3747" y="5858"/>
                    </a:lnTo>
                    <a:close/>
                    <a:moveTo>
                      <a:pt x="5858" y="3748"/>
                    </a:moveTo>
                    <a:lnTo>
                      <a:pt x="5858" y="3748"/>
                    </a:lnTo>
                    <a:lnTo>
                      <a:pt x="5864" y="3721"/>
                    </a:lnTo>
                    <a:lnTo>
                      <a:pt x="5866" y="3711"/>
                    </a:lnTo>
                    <a:lnTo>
                      <a:pt x="5866" y="3701"/>
                    </a:lnTo>
                    <a:lnTo>
                      <a:pt x="5864" y="3692"/>
                    </a:lnTo>
                    <a:lnTo>
                      <a:pt x="5861" y="3682"/>
                    </a:lnTo>
                    <a:lnTo>
                      <a:pt x="5853" y="3670"/>
                    </a:lnTo>
                    <a:lnTo>
                      <a:pt x="5843" y="3659"/>
                    </a:lnTo>
                    <a:lnTo>
                      <a:pt x="5823" y="3741"/>
                    </a:lnTo>
                    <a:lnTo>
                      <a:pt x="5800" y="3817"/>
                    </a:lnTo>
                    <a:lnTo>
                      <a:pt x="5815" y="3814"/>
                    </a:lnTo>
                    <a:lnTo>
                      <a:pt x="5826" y="3807"/>
                    </a:lnTo>
                    <a:lnTo>
                      <a:pt x="5835" y="3800"/>
                    </a:lnTo>
                    <a:lnTo>
                      <a:pt x="5841" y="3794"/>
                    </a:lnTo>
                    <a:lnTo>
                      <a:pt x="5846" y="3784"/>
                    </a:lnTo>
                    <a:lnTo>
                      <a:pt x="5851" y="3774"/>
                    </a:lnTo>
                    <a:lnTo>
                      <a:pt x="5858" y="3748"/>
                    </a:lnTo>
                    <a:close/>
                    <a:moveTo>
                      <a:pt x="3747" y="92"/>
                    </a:moveTo>
                    <a:lnTo>
                      <a:pt x="3747" y="92"/>
                    </a:lnTo>
                    <a:lnTo>
                      <a:pt x="3721" y="86"/>
                    </a:lnTo>
                    <a:lnTo>
                      <a:pt x="3709" y="84"/>
                    </a:lnTo>
                    <a:lnTo>
                      <a:pt x="3698" y="84"/>
                    </a:lnTo>
                    <a:lnTo>
                      <a:pt x="3688" y="86"/>
                    </a:lnTo>
                    <a:lnTo>
                      <a:pt x="3678" y="91"/>
                    </a:lnTo>
                    <a:lnTo>
                      <a:pt x="3666" y="99"/>
                    </a:lnTo>
                    <a:lnTo>
                      <a:pt x="3655" y="110"/>
                    </a:lnTo>
                    <a:lnTo>
                      <a:pt x="3739" y="132"/>
                    </a:lnTo>
                    <a:lnTo>
                      <a:pt x="3818" y="153"/>
                    </a:lnTo>
                    <a:lnTo>
                      <a:pt x="3813" y="138"/>
                    </a:lnTo>
                    <a:lnTo>
                      <a:pt x="3807" y="125"/>
                    </a:lnTo>
                    <a:lnTo>
                      <a:pt x="3802" y="115"/>
                    </a:lnTo>
                    <a:lnTo>
                      <a:pt x="3793" y="109"/>
                    </a:lnTo>
                    <a:lnTo>
                      <a:pt x="3784" y="104"/>
                    </a:lnTo>
                    <a:lnTo>
                      <a:pt x="3774" y="101"/>
                    </a:lnTo>
                    <a:lnTo>
                      <a:pt x="3747" y="92"/>
                    </a:lnTo>
                    <a:close/>
                    <a:moveTo>
                      <a:pt x="2133" y="5802"/>
                    </a:moveTo>
                    <a:lnTo>
                      <a:pt x="2133" y="5802"/>
                    </a:lnTo>
                    <a:lnTo>
                      <a:pt x="2136" y="5817"/>
                    </a:lnTo>
                    <a:lnTo>
                      <a:pt x="2143" y="5828"/>
                    </a:lnTo>
                    <a:lnTo>
                      <a:pt x="2150" y="5837"/>
                    </a:lnTo>
                    <a:lnTo>
                      <a:pt x="2156" y="5843"/>
                    </a:lnTo>
                    <a:lnTo>
                      <a:pt x="2166" y="5848"/>
                    </a:lnTo>
                    <a:lnTo>
                      <a:pt x="2176" y="5851"/>
                    </a:lnTo>
                    <a:lnTo>
                      <a:pt x="2202" y="5858"/>
                    </a:lnTo>
                    <a:lnTo>
                      <a:pt x="2229" y="5865"/>
                    </a:lnTo>
                    <a:lnTo>
                      <a:pt x="2239" y="5868"/>
                    </a:lnTo>
                    <a:lnTo>
                      <a:pt x="2249" y="5868"/>
                    </a:lnTo>
                    <a:lnTo>
                      <a:pt x="2258" y="5866"/>
                    </a:lnTo>
                    <a:lnTo>
                      <a:pt x="2268" y="5861"/>
                    </a:lnTo>
                    <a:lnTo>
                      <a:pt x="2280" y="5855"/>
                    </a:lnTo>
                    <a:lnTo>
                      <a:pt x="2291" y="5845"/>
                    </a:lnTo>
                    <a:lnTo>
                      <a:pt x="2214" y="5825"/>
                    </a:lnTo>
                    <a:lnTo>
                      <a:pt x="2133" y="5802"/>
                    </a:lnTo>
                    <a:close/>
                    <a:moveTo>
                      <a:pt x="130" y="2216"/>
                    </a:moveTo>
                    <a:lnTo>
                      <a:pt x="130" y="2216"/>
                    </a:lnTo>
                    <a:lnTo>
                      <a:pt x="153" y="2132"/>
                    </a:lnTo>
                    <a:lnTo>
                      <a:pt x="136" y="2137"/>
                    </a:lnTo>
                    <a:lnTo>
                      <a:pt x="125" y="2143"/>
                    </a:lnTo>
                    <a:lnTo>
                      <a:pt x="115" y="2148"/>
                    </a:lnTo>
                    <a:lnTo>
                      <a:pt x="108" y="2157"/>
                    </a:lnTo>
                    <a:lnTo>
                      <a:pt x="104" y="2166"/>
                    </a:lnTo>
                    <a:lnTo>
                      <a:pt x="99" y="2176"/>
                    </a:lnTo>
                    <a:lnTo>
                      <a:pt x="92" y="2203"/>
                    </a:lnTo>
                    <a:lnTo>
                      <a:pt x="84" y="2229"/>
                    </a:lnTo>
                    <a:lnTo>
                      <a:pt x="82" y="2241"/>
                    </a:lnTo>
                    <a:lnTo>
                      <a:pt x="82" y="2252"/>
                    </a:lnTo>
                    <a:lnTo>
                      <a:pt x="85" y="2262"/>
                    </a:lnTo>
                    <a:lnTo>
                      <a:pt x="90" y="2272"/>
                    </a:lnTo>
                    <a:lnTo>
                      <a:pt x="99" y="2284"/>
                    </a:lnTo>
                    <a:lnTo>
                      <a:pt x="110" y="2295"/>
                    </a:lnTo>
                    <a:lnTo>
                      <a:pt x="130" y="2216"/>
                    </a:lnTo>
                    <a:close/>
                    <a:moveTo>
                      <a:pt x="4600" y="5438"/>
                    </a:moveTo>
                    <a:lnTo>
                      <a:pt x="4600" y="5438"/>
                    </a:lnTo>
                    <a:lnTo>
                      <a:pt x="4613" y="5443"/>
                    </a:lnTo>
                    <a:lnTo>
                      <a:pt x="4624" y="5446"/>
                    </a:lnTo>
                    <a:lnTo>
                      <a:pt x="4636" y="5446"/>
                    </a:lnTo>
                    <a:lnTo>
                      <a:pt x="4646" y="5444"/>
                    </a:lnTo>
                    <a:lnTo>
                      <a:pt x="4656" y="5441"/>
                    </a:lnTo>
                    <a:lnTo>
                      <a:pt x="4664" y="5436"/>
                    </a:lnTo>
                    <a:lnTo>
                      <a:pt x="4687" y="5421"/>
                    </a:lnTo>
                    <a:lnTo>
                      <a:pt x="4708" y="5405"/>
                    </a:lnTo>
                    <a:lnTo>
                      <a:pt x="4717" y="5398"/>
                    </a:lnTo>
                    <a:lnTo>
                      <a:pt x="4723" y="5390"/>
                    </a:lnTo>
                    <a:lnTo>
                      <a:pt x="4728" y="5382"/>
                    </a:lnTo>
                    <a:lnTo>
                      <a:pt x="4732" y="5372"/>
                    </a:lnTo>
                    <a:lnTo>
                      <a:pt x="4733" y="5358"/>
                    </a:lnTo>
                    <a:lnTo>
                      <a:pt x="4733" y="5344"/>
                    </a:lnTo>
                    <a:lnTo>
                      <a:pt x="4666" y="5391"/>
                    </a:lnTo>
                    <a:lnTo>
                      <a:pt x="4600" y="5438"/>
                    </a:lnTo>
                    <a:close/>
                    <a:moveTo>
                      <a:pt x="270" y="4237"/>
                    </a:moveTo>
                    <a:lnTo>
                      <a:pt x="270" y="4237"/>
                    </a:lnTo>
                    <a:lnTo>
                      <a:pt x="282" y="4262"/>
                    </a:lnTo>
                    <a:lnTo>
                      <a:pt x="287" y="4272"/>
                    </a:lnTo>
                    <a:lnTo>
                      <a:pt x="293" y="4279"/>
                    </a:lnTo>
                    <a:lnTo>
                      <a:pt x="301" y="4285"/>
                    </a:lnTo>
                    <a:lnTo>
                      <a:pt x="311" y="4290"/>
                    </a:lnTo>
                    <a:lnTo>
                      <a:pt x="324" y="4293"/>
                    </a:lnTo>
                    <a:lnTo>
                      <a:pt x="341" y="4295"/>
                    </a:lnTo>
                    <a:lnTo>
                      <a:pt x="305" y="4221"/>
                    </a:lnTo>
                    <a:lnTo>
                      <a:pt x="270" y="4145"/>
                    </a:lnTo>
                    <a:lnTo>
                      <a:pt x="262" y="4158"/>
                    </a:lnTo>
                    <a:lnTo>
                      <a:pt x="255" y="4170"/>
                    </a:lnTo>
                    <a:lnTo>
                      <a:pt x="254" y="4181"/>
                    </a:lnTo>
                    <a:lnTo>
                      <a:pt x="252" y="4191"/>
                    </a:lnTo>
                    <a:lnTo>
                      <a:pt x="254" y="4201"/>
                    </a:lnTo>
                    <a:lnTo>
                      <a:pt x="259" y="4213"/>
                    </a:lnTo>
                    <a:lnTo>
                      <a:pt x="270" y="4237"/>
                    </a:lnTo>
                    <a:close/>
                    <a:moveTo>
                      <a:pt x="92" y="3748"/>
                    </a:moveTo>
                    <a:lnTo>
                      <a:pt x="92" y="3748"/>
                    </a:lnTo>
                    <a:lnTo>
                      <a:pt x="99" y="3774"/>
                    </a:lnTo>
                    <a:lnTo>
                      <a:pt x="104" y="3786"/>
                    </a:lnTo>
                    <a:lnTo>
                      <a:pt x="108" y="3794"/>
                    </a:lnTo>
                    <a:lnTo>
                      <a:pt x="115" y="3802"/>
                    </a:lnTo>
                    <a:lnTo>
                      <a:pt x="123" y="3809"/>
                    </a:lnTo>
                    <a:lnTo>
                      <a:pt x="135" y="3814"/>
                    </a:lnTo>
                    <a:lnTo>
                      <a:pt x="151" y="3819"/>
                    </a:lnTo>
                    <a:lnTo>
                      <a:pt x="128" y="3738"/>
                    </a:lnTo>
                    <a:lnTo>
                      <a:pt x="108" y="3657"/>
                    </a:lnTo>
                    <a:lnTo>
                      <a:pt x="97" y="3670"/>
                    </a:lnTo>
                    <a:lnTo>
                      <a:pt x="89" y="3680"/>
                    </a:lnTo>
                    <a:lnTo>
                      <a:pt x="85" y="3690"/>
                    </a:lnTo>
                    <a:lnTo>
                      <a:pt x="82" y="3700"/>
                    </a:lnTo>
                    <a:lnTo>
                      <a:pt x="82" y="3710"/>
                    </a:lnTo>
                    <a:lnTo>
                      <a:pt x="84" y="3721"/>
                    </a:lnTo>
                    <a:lnTo>
                      <a:pt x="92" y="3748"/>
                    </a:lnTo>
                    <a:close/>
                    <a:moveTo>
                      <a:pt x="864" y="5086"/>
                    </a:moveTo>
                    <a:lnTo>
                      <a:pt x="864" y="5086"/>
                    </a:lnTo>
                    <a:lnTo>
                      <a:pt x="883" y="5105"/>
                    </a:lnTo>
                    <a:lnTo>
                      <a:pt x="892" y="5113"/>
                    </a:lnTo>
                    <a:lnTo>
                      <a:pt x="900" y="5118"/>
                    </a:lnTo>
                    <a:lnTo>
                      <a:pt x="910" y="5121"/>
                    </a:lnTo>
                    <a:lnTo>
                      <a:pt x="921" y="5121"/>
                    </a:lnTo>
                    <a:lnTo>
                      <a:pt x="933" y="5121"/>
                    </a:lnTo>
                    <a:lnTo>
                      <a:pt x="949" y="5118"/>
                    </a:lnTo>
                    <a:lnTo>
                      <a:pt x="890" y="5060"/>
                    </a:lnTo>
                    <a:lnTo>
                      <a:pt x="832" y="5001"/>
                    </a:lnTo>
                    <a:lnTo>
                      <a:pt x="829" y="5016"/>
                    </a:lnTo>
                    <a:lnTo>
                      <a:pt x="829" y="5029"/>
                    </a:lnTo>
                    <a:lnTo>
                      <a:pt x="829" y="5040"/>
                    </a:lnTo>
                    <a:lnTo>
                      <a:pt x="832" y="5050"/>
                    </a:lnTo>
                    <a:lnTo>
                      <a:pt x="837" y="5058"/>
                    </a:lnTo>
                    <a:lnTo>
                      <a:pt x="845" y="5067"/>
                    </a:lnTo>
                    <a:lnTo>
                      <a:pt x="864" y="5086"/>
                    </a:lnTo>
                    <a:close/>
                    <a:moveTo>
                      <a:pt x="1263" y="5421"/>
                    </a:moveTo>
                    <a:lnTo>
                      <a:pt x="1263" y="5421"/>
                    </a:lnTo>
                    <a:lnTo>
                      <a:pt x="1284" y="5436"/>
                    </a:lnTo>
                    <a:lnTo>
                      <a:pt x="1294" y="5441"/>
                    </a:lnTo>
                    <a:lnTo>
                      <a:pt x="1304" y="5444"/>
                    </a:lnTo>
                    <a:lnTo>
                      <a:pt x="1314" y="5446"/>
                    </a:lnTo>
                    <a:lnTo>
                      <a:pt x="1324" y="5446"/>
                    </a:lnTo>
                    <a:lnTo>
                      <a:pt x="1337" y="5443"/>
                    </a:lnTo>
                    <a:lnTo>
                      <a:pt x="1352" y="5438"/>
                    </a:lnTo>
                    <a:lnTo>
                      <a:pt x="1282" y="5391"/>
                    </a:lnTo>
                    <a:lnTo>
                      <a:pt x="1216" y="5344"/>
                    </a:lnTo>
                    <a:lnTo>
                      <a:pt x="1216" y="5358"/>
                    </a:lnTo>
                    <a:lnTo>
                      <a:pt x="1218" y="5372"/>
                    </a:lnTo>
                    <a:lnTo>
                      <a:pt x="1221" y="5382"/>
                    </a:lnTo>
                    <a:lnTo>
                      <a:pt x="1226" y="5390"/>
                    </a:lnTo>
                    <a:lnTo>
                      <a:pt x="1233" y="5398"/>
                    </a:lnTo>
                    <a:lnTo>
                      <a:pt x="1241" y="5405"/>
                    </a:lnTo>
                    <a:lnTo>
                      <a:pt x="1263" y="5421"/>
                    </a:lnTo>
                    <a:close/>
                    <a:moveTo>
                      <a:pt x="1713" y="5680"/>
                    </a:moveTo>
                    <a:lnTo>
                      <a:pt x="1713" y="5680"/>
                    </a:lnTo>
                    <a:lnTo>
                      <a:pt x="1737" y="5691"/>
                    </a:lnTo>
                    <a:lnTo>
                      <a:pt x="1747" y="5695"/>
                    </a:lnTo>
                    <a:lnTo>
                      <a:pt x="1757" y="5698"/>
                    </a:lnTo>
                    <a:lnTo>
                      <a:pt x="1767" y="5698"/>
                    </a:lnTo>
                    <a:lnTo>
                      <a:pt x="1779" y="5695"/>
                    </a:lnTo>
                    <a:lnTo>
                      <a:pt x="1790" y="5690"/>
                    </a:lnTo>
                    <a:lnTo>
                      <a:pt x="1803" y="5682"/>
                    </a:lnTo>
                    <a:lnTo>
                      <a:pt x="1728" y="5649"/>
                    </a:lnTo>
                    <a:lnTo>
                      <a:pt x="1655" y="5612"/>
                    </a:lnTo>
                    <a:lnTo>
                      <a:pt x="1657" y="5627"/>
                    </a:lnTo>
                    <a:lnTo>
                      <a:pt x="1660" y="5640"/>
                    </a:lnTo>
                    <a:lnTo>
                      <a:pt x="1665" y="5650"/>
                    </a:lnTo>
                    <a:lnTo>
                      <a:pt x="1671" y="5657"/>
                    </a:lnTo>
                    <a:lnTo>
                      <a:pt x="1680" y="5663"/>
                    </a:lnTo>
                    <a:lnTo>
                      <a:pt x="1688" y="5668"/>
                    </a:lnTo>
                    <a:lnTo>
                      <a:pt x="1713" y="5680"/>
                    </a:lnTo>
                    <a:close/>
                    <a:moveTo>
                      <a:pt x="529" y="4687"/>
                    </a:moveTo>
                    <a:lnTo>
                      <a:pt x="529" y="4687"/>
                    </a:lnTo>
                    <a:lnTo>
                      <a:pt x="545" y="4710"/>
                    </a:lnTo>
                    <a:lnTo>
                      <a:pt x="552" y="4719"/>
                    </a:lnTo>
                    <a:lnTo>
                      <a:pt x="560" y="4725"/>
                    </a:lnTo>
                    <a:lnTo>
                      <a:pt x="568" y="4730"/>
                    </a:lnTo>
                    <a:lnTo>
                      <a:pt x="580" y="4732"/>
                    </a:lnTo>
                    <a:lnTo>
                      <a:pt x="593" y="4734"/>
                    </a:lnTo>
                    <a:lnTo>
                      <a:pt x="608" y="4734"/>
                    </a:lnTo>
                    <a:lnTo>
                      <a:pt x="560" y="4666"/>
                    </a:lnTo>
                    <a:lnTo>
                      <a:pt x="514" y="4597"/>
                    </a:lnTo>
                    <a:lnTo>
                      <a:pt x="507" y="4612"/>
                    </a:lnTo>
                    <a:lnTo>
                      <a:pt x="504" y="4625"/>
                    </a:lnTo>
                    <a:lnTo>
                      <a:pt x="504" y="4636"/>
                    </a:lnTo>
                    <a:lnTo>
                      <a:pt x="506" y="4646"/>
                    </a:lnTo>
                    <a:lnTo>
                      <a:pt x="509" y="4656"/>
                    </a:lnTo>
                    <a:lnTo>
                      <a:pt x="514" y="4664"/>
                    </a:lnTo>
                    <a:lnTo>
                      <a:pt x="529" y="4687"/>
                    </a:lnTo>
                    <a:close/>
                    <a:moveTo>
                      <a:pt x="3235" y="5949"/>
                    </a:moveTo>
                    <a:lnTo>
                      <a:pt x="3235" y="5949"/>
                    </a:lnTo>
                    <a:lnTo>
                      <a:pt x="3261" y="5947"/>
                    </a:lnTo>
                    <a:lnTo>
                      <a:pt x="3272" y="5944"/>
                    </a:lnTo>
                    <a:lnTo>
                      <a:pt x="3281" y="5940"/>
                    </a:lnTo>
                    <a:lnTo>
                      <a:pt x="3291" y="5937"/>
                    </a:lnTo>
                    <a:lnTo>
                      <a:pt x="3297" y="5929"/>
                    </a:lnTo>
                    <a:lnTo>
                      <a:pt x="3305" y="5919"/>
                    </a:lnTo>
                    <a:lnTo>
                      <a:pt x="3312" y="5906"/>
                    </a:lnTo>
                    <a:lnTo>
                      <a:pt x="3231" y="5914"/>
                    </a:lnTo>
                    <a:lnTo>
                      <a:pt x="3150" y="5921"/>
                    </a:lnTo>
                    <a:lnTo>
                      <a:pt x="3160" y="5932"/>
                    </a:lnTo>
                    <a:lnTo>
                      <a:pt x="3169" y="5940"/>
                    </a:lnTo>
                    <a:lnTo>
                      <a:pt x="3178" y="5945"/>
                    </a:lnTo>
                    <a:lnTo>
                      <a:pt x="3187" y="5949"/>
                    </a:lnTo>
                    <a:lnTo>
                      <a:pt x="3197" y="5950"/>
                    </a:lnTo>
                    <a:lnTo>
                      <a:pt x="3208" y="5950"/>
                    </a:lnTo>
                    <a:lnTo>
                      <a:pt x="3235" y="5949"/>
                    </a:lnTo>
                    <a:close/>
                    <a:moveTo>
                      <a:pt x="3235" y="2"/>
                    </a:moveTo>
                    <a:lnTo>
                      <a:pt x="3235" y="2"/>
                    </a:lnTo>
                    <a:lnTo>
                      <a:pt x="3206" y="0"/>
                    </a:lnTo>
                    <a:lnTo>
                      <a:pt x="3197" y="0"/>
                    </a:lnTo>
                    <a:lnTo>
                      <a:pt x="3185" y="2"/>
                    </a:lnTo>
                    <a:lnTo>
                      <a:pt x="3177" y="7"/>
                    </a:lnTo>
                    <a:lnTo>
                      <a:pt x="3167" y="13"/>
                    </a:lnTo>
                    <a:lnTo>
                      <a:pt x="3157" y="21"/>
                    </a:lnTo>
                    <a:lnTo>
                      <a:pt x="3147" y="36"/>
                    </a:lnTo>
                    <a:lnTo>
                      <a:pt x="3231" y="41"/>
                    </a:lnTo>
                    <a:lnTo>
                      <a:pt x="3315" y="51"/>
                    </a:lnTo>
                    <a:lnTo>
                      <a:pt x="3307" y="36"/>
                    </a:lnTo>
                    <a:lnTo>
                      <a:pt x="3300" y="25"/>
                    </a:lnTo>
                    <a:lnTo>
                      <a:pt x="3292" y="16"/>
                    </a:lnTo>
                    <a:lnTo>
                      <a:pt x="3282" y="10"/>
                    </a:lnTo>
                    <a:lnTo>
                      <a:pt x="3274" y="7"/>
                    </a:lnTo>
                    <a:lnTo>
                      <a:pt x="3263" y="5"/>
                    </a:lnTo>
                    <a:lnTo>
                      <a:pt x="3235" y="2"/>
                    </a:lnTo>
                    <a:close/>
                    <a:moveTo>
                      <a:pt x="4235" y="270"/>
                    </a:moveTo>
                    <a:lnTo>
                      <a:pt x="4235" y="270"/>
                    </a:lnTo>
                    <a:lnTo>
                      <a:pt x="4211" y="259"/>
                    </a:lnTo>
                    <a:lnTo>
                      <a:pt x="4201" y="256"/>
                    </a:lnTo>
                    <a:lnTo>
                      <a:pt x="4191" y="254"/>
                    </a:lnTo>
                    <a:lnTo>
                      <a:pt x="4179" y="254"/>
                    </a:lnTo>
                    <a:lnTo>
                      <a:pt x="4169" y="257"/>
                    </a:lnTo>
                    <a:lnTo>
                      <a:pt x="4156" y="262"/>
                    </a:lnTo>
                    <a:lnTo>
                      <a:pt x="4143" y="272"/>
                    </a:lnTo>
                    <a:lnTo>
                      <a:pt x="4219" y="307"/>
                    </a:lnTo>
                    <a:lnTo>
                      <a:pt x="4295" y="343"/>
                    </a:lnTo>
                    <a:lnTo>
                      <a:pt x="4293" y="326"/>
                    </a:lnTo>
                    <a:lnTo>
                      <a:pt x="4290" y="313"/>
                    </a:lnTo>
                    <a:lnTo>
                      <a:pt x="4285" y="303"/>
                    </a:lnTo>
                    <a:lnTo>
                      <a:pt x="4278" y="295"/>
                    </a:lnTo>
                    <a:lnTo>
                      <a:pt x="4270" y="289"/>
                    </a:lnTo>
                    <a:lnTo>
                      <a:pt x="4260" y="282"/>
                    </a:lnTo>
                    <a:lnTo>
                      <a:pt x="4235" y="270"/>
                    </a:lnTo>
                    <a:close/>
                    <a:moveTo>
                      <a:pt x="2715" y="5949"/>
                    </a:moveTo>
                    <a:lnTo>
                      <a:pt x="2715" y="5949"/>
                    </a:lnTo>
                    <a:lnTo>
                      <a:pt x="2742" y="5950"/>
                    </a:lnTo>
                    <a:lnTo>
                      <a:pt x="2751" y="5950"/>
                    </a:lnTo>
                    <a:lnTo>
                      <a:pt x="2761" y="5949"/>
                    </a:lnTo>
                    <a:lnTo>
                      <a:pt x="2771" y="5945"/>
                    </a:lnTo>
                    <a:lnTo>
                      <a:pt x="2779" y="5940"/>
                    </a:lnTo>
                    <a:lnTo>
                      <a:pt x="2789" y="5932"/>
                    </a:lnTo>
                    <a:lnTo>
                      <a:pt x="2799" y="5921"/>
                    </a:lnTo>
                    <a:lnTo>
                      <a:pt x="2717" y="5914"/>
                    </a:lnTo>
                    <a:lnTo>
                      <a:pt x="2636" y="5906"/>
                    </a:lnTo>
                    <a:lnTo>
                      <a:pt x="2644" y="5919"/>
                    </a:lnTo>
                    <a:lnTo>
                      <a:pt x="2651" y="5929"/>
                    </a:lnTo>
                    <a:lnTo>
                      <a:pt x="2659" y="5936"/>
                    </a:lnTo>
                    <a:lnTo>
                      <a:pt x="2667" y="5940"/>
                    </a:lnTo>
                    <a:lnTo>
                      <a:pt x="2677" y="5944"/>
                    </a:lnTo>
                    <a:lnTo>
                      <a:pt x="2687" y="5947"/>
                    </a:lnTo>
                    <a:lnTo>
                      <a:pt x="2715" y="5949"/>
                    </a:lnTo>
                    <a:close/>
                  </a:path>
                </a:pathLst>
              </a:custGeom>
              <a:gradFill rotWithShape="1">
                <a:gsLst>
                  <a:gs pos="0">
                    <a:srgbClr val="AFCAFD"/>
                  </a:gs>
                  <a:gs pos="52000">
                    <a:srgbClr val="193360"/>
                  </a:gs>
                  <a:gs pos="100000">
                    <a:srgbClr val="193360"/>
                  </a:gs>
                </a:gsLst>
                <a:lin ang="18900000"/>
              </a:gradFill>
              <a:ln w="9525">
                <a:noFill/>
                <a:round/>
                <a:headEnd/>
                <a:tailEnd/>
              </a:ln>
            </p:spPr>
            <p:txBody>
              <a:bodyPr/>
              <a:lstStyle/>
              <a:p>
                <a:endParaRPr lang="zh-CN" altLang="en-US"/>
              </a:p>
            </p:txBody>
          </p:sp>
          <p:sp>
            <p:nvSpPr>
              <p:cNvPr id="4108" name="Freeform 5"/>
              <p:cNvSpPr>
                <a:spLocks noEditPoints="1" noChangeArrowheads="1"/>
              </p:cNvSpPr>
              <p:nvPr/>
            </p:nvSpPr>
            <p:spPr bwMode="auto">
              <a:xfrm>
                <a:off x="127654" y="127443"/>
                <a:ext cx="1294093" cy="1294513"/>
              </a:xfrm>
              <a:custGeom>
                <a:avLst/>
                <a:gdLst>
                  <a:gd name="T0" fmla="*/ 1232570 w 6142"/>
                  <a:gd name="T1" fmla="*/ 922635 h 6144"/>
                  <a:gd name="T2" fmla="*/ 1157773 w 6142"/>
                  <a:gd name="T3" fmla="*/ 1045050 h 6144"/>
                  <a:gd name="T4" fmla="*/ 1059799 w 6142"/>
                  <a:gd name="T5" fmla="*/ 1145762 h 6144"/>
                  <a:gd name="T6" fmla="*/ 943495 w 6142"/>
                  <a:gd name="T7" fmla="*/ 1222666 h 6144"/>
                  <a:gd name="T8" fmla="*/ 812864 w 6142"/>
                  <a:gd name="T9" fmla="*/ 1272601 h 6144"/>
                  <a:gd name="T10" fmla="*/ 673383 w 6142"/>
                  <a:gd name="T11" fmla="*/ 1294092 h 6144"/>
                  <a:gd name="T12" fmla="*/ 528214 w 6142"/>
                  <a:gd name="T13" fmla="*/ 1283346 h 6144"/>
                  <a:gd name="T14" fmla="*/ 386627 w 6142"/>
                  <a:gd name="T15" fmla="*/ 1239521 h 6144"/>
                  <a:gd name="T16" fmla="*/ 262316 w 6142"/>
                  <a:gd name="T17" fmla="*/ 1167674 h 6144"/>
                  <a:gd name="T18" fmla="*/ 159075 w 6142"/>
                  <a:gd name="T19" fmla="*/ 1071808 h 6144"/>
                  <a:gd name="T20" fmla="*/ 79222 w 6142"/>
                  <a:gd name="T21" fmla="*/ 957400 h 6144"/>
                  <a:gd name="T22" fmla="*/ 26126 w 6142"/>
                  <a:gd name="T23" fmla="*/ 828033 h 6144"/>
                  <a:gd name="T24" fmla="*/ 1686 w 6142"/>
                  <a:gd name="T25" fmla="*/ 688764 h 6144"/>
                  <a:gd name="T26" fmla="*/ 8639 w 6142"/>
                  <a:gd name="T27" fmla="*/ 544648 h 6144"/>
                  <a:gd name="T28" fmla="*/ 48671 w 6142"/>
                  <a:gd name="T29" fmla="*/ 401586 h 6144"/>
                  <a:gd name="T30" fmla="*/ 117779 w 6142"/>
                  <a:gd name="T31" fmla="*/ 274747 h 6144"/>
                  <a:gd name="T32" fmla="*/ 211117 w 6142"/>
                  <a:gd name="T33" fmla="*/ 168978 h 6144"/>
                  <a:gd name="T34" fmla="*/ 323839 w 6142"/>
                  <a:gd name="T35" fmla="*/ 86807 h 6144"/>
                  <a:gd name="T36" fmla="*/ 451521 w 6142"/>
                  <a:gd name="T37" fmla="*/ 30129 h 6144"/>
                  <a:gd name="T38" fmla="*/ 589737 w 6142"/>
                  <a:gd name="T39" fmla="*/ 2528 h 6144"/>
                  <a:gd name="T40" fmla="*/ 733642 w 6142"/>
                  <a:gd name="T41" fmla="*/ 5689 h 6144"/>
                  <a:gd name="T42" fmla="*/ 877758 w 6142"/>
                  <a:gd name="T43" fmla="*/ 42560 h 6144"/>
                  <a:gd name="T44" fmla="*/ 1006283 w 6142"/>
                  <a:gd name="T45" fmla="*/ 108719 h 6144"/>
                  <a:gd name="T46" fmla="*/ 1114370 w 6142"/>
                  <a:gd name="T47" fmla="*/ 199529 h 6144"/>
                  <a:gd name="T48" fmla="*/ 1199491 w 6142"/>
                  <a:gd name="T49" fmla="*/ 310354 h 6144"/>
                  <a:gd name="T50" fmla="*/ 1258907 w 6142"/>
                  <a:gd name="T51" fmla="*/ 436772 h 6144"/>
                  <a:gd name="T52" fmla="*/ 1289879 w 6142"/>
                  <a:gd name="T53" fmla="*/ 573934 h 6144"/>
                  <a:gd name="T54" fmla="*/ 1290300 w 6142"/>
                  <a:gd name="T55" fmla="*/ 717629 h 6144"/>
                  <a:gd name="T56" fmla="*/ 795166 w 6142"/>
                  <a:gd name="T57" fmla="*/ 31815 h 6144"/>
                  <a:gd name="T58" fmla="*/ 652946 w 6142"/>
                  <a:gd name="T59" fmla="*/ 14117 h 6144"/>
                  <a:gd name="T60" fmla="*/ 514730 w 6142"/>
                  <a:gd name="T61" fmla="*/ 28022 h 6144"/>
                  <a:gd name="T62" fmla="*/ 384941 w 6142"/>
                  <a:gd name="T63" fmla="*/ 71004 h 6144"/>
                  <a:gd name="T64" fmla="*/ 267584 w 6142"/>
                  <a:gd name="T65" fmla="*/ 140955 h 6144"/>
                  <a:gd name="T66" fmla="*/ 167292 w 6142"/>
                  <a:gd name="T67" fmla="*/ 234715 h 6144"/>
                  <a:gd name="T68" fmla="*/ 88703 w 6142"/>
                  <a:gd name="T69" fmla="*/ 349544 h 6144"/>
                  <a:gd name="T70" fmla="*/ 36029 w 6142"/>
                  <a:gd name="T71" fmla="*/ 483335 h 6144"/>
                  <a:gd name="T72" fmla="*/ 14959 w 6142"/>
                  <a:gd name="T73" fmla="*/ 625555 h 6144"/>
                  <a:gd name="T74" fmla="*/ 25283 w 6142"/>
                  <a:gd name="T75" fmla="*/ 764403 h 6144"/>
                  <a:gd name="T76" fmla="*/ 65316 w 6142"/>
                  <a:gd name="T77" fmla="*/ 895877 h 6144"/>
                  <a:gd name="T78" fmla="*/ 132106 w 6142"/>
                  <a:gd name="T79" fmla="*/ 1014709 h 6144"/>
                  <a:gd name="T80" fmla="*/ 223127 w 6142"/>
                  <a:gd name="T81" fmla="*/ 1116897 h 6144"/>
                  <a:gd name="T82" fmla="*/ 335849 w 6142"/>
                  <a:gd name="T83" fmla="*/ 1198225 h 6144"/>
                  <a:gd name="T84" fmla="*/ 467534 w 6142"/>
                  <a:gd name="T85" fmla="*/ 1254059 h 6144"/>
                  <a:gd name="T86" fmla="*/ 610175 w 6142"/>
                  <a:gd name="T87" fmla="*/ 1279132 h 6144"/>
                  <a:gd name="T88" fmla="*/ 749234 w 6142"/>
                  <a:gd name="T89" fmla="*/ 1271758 h 6144"/>
                  <a:gd name="T90" fmla="*/ 881972 w 6142"/>
                  <a:gd name="T91" fmla="*/ 1235097 h 6144"/>
                  <a:gd name="T92" fmla="*/ 1002069 w 6142"/>
                  <a:gd name="T93" fmla="*/ 1171045 h 6144"/>
                  <a:gd name="T94" fmla="*/ 1106574 w 6142"/>
                  <a:gd name="T95" fmla="*/ 1082553 h 6144"/>
                  <a:gd name="T96" fmla="*/ 1190431 w 6142"/>
                  <a:gd name="T97" fmla="*/ 972149 h 6144"/>
                  <a:gd name="T98" fmla="*/ 1249004 w 6142"/>
                  <a:gd name="T99" fmla="*/ 842150 h 6144"/>
                  <a:gd name="T100" fmla="*/ 1278080 w 6142"/>
                  <a:gd name="T101" fmla="*/ 700352 h 6144"/>
                  <a:gd name="T102" fmla="*/ 1274288 w 6142"/>
                  <a:gd name="T103" fmla="*/ 560239 h 6144"/>
                  <a:gd name="T104" fmla="*/ 1240366 w 6142"/>
                  <a:gd name="T105" fmla="*/ 426869 h 6144"/>
                  <a:gd name="T106" fmla="*/ 1179264 w 6142"/>
                  <a:gd name="T107" fmla="*/ 304876 h 6144"/>
                  <a:gd name="T108" fmla="*/ 1093300 w 6142"/>
                  <a:gd name="T109" fmla="*/ 198264 h 6144"/>
                  <a:gd name="T110" fmla="*/ 985634 w 6142"/>
                  <a:gd name="T111" fmla="*/ 111879 h 6144"/>
                  <a:gd name="T112" fmla="*/ 857532 w 6142"/>
                  <a:gd name="T113" fmla="*/ 50356 h 614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142" h="6144">
                    <a:moveTo>
                      <a:pt x="6038" y="3867"/>
                    </a:moveTo>
                    <a:lnTo>
                      <a:pt x="6038" y="3867"/>
                    </a:lnTo>
                    <a:lnTo>
                      <a:pt x="6017" y="3944"/>
                    </a:lnTo>
                    <a:lnTo>
                      <a:pt x="5993" y="4018"/>
                    </a:lnTo>
                    <a:lnTo>
                      <a:pt x="5968" y="4093"/>
                    </a:lnTo>
                    <a:lnTo>
                      <a:pt x="5942" y="4165"/>
                    </a:lnTo>
                    <a:lnTo>
                      <a:pt x="5913" y="4238"/>
                    </a:lnTo>
                    <a:lnTo>
                      <a:pt x="5883" y="4308"/>
                    </a:lnTo>
                    <a:lnTo>
                      <a:pt x="5850" y="4379"/>
                    </a:lnTo>
                    <a:lnTo>
                      <a:pt x="5817" y="4448"/>
                    </a:lnTo>
                    <a:lnTo>
                      <a:pt x="5781" y="4516"/>
                    </a:lnTo>
                    <a:lnTo>
                      <a:pt x="5746" y="4583"/>
                    </a:lnTo>
                    <a:lnTo>
                      <a:pt x="5707" y="4648"/>
                    </a:lnTo>
                    <a:lnTo>
                      <a:pt x="5668" y="4712"/>
                    </a:lnTo>
                    <a:lnTo>
                      <a:pt x="5626" y="4777"/>
                    </a:lnTo>
                    <a:lnTo>
                      <a:pt x="5585" y="4838"/>
                    </a:lnTo>
                    <a:lnTo>
                      <a:pt x="5540" y="4899"/>
                    </a:lnTo>
                    <a:lnTo>
                      <a:pt x="5495" y="4960"/>
                    </a:lnTo>
                    <a:lnTo>
                      <a:pt x="5448" y="5016"/>
                    </a:lnTo>
                    <a:lnTo>
                      <a:pt x="5401" y="5075"/>
                    </a:lnTo>
                    <a:lnTo>
                      <a:pt x="5352" y="5130"/>
                    </a:lnTo>
                    <a:lnTo>
                      <a:pt x="5301" y="5185"/>
                    </a:lnTo>
                    <a:lnTo>
                      <a:pt x="5250" y="5238"/>
                    </a:lnTo>
                    <a:lnTo>
                      <a:pt x="5197" y="5289"/>
                    </a:lnTo>
                    <a:lnTo>
                      <a:pt x="5142" y="5340"/>
                    </a:lnTo>
                    <a:lnTo>
                      <a:pt x="5087" y="5389"/>
                    </a:lnTo>
                    <a:lnTo>
                      <a:pt x="5030" y="5438"/>
                    </a:lnTo>
                    <a:lnTo>
                      <a:pt x="4974" y="5483"/>
                    </a:lnTo>
                    <a:lnTo>
                      <a:pt x="4915" y="5528"/>
                    </a:lnTo>
                    <a:lnTo>
                      <a:pt x="4854" y="5571"/>
                    </a:lnTo>
                    <a:lnTo>
                      <a:pt x="4795" y="5615"/>
                    </a:lnTo>
                    <a:lnTo>
                      <a:pt x="4732" y="5656"/>
                    </a:lnTo>
                    <a:lnTo>
                      <a:pt x="4670" y="5693"/>
                    </a:lnTo>
                    <a:lnTo>
                      <a:pt x="4607" y="5732"/>
                    </a:lnTo>
                    <a:lnTo>
                      <a:pt x="4542" y="5767"/>
                    </a:lnTo>
                    <a:lnTo>
                      <a:pt x="4478" y="5803"/>
                    </a:lnTo>
                    <a:lnTo>
                      <a:pt x="4411" y="5834"/>
                    </a:lnTo>
                    <a:lnTo>
                      <a:pt x="4344" y="5866"/>
                    </a:lnTo>
                    <a:lnTo>
                      <a:pt x="4278" y="5897"/>
                    </a:lnTo>
                    <a:lnTo>
                      <a:pt x="4209" y="5924"/>
                    </a:lnTo>
                    <a:lnTo>
                      <a:pt x="4140" y="5952"/>
                    </a:lnTo>
                    <a:lnTo>
                      <a:pt x="4072" y="5975"/>
                    </a:lnTo>
                    <a:lnTo>
                      <a:pt x="4001" y="5999"/>
                    </a:lnTo>
                    <a:lnTo>
                      <a:pt x="3931" y="6020"/>
                    </a:lnTo>
                    <a:lnTo>
                      <a:pt x="3858" y="6040"/>
                    </a:lnTo>
                    <a:lnTo>
                      <a:pt x="3788" y="6060"/>
                    </a:lnTo>
                    <a:lnTo>
                      <a:pt x="3715" y="6075"/>
                    </a:lnTo>
                    <a:lnTo>
                      <a:pt x="3641" y="6091"/>
                    </a:lnTo>
                    <a:lnTo>
                      <a:pt x="3568" y="6103"/>
                    </a:lnTo>
                    <a:lnTo>
                      <a:pt x="3493" y="6115"/>
                    </a:lnTo>
                    <a:lnTo>
                      <a:pt x="3419" y="6124"/>
                    </a:lnTo>
                    <a:lnTo>
                      <a:pt x="3345" y="6132"/>
                    </a:lnTo>
                    <a:lnTo>
                      <a:pt x="3270" y="6138"/>
                    </a:lnTo>
                    <a:lnTo>
                      <a:pt x="3196" y="6142"/>
                    </a:lnTo>
                    <a:lnTo>
                      <a:pt x="3119" y="6144"/>
                    </a:lnTo>
                    <a:lnTo>
                      <a:pt x="3043" y="6144"/>
                    </a:lnTo>
                    <a:lnTo>
                      <a:pt x="2968" y="6142"/>
                    </a:lnTo>
                    <a:lnTo>
                      <a:pt x="2892" y="6138"/>
                    </a:lnTo>
                    <a:lnTo>
                      <a:pt x="2815" y="6132"/>
                    </a:lnTo>
                    <a:lnTo>
                      <a:pt x="2739" y="6124"/>
                    </a:lnTo>
                    <a:lnTo>
                      <a:pt x="2662" y="6117"/>
                    </a:lnTo>
                    <a:lnTo>
                      <a:pt x="2584" y="6105"/>
                    </a:lnTo>
                    <a:lnTo>
                      <a:pt x="2507" y="6091"/>
                    </a:lnTo>
                    <a:lnTo>
                      <a:pt x="2431" y="6075"/>
                    </a:lnTo>
                    <a:lnTo>
                      <a:pt x="2354" y="6058"/>
                    </a:lnTo>
                    <a:lnTo>
                      <a:pt x="2278" y="6038"/>
                    </a:lnTo>
                    <a:lnTo>
                      <a:pt x="2202" y="6017"/>
                    </a:lnTo>
                    <a:lnTo>
                      <a:pt x="2125" y="5993"/>
                    </a:lnTo>
                    <a:lnTo>
                      <a:pt x="2051" y="5968"/>
                    </a:lnTo>
                    <a:lnTo>
                      <a:pt x="1978" y="5942"/>
                    </a:lnTo>
                    <a:lnTo>
                      <a:pt x="1906" y="5913"/>
                    </a:lnTo>
                    <a:lnTo>
                      <a:pt x="1835" y="5883"/>
                    </a:lnTo>
                    <a:lnTo>
                      <a:pt x="1764" y="5852"/>
                    </a:lnTo>
                    <a:lnTo>
                      <a:pt x="1696" y="5818"/>
                    </a:lnTo>
                    <a:lnTo>
                      <a:pt x="1627" y="5783"/>
                    </a:lnTo>
                    <a:lnTo>
                      <a:pt x="1561" y="5746"/>
                    </a:lnTo>
                    <a:lnTo>
                      <a:pt x="1496" y="5709"/>
                    </a:lnTo>
                    <a:lnTo>
                      <a:pt x="1431" y="5669"/>
                    </a:lnTo>
                    <a:lnTo>
                      <a:pt x="1368" y="5628"/>
                    </a:lnTo>
                    <a:lnTo>
                      <a:pt x="1306" y="5585"/>
                    </a:lnTo>
                    <a:lnTo>
                      <a:pt x="1245" y="5542"/>
                    </a:lnTo>
                    <a:lnTo>
                      <a:pt x="1186" y="5495"/>
                    </a:lnTo>
                    <a:lnTo>
                      <a:pt x="1127" y="5450"/>
                    </a:lnTo>
                    <a:lnTo>
                      <a:pt x="1070" y="5401"/>
                    </a:lnTo>
                    <a:lnTo>
                      <a:pt x="1014" y="5352"/>
                    </a:lnTo>
                    <a:lnTo>
                      <a:pt x="959" y="5301"/>
                    </a:lnTo>
                    <a:lnTo>
                      <a:pt x="906" y="5250"/>
                    </a:lnTo>
                    <a:lnTo>
                      <a:pt x="855" y="5197"/>
                    </a:lnTo>
                    <a:lnTo>
                      <a:pt x="804" y="5142"/>
                    </a:lnTo>
                    <a:lnTo>
                      <a:pt x="755" y="5087"/>
                    </a:lnTo>
                    <a:lnTo>
                      <a:pt x="708" y="5030"/>
                    </a:lnTo>
                    <a:lnTo>
                      <a:pt x="661" y="4973"/>
                    </a:lnTo>
                    <a:lnTo>
                      <a:pt x="616" y="4914"/>
                    </a:lnTo>
                    <a:lnTo>
                      <a:pt x="572" y="4856"/>
                    </a:lnTo>
                    <a:lnTo>
                      <a:pt x="529" y="4795"/>
                    </a:lnTo>
                    <a:lnTo>
                      <a:pt x="490" y="4734"/>
                    </a:lnTo>
                    <a:lnTo>
                      <a:pt x="451" y="4671"/>
                    </a:lnTo>
                    <a:lnTo>
                      <a:pt x="414" y="4607"/>
                    </a:lnTo>
                    <a:lnTo>
                      <a:pt x="376" y="4544"/>
                    </a:lnTo>
                    <a:lnTo>
                      <a:pt x="343" y="4477"/>
                    </a:lnTo>
                    <a:lnTo>
                      <a:pt x="310" y="4412"/>
                    </a:lnTo>
                    <a:lnTo>
                      <a:pt x="278" y="4346"/>
                    </a:lnTo>
                    <a:lnTo>
                      <a:pt x="249" y="4277"/>
                    </a:lnTo>
                    <a:lnTo>
                      <a:pt x="220" y="4210"/>
                    </a:lnTo>
                    <a:lnTo>
                      <a:pt x="194" y="4140"/>
                    </a:lnTo>
                    <a:lnTo>
                      <a:pt x="169" y="4071"/>
                    </a:lnTo>
                    <a:lnTo>
                      <a:pt x="145" y="4001"/>
                    </a:lnTo>
                    <a:lnTo>
                      <a:pt x="124" y="3930"/>
                    </a:lnTo>
                    <a:lnTo>
                      <a:pt x="104" y="3859"/>
                    </a:lnTo>
                    <a:lnTo>
                      <a:pt x="86" y="3787"/>
                    </a:lnTo>
                    <a:lnTo>
                      <a:pt x="69" y="3714"/>
                    </a:lnTo>
                    <a:lnTo>
                      <a:pt x="55" y="3642"/>
                    </a:lnTo>
                    <a:lnTo>
                      <a:pt x="41" y="3567"/>
                    </a:lnTo>
                    <a:lnTo>
                      <a:pt x="29" y="3495"/>
                    </a:lnTo>
                    <a:lnTo>
                      <a:pt x="20" y="3420"/>
                    </a:lnTo>
                    <a:lnTo>
                      <a:pt x="14" y="3346"/>
                    </a:lnTo>
                    <a:lnTo>
                      <a:pt x="8" y="3269"/>
                    </a:lnTo>
                    <a:lnTo>
                      <a:pt x="4" y="3195"/>
                    </a:lnTo>
                    <a:lnTo>
                      <a:pt x="2" y="3118"/>
                    </a:lnTo>
                    <a:lnTo>
                      <a:pt x="0" y="3044"/>
                    </a:lnTo>
                    <a:lnTo>
                      <a:pt x="2" y="2967"/>
                    </a:lnTo>
                    <a:lnTo>
                      <a:pt x="6" y="2891"/>
                    </a:lnTo>
                    <a:lnTo>
                      <a:pt x="12" y="2814"/>
                    </a:lnTo>
                    <a:lnTo>
                      <a:pt x="20" y="2738"/>
                    </a:lnTo>
                    <a:lnTo>
                      <a:pt x="29" y="2661"/>
                    </a:lnTo>
                    <a:lnTo>
                      <a:pt x="41" y="2585"/>
                    </a:lnTo>
                    <a:lnTo>
                      <a:pt x="53" y="2508"/>
                    </a:lnTo>
                    <a:lnTo>
                      <a:pt x="69" y="2430"/>
                    </a:lnTo>
                    <a:lnTo>
                      <a:pt x="86" y="2353"/>
                    </a:lnTo>
                    <a:lnTo>
                      <a:pt x="106" y="2277"/>
                    </a:lnTo>
                    <a:lnTo>
                      <a:pt x="127" y="2200"/>
                    </a:lnTo>
                    <a:lnTo>
                      <a:pt x="151" y="2126"/>
                    </a:lnTo>
                    <a:lnTo>
                      <a:pt x="176" y="2051"/>
                    </a:lnTo>
                    <a:lnTo>
                      <a:pt x="202" y="1977"/>
                    </a:lnTo>
                    <a:lnTo>
                      <a:pt x="231" y="1906"/>
                    </a:lnTo>
                    <a:lnTo>
                      <a:pt x="261" y="1834"/>
                    </a:lnTo>
                    <a:lnTo>
                      <a:pt x="294" y="1763"/>
                    </a:lnTo>
                    <a:lnTo>
                      <a:pt x="327" y="1694"/>
                    </a:lnTo>
                    <a:lnTo>
                      <a:pt x="361" y="1628"/>
                    </a:lnTo>
                    <a:lnTo>
                      <a:pt x="398" y="1561"/>
                    </a:lnTo>
                    <a:lnTo>
                      <a:pt x="437" y="1494"/>
                    </a:lnTo>
                    <a:lnTo>
                      <a:pt x="476" y="1430"/>
                    </a:lnTo>
                    <a:lnTo>
                      <a:pt x="518" y="1367"/>
                    </a:lnTo>
                    <a:lnTo>
                      <a:pt x="559" y="1304"/>
                    </a:lnTo>
                    <a:lnTo>
                      <a:pt x="604" y="1243"/>
                    </a:lnTo>
                    <a:lnTo>
                      <a:pt x="649" y="1184"/>
                    </a:lnTo>
                    <a:lnTo>
                      <a:pt x="696" y="1126"/>
                    </a:lnTo>
                    <a:lnTo>
                      <a:pt x="743" y="1069"/>
                    </a:lnTo>
                    <a:lnTo>
                      <a:pt x="792" y="1014"/>
                    </a:lnTo>
                    <a:lnTo>
                      <a:pt x="843" y="959"/>
                    </a:lnTo>
                    <a:lnTo>
                      <a:pt x="894" y="906"/>
                    </a:lnTo>
                    <a:lnTo>
                      <a:pt x="947" y="853"/>
                    </a:lnTo>
                    <a:lnTo>
                      <a:pt x="1002" y="802"/>
                    </a:lnTo>
                    <a:lnTo>
                      <a:pt x="1057" y="753"/>
                    </a:lnTo>
                    <a:lnTo>
                      <a:pt x="1114" y="706"/>
                    </a:lnTo>
                    <a:lnTo>
                      <a:pt x="1170" y="659"/>
                    </a:lnTo>
                    <a:lnTo>
                      <a:pt x="1229" y="614"/>
                    </a:lnTo>
                    <a:lnTo>
                      <a:pt x="1288" y="571"/>
                    </a:lnTo>
                    <a:lnTo>
                      <a:pt x="1349" y="529"/>
                    </a:lnTo>
                    <a:lnTo>
                      <a:pt x="1412" y="488"/>
                    </a:lnTo>
                    <a:lnTo>
                      <a:pt x="1474" y="449"/>
                    </a:lnTo>
                    <a:lnTo>
                      <a:pt x="1537" y="412"/>
                    </a:lnTo>
                    <a:lnTo>
                      <a:pt x="1602" y="377"/>
                    </a:lnTo>
                    <a:lnTo>
                      <a:pt x="1666" y="341"/>
                    </a:lnTo>
                    <a:lnTo>
                      <a:pt x="1731" y="308"/>
                    </a:lnTo>
                    <a:lnTo>
                      <a:pt x="1798" y="277"/>
                    </a:lnTo>
                    <a:lnTo>
                      <a:pt x="1866" y="247"/>
                    </a:lnTo>
                    <a:lnTo>
                      <a:pt x="1935" y="220"/>
                    </a:lnTo>
                    <a:lnTo>
                      <a:pt x="2004" y="192"/>
                    </a:lnTo>
                    <a:lnTo>
                      <a:pt x="2072" y="167"/>
                    </a:lnTo>
                    <a:lnTo>
                      <a:pt x="2143" y="143"/>
                    </a:lnTo>
                    <a:lnTo>
                      <a:pt x="2213" y="122"/>
                    </a:lnTo>
                    <a:lnTo>
                      <a:pt x="2286" y="102"/>
                    </a:lnTo>
                    <a:lnTo>
                      <a:pt x="2356" y="84"/>
                    </a:lnTo>
                    <a:lnTo>
                      <a:pt x="2429" y="67"/>
                    </a:lnTo>
                    <a:lnTo>
                      <a:pt x="2503" y="53"/>
                    </a:lnTo>
                    <a:lnTo>
                      <a:pt x="2576" y="39"/>
                    </a:lnTo>
                    <a:lnTo>
                      <a:pt x="2651" y="29"/>
                    </a:lnTo>
                    <a:lnTo>
                      <a:pt x="2725" y="20"/>
                    </a:lnTo>
                    <a:lnTo>
                      <a:pt x="2799" y="12"/>
                    </a:lnTo>
                    <a:lnTo>
                      <a:pt x="2874" y="6"/>
                    </a:lnTo>
                    <a:lnTo>
                      <a:pt x="2948" y="2"/>
                    </a:lnTo>
                    <a:lnTo>
                      <a:pt x="3025" y="0"/>
                    </a:lnTo>
                    <a:lnTo>
                      <a:pt x="3099" y="0"/>
                    </a:lnTo>
                    <a:lnTo>
                      <a:pt x="3176" y="2"/>
                    </a:lnTo>
                    <a:lnTo>
                      <a:pt x="3252" y="6"/>
                    </a:lnTo>
                    <a:lnTo>
                      <a:pt x="3329" y="10"/>
                    </a:lnTo>
                    <a:lnTo>
                      <a:pt x="3405" y="18"/>
                    </a:lnTo>
                    <a:lnTo>
                      <a:pt x="3482" y="27"/>
                    </a:lnTo>
                    <a:lnTo>
                      <a:pt x="3560" y="39"/>
                    </a:lnTo>
                    <a:lnTo>
                      <a:pt x="3637" y="53"/>
                    </a:lnTo>
                    <a:lnTo>
                      <a:pt x="3713" y="69"/>
                    </a:lnTo>
                    <a:lnTo>
                      <a:pt x="3790" y="86"/>
                    </a:lnTo>
                    <a:lnTo>
                      <a:pt x="3866" y="106"/>
                    </a:lnTo>
                    <a:lnTo>
                      <a:pt x="3942" y="126"/>
                    </a:lnTo>
                    <a:lnTo>
                      <a:pt x="4019" y="149"/>
                    </a:lnTo>
                    <a:lnTo>
                      <a:pt x="4093" y="175"/>
                    </a:lnTo>
                    <a:lnTo>
                      <a:pt x="4166" y="202"/>
                    </a:lnTo>
                    <a:lnTo>
                      <a:pt x="4238" y="229"/>
                    </a:lnTo>
                    <a:lnTo>
                      <a:pt x="4309" y="261"/>
                    </a:lnTo>
                    <a:lnTo>
                      <a:pt x="4380" y="292"/>
                    </a:lnTo>
                    <a:lnTo>
                      <a:pt x="4448" y="326"/>
                    </a:lnTo>
                    <a:lnTo>
                      <a:pt x="4517" y="361"/>
                    </a:lnTo>
                    <a:lnTo>
                      <a:pt x="4583" y="396"/>
                    </a:lnTo>
                    <a:lnTo>
                      <a:pt x="4648" y="435"/>
                    </a:lnTo>
                    <a:lnTo>
                      <a:pt x="4713" y="475"/>
                    </a:lnTo>
                    <a:lnTo>
                      <a:pt x="4776" y="516"/>
                    </a:lnTo>
                    <a:lnTo>
                      <a:pt x="4838" y="559"/>
                    </a:lnTo>
                    <a:lnTo>
                      <a:pt x="4899" y="602"/>
                    </a:lnTo>
                    <a:lnTo>
                      <a:pt x="4958" y="647"/>
                    </a:lnTo>
                    <a:lnTo>
                      <a:pt x="5017" y="694"/>
                    </a:lnTo>
                    <a:lnTo>
                      <a:pt x="5074" y="741"/>
                    </a:lnTo>
                    <a:lnTo>
                      <a:pt x="5130" y="792"/>
                    </a:lnTo>
                    <a:lnTo>
                      <a:pt x="5183" y="841"/>
                    </a:lnTo>
                    <a:lnTo>
                      <a:pt x="5238" y="894"/>
                    </a:lnTo>
                    <a:lnTo>
                      <a:pt x="5289" y="947"/>
                    </a:lnTo>
                    <a:lnTo>
                      <a:pt x="5340" y="1000"/>
                    </a:lnTo>
                    <a:lnTo>
                      <a:pt x="5389" y="1055"/>
                    </a:lnTo>
                    <a:lnTo>
                      <a:pt x="5436" y="1112"/>
                    </a:lnTo>
                    <a:lnTo>
                      <a:pt x="5483" y="1171"/>
                    </a:lnTo>
                    <a:lnTo>
                      <a:pt x="5528" y="1228"/>
                    </a:lnTo>
                    <a:lnTo>
                      <a:pt x="5572" y="1288"/>
                    </a:lnTo>
                    <a:lnTo>
                      <a:pt x="5613" y="1349"/>
                    </a:lnTo>
                    <a:lnTo>
                      <a:pt x="5654" y="1410"/>
                    </a:lnTo>
                    <a:lnTo>
                      <a:pt x="5693" y="1473"/>
                    </a:lnTo>
                    <a:lnTo>
                      <a:pt x="5730" y="1536"/>
                    </a:lnTo>
                    <a:lnTo>
                      <a:pt x="5768" y="1600"/>
                    </a:lnTo>
                    <a:lnTo>
                      <a:pt x="5801" y="1665"/>
                    </a:lnTo>
                    <a:lnTo>
                      <a:pt x="5834" y="1732"/>
                    </a:lnTo>
                    <a:lnTo>
                      <a:pt x="5866" y="1798"/>
                    </a:lnTo>
                    <a:lnTo>
                      <a:pt x="5895" y="1865"/>
                    </a:lnTo>
                    <a:lnTo>
                      <a:pt x="5924" y="1934"/>
                    </a:lnTo>
                    <a:lnTo>
                      <a:pt x="5950" y="2002"/>
                    </a:lnTo>
                    <a:lnTo>
                      <a:pt x="5975" y="2073"/>
                    </a:lnTo>
                    <a:lnTo>
                      <a:pt x="5999" y="2141"/>
                    </a:lnTo>
                    <a:lnTo>
                      <a:pt x="6020" y="2214"/>
                    </a:lnTo>
                    <a:lnTo>
                      <a:pt x="6040" y="2285"/>
                    </a:lnTo>
                    <a:lnTo>
                      <a:pt x="6058" y="2357"/>
                    </a:lnTo>
                    <a:lnTo>
                      <a:pt x="6075" y="2430"/>
                    </a:lnTo>
                    <a:lnTo>
                      <a:pt x="6089" y="2502"/>
                    </a:lnTo>
                    <a:lnTo>
                      <a:pt x="6103" y="2575"/>
                    </a:lnTo>
                    <a:lnTo>
                      <a:pt x="6115" y="2649"/>
                    </a:lnTo>
                    <a:lnTo>
                      <a:pt x="6122" y="2724"/>
                    </a:lnTo>
                    <a:lnTo>
                      <a:pt x="6130" y="2798"/>
                    </a:lnTo>
                    <a:lnTo>
                      <a:pt x="6136" y="2873"/>
                    </a:lnTo>
                    <a:lnTo>
                      <a:pt x="6140" y="2949"/>
                    </a:lnTo>
                    <a:lnTo>
                      <a:pt x="6142" y="3024"/>
                    </a:lnTo>
                    <a:lnTo>
                      <a:pt x="6142" y="3100"/>
                    </a:lnTo>
                    <a:lnTo>
                      <a:pt x="6142" y="3177"/>
                    </a:lnTo>
                    <a:lnTo>
                      <a:pt x="6138" y="3253"/>
                    </a:lnTo>
                    <a:lnTo>
                      <a:pt x="6132" y="3330"/>
                    </a:lnTo>
                    <a:lnTo>
                      <a:pt x="6124" y="3406"/>
                    </a:lnTo>
                    <a:lnTo>
                      <a:pt x="6115" y="3483"/>
                    </a:lnTo>
                    <a:lnTo>
                      <a:pt x="6103" y="3559"/>
                    </a:lnTo>
                    <a:lnTo>
                      <a:pt x="6091" y="3636"/>
                    </a:lnTo>
                    <a:lnTo>
                      <a:pt x="6075" y="3712"/>
                    </a:lnTo>
                    <a:lnTo>
                      <a:pt x="6058" y="3789"/>
                    </a:lnTo>
                    <a:lnTo>
                      <a:pt x="6038" y="3867"/>
                    </a:lnTo>
                    <a:close/>
                    <a:moveTo>
                      <a:pt x="3848" y="171"/>
                    </a:moveTo>
                    <a:lnTo>
                      <a:pt x="3848" y="171"/>
                    </a:lnTo>
                    <a:lnTo>
                      <a:pt x="3774" y="151"/>
                    </a:lnTo>
                    <a:lnTo>
                      <a:pt x="3699" y="133"/>
                    </a:lnTo>
                    <a:lnTo>
                      <a:pt x="3623" y="120"/>
                    </a:lnTo>
                    <a:lnTo>
                      <a:pt x="3548" y="106"/>
                    </a:lnTo>
                    <a:lnTo>
                      <a:pt x="3474" y="94"/>
                    </a:lnTo>
                    <a:lnTo>
                      <a:pt x="3399" y="84"/>
                    </a:lnTo>
                    <a:lnTo>
                      <a:pt x="3323" y="78"/>
                    </a:lnTo>
                    <a:lnTo>
                      <a:pt x="3248" y="73"/>
                    </a:lnTo>
                    <a:lnTo>
                      <a:pt x="3174" y="69"/>
                    </a:lnTo>
                    <a:lnTo>
                      <a:pt x="3099" y="67"/>
                    </a:lnTo>
                    <a:lnTo>
                      <a:pt x="3025" y="67"/>
                    </a:lnTo>
                    <a:lnTo>
                      <a:pt x="2952" y="69"/>
                    </a:lnTo>
                    <a:lnTo>
                      <a:pt x="2878" y="73"/>
                    </a:lnTo>
                    <a:lnTo>
                      <a:pt x="2805" y="78"/>
                    </a:lnTo>
                    <a:lnTo>
                      <a:pt x="2731" y="86"/>
                    </a:lnTo>
                    <a:lnTo>
                      <a:pt x="2658" y="96"/>
                    </a:lnTo>
                    <a:lnTo>
                      <a:pt x="2588" y="106"/>
                    </a:lnTo>
                    <a:lnTo>
                      <a:pt x="2515" y="120"/>
                    </a:lnTo>
                    <a:lnTo>
                      <a:pt x="2443" y="133"/>
                    </a:lnTo>
                    <a:lnTo>
                      <a:pt x="2372" y="149"/>
                    </a:lnTo>
                    <a:lnTo>
                      <a:pt x="2302" y="167"/>
                    </a:lnTo>
                    <a:lnTo>
                      <a:pt x="2233" y="186"/>
                    </a:lnTo>
                    <a:lnTo>
                      <a:pt x="2164" y="208"/>
                    </a:lnTo>
                    <a:lnTo>
                      <a:pt x="2094" y="231"/>
                    </a:lnTo>
                    <a:lnTo>
                      <a:pt x="2027" y="255"/>
                    </a:lnTo>
                    <a:lnTo>
                      <a:pt x="1958" y="282"/>
                    </a:lnTo>
                    <a:lnTo>
                      <a:pt x="1892" y="310"/>
                    </a:lnTo>
                    <a:lnTo>
                      <a:pt x="1827" y="337"/>
                    </a:lnTo>
                    <a:lnTo>
                      <a:pt x="1762" y="369"/>
                    </a:lnTo>
                    <a:lnTo>
                      <a:pt x="1698" y="402"/>
                    </a:lnTo>
                    <a:lnTo>
                      <a:pt x="1633" y="435"/>
                    </a:lnTo>
                    <a:lnTo>
                      <a:pt x="1570" y="471"/>
                    </a:lnTo>
                    <a:lnTo>
                      <a:pt x="1510" y="508"/>
                    </a:lnTo>
                    <a:lnTo>
                      <a:pt x="1447" y="545"/>
                    </a:lnTo>
                    <a:lnTo>
                      <a:pt x="1388" y="584"/>
                    </a:lnTo>
                    <a:lnTo>
                      <a:pt x="1327" y="626"/>
                    </a:lnTo>
                    <a:lnTo>
                      <a:pt x="1270" y="669"/>
                    </a:lnTo>
                    <a:lnTo>
                      <a:pt x="1214" y="712"/>
                    </a:lnTo>
                    <a:lnTo>
                      <a:pt x="1157" y="759"/>
                    </a:lnTo>
                    <a:lnTo>
                      <a:pt x="1102" y="804"/>
                    </a:lnTo>
                    <a:lnTo>
                      <a:pt x="1047" y="853"/>
                    </a:lnTo>
                    <a:lnTo>
                      <a:pt x="994" y="902"/>
                    </a:lnTo>
                    <a:lnTo>
                      <a:pt x="943" y="953"/>
                    </a:lnTo>
                    <a:lnTo>
                      <a:pt x="892" y="1004"/>
                    </a:lnTo>
                    <a:lnTo>
                      <a:pt x="843" y="1059"/>
                    </a:lnTo>
                    <a:lnTo>
                      <a:pt x="794" y="1114"/>
                    </a:lnTo>
                    <a:lnTo>
                      <a:pt x="747" y="1169"/>
                    </a:lnTo>
                    <a:lnTo>
                      <a:pt x="702" y="1226"/>
                    </a:lnTo>
                    <a:lnTo>
                      <a:pt x="657" y="1284"/>
                    </a:lnTo>
                    <a:lnTo>
                      <a:pt x="616" y="1343"/>
                    </a:lnTo>
                    <a:lnTo>
                      <a:pt x="572" y="1404"/>
                    </a:lnTo>
                    <a:lnTo>
                      <a:pt x="533" y="1467"/>
                    </a:lnTo>
                    <a:lnTo>
                      <a:pt x="494" y="1530"/>
                    </a:lnTo>
                    <a:lnTo>
                      <a:pt x="457" y="1594"/>
                    </a:lnTo>
                    <a:lnTo>
                      <a:pt x="421" y="1659"/>
                    </a:lnTo>
                    <a:lnTo>
                      <a:pt x="386" y="1726"/>
                    </a:lnTo>
                    <a:lnTo>
                      <a:pt x="355" y="1792"/>
                    </a:lnTo>
                    <a:lnTo>
                      <a:pt x="323" y="1861"/>
                    </a:lnTo>
                    <a:lnTo>
                      <a:pt x="294" y="1932"/>
                    </a:lnTo>
                    <a:lnTo>
                      <a:pt x="267" y="2002"/>
                    </a:lnTo>
                    <a:lnTo>
                      <a:pt x="239" y="2073"/>
                    </a:lnTo>
                    <a:lnTo>
                      <a:pt x="216" y="2145"/>
                    </a:lnTo>
                    <a:lnTo>
                      <a:pt x="192" y="2220"/>
                    </a:lnTo>
                    <a:lnTo>
                      <a:pt x="171" y="2294"/>
                    </a:lnTo>
                    <a:lnTo>
                      <a:pt x="153" y="2369"/>
                    </a:lnTo>
                    <a:lnTo>
                      <a:pt x="135" y="2445"/>
                    </a:lnTo>
                    <a:lnTo>
                      <a:pt x="120" y="2520"/>
                    </a:lnTo>
                    <a:lnTo>
                      <a:pt x="108" y="2594"/>
                    </a:lnTo>
                    <a:lnTo>
                      <a:pt x="96" y="2669"/>
                    </a:lnTo>
                    <a:lnTo>
                      <a:pt x="86" y="2745"/>
                    </a:lnTo>
                    <a:lnTo>
                      <a:pt x="78" y="2820"/>
                    </a:lnTo>
                    <a:lnTo>
                      <a:pt x="74" y="2895"/>
                    </a:lnTo>
                    <a:lnTo>
                      <a:pt x="71" y="2969"/>
                    </a:lnTo>
                    <a:lnTo>
                      <a:pt x="69" y="3044"/>
                    </a:lnTo>
                    <a:lnTo>
                      <a:pt x="69" y="3118"/>
                    </a:lnTo>
                    <a:lnTo>
                      <a:pt x="71" y="3193"/>
                    </a:lnTo>
                    <a:lnTo>
                      <a:pt x="74" y="3265"/>
                    </a:lnTo>
                    <a:lnTo>
                      <a:pt x="80" y="3340"/>
                    </a:lnTo>
                    <a:lnTo>
                      <a:pt x="88" y="3412"/>
                    </a:lnTo>
                    <a:lnTo>
                      <a:pt x="96" y="3485"/>
                    </a:lnTo>
                    <a:lnTo>
                      <a:pt x="108" y="3557"/>
                    </a:lnTo>
                    <a:lnTo>
                      <a:pt x="120" y="3628"/>
                    </a:lnTo>
                    <a:lnTo>
                      <a:pt x="135" y="3701"/>
                    </a:lnTo>
                    <a:lnTo>
                      <a:pt x="151" y="3771"/>
                    </a:lnTo>
                    <a:lnTo>
                      <a:pt x="169" y="3842"/>
                    </a:lnTo>
                    <a:lnTo>
                      <a:pt x="188" y="3910"/>
                    </a:lnTo>
                    <a:lnTo>
                      <a:pt x="210" y="3981"/>
                    </a:lnTo>
                    <a:lnTo>
                      <a:pt x="231" y="4050"/>
                    </a:lnTo>
                    <a:lnTo>
                      <a:pt x="257" y="4116"/>
                    </a:lnTo>
                    <a:lnTo>
                      <a:pt x="282" y="4185"/>
                    </a:lnTo>
                    <a:lnTo>
                      <a:pt x="310" y="4252"/>
                    </a:lnTo>
                    <a:lnTo>
                      <a:pt x="339" y="4316"/>
                    </a:lnTo>
                    <a:lnTo>
                      <a:pt x="371" y="4383"/>
                    </a:lnTo>
                    <a:lnTo>
                      <a:pt x="402" y="4448"/>
                    </a:lnTo>
                    <a:lnTo>
                      <a:pt x="435" y="4510"/>
                    </a:lnTo>
                    <a:lnTo>
                      <a:pt x="471" y="4573"/>
                    </a:lnTo>
                    <a:lnTo>
                      <a:pt x="508" y="4636"/>
                    </a:lnTo>
                    <a:lnTo>
                      <a:pt x="547" y="4697"/>
                    </a:lnTo>
                    <a:lnTo>
                      <a:pt x="586" y="4758"/>
                    </a:lnTo>
                    <a:lnTo>
                      <a:pt x="627" y="4816"/>
                    </a:lnTo>
                    <a:lnTo>
                      <a:pt x="670" y="4875"/>
                    </a:lnTo>
                    <a:lnTo>
                      <a:pt x="714" y="4932"/>
                    </a:lnTo>
                    <a:lnTo>
                      <a:pt x="759" y="4987"/>
                    </a:lnTo>
                    <a:lnTo>
                      <a:pt x="806" y="5042"/>
                    </a:lnTo>
                    <a:lnTo>
                      <a:pt x="855" y="5097"/>
                    </a:lnTo>
                    <a:lnTo>
                      <a:pt x="904" y="5150"/>
                    </a:lnTo>
                    <a:lnTo>
                      <a:pt x="955" y="5201"/>
                    </a:lnTo>
                    <a:lnTo>
                      <a:pt x="1006" y="5252"/>
                    </a:lnTo>
                    <a:lnTo>
                      <a:pt x="1059" y="5301"/>
                    </a:lnTo>
                    <a:lnTo>
                      <a:pt x="1114" y="5350"/>
                    </a:lnTo>
                    <a:lnTo>
                      <a:pt x="1170" y="5397"/>
                    </a:lnTo>
                    <a:lnTo>
                      <a:pt x="1227" y="5442"/>
                    </a:lnTo>
                    <a:lnTo>
                      <a:pt x="1286" y="5487"/>
                    </a:lnTo>
                    <a:lnTo>
                      <a:pt x="1345" y="5530"/>
                    </a:lnTo>
                    <a:lnTo>
                      <a:pt x="1406" y="5571"/>
                    </a:lnTo>
                    <a:lnTo>
                      <a:pt x="1466" y="5611"/>
                    </a:lnTo>
                    <a:lnTo>
                      <a:pt x="1531" y="5650"/>
                    </a:lnTo>
                    <a:lnTo>
                      <a:pt x="1594" y="5687"/>
                    </a:lnTo>
                    <a:lnTo>
                      <a:pt x="1660" y="5722"/>
                    </a:lnTo>
                    <a:lnTo>
                      <a:pt x="1725" y="5758"/>
                    </a:lnTo>
                    <a:lnTo>
                      <a:pt x="1794" y="5791"/>
                    </a:lnTo>
                    <a:lnTo>
                      <a:pt x="1862" y="5820"/>
                    </a:lnTo>
                    <a:lnTo>
                      <a:pt x="1931" y="5850"/>
                    </a:lnTo>
                    <a:lnTo>
                      <a:pt x="2002" y="5879"/>
                    </a:lnTo>
                    <a:lnTo>
                      <a:pt x="2074" y="5905"/>
                    </a:lnTo>
                    <a:lnTo>
                      <a:pt x="2147" y="5930"/>
                    </a:lnTo>
                    <a:lnTo>
                      <a:pt x="2219" y="5952"/>
                    </a:lnTo>
                    <a:lnTo>
                      <a:pt x="2296" y="5973"/>
                    </a:lnTo>
                    <a:lnTo>
                      <a:pt x="2370" y="5993"/>
                    </a:lnTo>
                    <a:lnTo>
                      <a:pt x="2445" y="6009"/>
                    </a:lnTo>
                    <a:lnTo>
                      <a:pt x="2521" y="6024"/>
                    </a:lnTo>
                    <a:lnTo>
                      <a:pt x="2596" y="6038"/>
                    </a:lnTo>
                    <a:lnTo>
                      <a:pt x="2670" y="6048"/>
                    </a:lnTo>
                    <a:lnTo>
                      <a:pt x="2745" y="6058"/>
                    </a:lnTo>
                    <a:lnTo>
                      <a:pt x="2821" y="6066"/>
                    </a:lnTo>
                    <a:lnTo>
                      <a:pt x="2896" y="6071"/>
                    </a:lnTo>
                    <a:lnTo>
                      <a:pt x="2970" y="6073"/>
                    </a:lnTo>
                    <a:lnTo>
                      <a:pt x="3045" y="6075"/>
                    </a:lnTo>
                    <a:lnTo>
                      <a:pt x="3119" y="6075"/>
                    </a:lnTo>
                    <a:lnTo>
                      <a:pt x="3192" y="6073"/>
                    </a:lnTo>
                    <a:lnTo>
                      <a:pt x="3266" y="6069"/>
                    </a:lnTo>
                    <a:lnTo>
                      <a:pt x="3339" y="6064"/>
                    </a:lnTo>
                    <a:lnTo>
                      <a:pt x="3413" y="6058"/>
                    </a:lnTo>
                    <a:lnTo>
                      <a:pt x="3486" y="6048"/>
                    </a:lnTo>
                    <a:lnTo>
                      <a:pt x="3556" y="6036"/>
                    </a:lnTo>
                    <a:lnTo>
                      <a:pt x="3629" y="6024"/>
                    </a:lnTo>
                    <a:lnTo>
                      <a:pt x="3699" y="6009"/>
                    </a:lnTo>
                    <a:lnTo>
                      <a:pt x="3772" y="5993"/>
                    </a:lnTo>
                    <a:lnTo>
                      <a:pt x="3842" y="5975"/>
                    </a:lnTo>
                    <a:lnTo>
                      <a:pt x="3911" y="5956"/>
                    </a:lnTo>
                    <a:lnTo>
                      <a:pt x="3980" y="5934"/>
                    </a:lnTo>
                    <a:lnTo>
                      <a:pt x="4048" y="5913"/>
                    </a:lnTo>
                    <a:lnTo>
                      <a:pt x="4117" y="5887"/>
                    </a:lnTo>
                    <a:lnTo>
                      <a:pt x="4186" y="5862"/>
                    </a:lnTo>
                    <a:lnTo>
                      <a:pt x="4252" y="5834"/>
                    </a:lnTo>
                    <a:lnTo>
                      <a:pt x="4317" y="5805"/>
                    </a:lnTo>
                    <a:lnTo>
                      <a:pt x="4382" y="5773"/>
                    </a:lnTo>
                    <a:lnTo>
                      <a:pt x="4446" y="5742"/>
                    </a:lnTo>
                    <a:lnTo>
                      <a:pt x="4511" y="5709"/>
                    </a:lnTo>
                    <a:lnTo>
                      <a:pt x="4574" y="5673"/>
                    </a:lnTo>
                    <a:lnTo>
                      <a:pt x="4634" y="5636"/>
                    </a:lnTo>
                    <a:lnTo>
                      <a:pt x="4697" y="5599"/>
                    </a:lnTo>
                    <a:lnTo>
                      <a:pt x="4756" y="5558"/>
                    </a:lnTo>
                    <a:lnTo>
                      <a:pt x="4815" y="5516"/>
                    </a:lnTo>
                    <a:lnTo>
                      <a:pt x="4874" y="5475"/>
                    </a:lnTo>
                    <a:lnTo>
                      <a:pt x="4930" y="5430"/>
                    </a:lnTo>
                    <a:lnTo>
                      <a:pt x="4987" y="5385"/>
                    </a:lnTo>
                    <a:lnTo>
                      <a:pt x="5042" y="5338"/>
                    </a:lnTo>
                    <a:lnTo>
                      <a:pt x="5097" y="5291"/>
                    </a:lnTo>
                    <a:lnTo>
                      <a:pt x="5150" y="5242"/>
                    </a:lnTo>
                    <a:lnTo>
                      <a:pt x="5201" y="5191"/>
                    </a:lnTo>
                    <a:lnTo>
                      <a:pt x="5252" y="5138"/>
                    </a:lnTo>
                    <a:lnTo>
                      <a:pt x="5301" y="5085"/>
                    </a:lnTo>
                    <a:lnTo>
                      <a:pt x="5350" y="5030"/>
                    </a:lnTo>
                    <a:lnTo>
                      <a:pt x="5397" y="4975"/>
                    </a:lnTo>
                    <a:lnTo>
                      <a:pt x="5442" y="4916"/>
                    </a:lnTo>
                    <a:lnTo>
                      <a:pt x="5487" y="4860"/>
                    </a:lnTo>
                    <a:lnTo>
                      <a:pt x="5528" y="4799"/>
                    </a:lnTo>
                    <a:lnTo>
                      <a:pt x="5572" y="4738"/>
                    </a:lnTo>
                    <a:lnTo>
                      <a:pt x="5611" y="4677"/>
                    </a:lnTo>
                    <a:lnTo>
                      <a:pt x="5650" y="4614"/>
                    </a:lnTo>
                    <a:lnTo>
                      <a:pt x="5687" y="4550"/>
                    </a:lnTo>
                    <a:lnTo>
                      <a:pt x="5723" y="4485"/>
                    </a:lnTo>
                    <a:lnTo>
                      <a:pt x="5758" y="4418"/>
                    </a:lnTo>
                    <a:lnTo>
                      <a:pt x="5789" y="4350"/>
                    </a:lnTo>
                    <a:lnTo>
                      <a:pt x="5821" y="4281"/>
                    </a:lnTo>
                    <a:lnTo>
                      <a:pt x="5850" y="4212"/>
                    </a:lnTo>
                    <a:lnTo>
                      <a:pt x="5877" y="4142"/>
                    </a:lnTo>
                    <a:lnTo>
                      <a:pt x="5905" y="4069"/>
                    </a:lnTo>
                    <a:lnTo>
                      <a:pt x="5928" y="3997"/>
                    </a:lnTo>
                    <a:lnTo>
                      <a:pt x="5952" y="3924"/>
                    </a:lnTo>
                    <a:lnTo>
                      <a:pt x="5971" y="3850"/>
                    </a:lnTo>
                    <a:lnTo>
                      <a:pt x="5991" y="3773"/>
                    </a:lnTo>
                    <a:lnTo>
                      <a:pt x="6009" y="3699"/>
                    </a:lnTo>
                    <a:lnTo>
                      <a:pt x="6024" y="3624"/>
                    </a:lnTo>
                    <a:lnTo>
                      <a:pt x="6036" y="3548"/>
                    </a:lnTo>
                    <a:lnTo>
                      <a:pt x="6048" y="3473"/>
                    </a:lnTo>
                    <a:lnTo>
                      <a:pt x="6058" y="3399"/>
                    </a:lnTo>
                    <a:lnTo>
                      <a:pt x="6066" y="3324"/>
                    </a:lnTo>
                    <a:lnTo>
                      <a:pt x="6070" y="3248"/>
                    </a:lnTo>
                    <a:lnTo>
                      <a:pt x="6073" y="3173"/>
                    </a:lnTo>
                    <a:lnTo>
                      <a:pt x="6075" y="3098"/>
                    </a:lnTo>
                    <a:lnTo>
                      <a:pt x="6075" y="3026"/>
                    </a:lnTo>
                    <a:lnTo>
                      <a:pt x="6073" y="2951"/>
                    </a:lnTo>
                    <a:lnTo>
                      <a:pt x="6070" y="2877"/>
                    </a:lnTo>
                    <a:lnTo>
                      <a:pt x="6064" y="2804"/>
                    </a:lnTo>
                    <a:lnTo>
                      <a:pt x="6056" y="2732"/>
                    </a:lnTo>
                    <a:lnTo>
                      <a:pt x="6048" y="2659"/>
                    </a:lnTo>
                    <a:lnTo>
                      <a:pt x="6036" y="2587"/>
                    </a:lnTo>
                    <a:lnTo>
                      <a:pt x="6022" y="2514"/>
                    </a:lnTo>
                    <a:lnTo>
                      <a:pt x="6009" y="2443"/>
                    </a:lnTo>
                    <a:lnTo>
                      <a:pt x="5993" y="2373"/>
                    </a:lnTo>
                    <a:lnTo>
                      <a:pt x="5975" y="2302"/>
                    </a:lnTo>
                    <a:lnTo>
                      <a:pt x="5956" y="2232"/>
                    </a:lnTo>
                    <a:lnTo>
                      <a:pt x="5934" y="2163"/>
                    </a:lnTo>
                    <a:lnTo>
                      <a:pt x="5911" y="2094"/>
                    </a:lnTo>
                    <a:lnTo>
                      <a:pt x="5887" y="2026"/>
                    </a:lnTo>
                    <a:lnTo>
                      <a:pt x="5862" y="1959"/>
                    </a:lnTo>
                    <a:lnTo>
                      <a:pt x="5834" y="1892"/>
                    </a:lnTo>
                    <a:lnTo>
                      <a:pt x="5805" y="1826"/>
                    </a:lnTo>
                    <a:lnTo>
                      <a:pt x="5773" y="1761"/>
                    </a:lnTo>
                    <a:lnTo>
                      <a:pt x="5742" y="1696"/>
                    </a:lnTo>
                    <a:lnTo>
                      <a:pt x="5707" y="1632"/>
                    </a:lnTo>
                    <a:lnTo>
                      <a:pt x="5672" y="1569"/>
                    </a:lnTo>
                    <a:lnTo>
                      <a:pt x="5636" y="1508"/>
                    </a:lnTo>
                    <a:lnTo>
                      <a:pt x="5597" y="1447"/>
                    </a:lnTo>
                    <a:lnTo>
                      <a:pt x="5558" y="1386"/>
                    </a:lnTo>
                    <a:lnTo>
                      <a:pt x="5517" y="1328"/>
                    </a:lnTo>
                    <a:lnTo>
                      <a:pt x="5474" y="1269"/>
                    </a:lnTo>
                    <a:lnTo>
                      <a:pt x="5430" y="1212"/>
                    </a:lnTo>
                    <a:lnTo>
                      <a:pt x="5385" y="1155"/>
                    </a:lnTo>
                    <a:lnTo>
                      <a:pt x="5338" y="1100"/>
                    </a:lnTo>
                    <a:lnTo>
                      <a:pt x="5289" y="1047"/>
                    </a:lnTo>
                    <a:lnTo>
                      <a:pt x="5240" y="994"/>
                    </a:lnTo>
                    <a:lnTo>
                      <a:pt x="5189" y="941"/>
                    </a:lnTo>
                    <a:lnTo>
                      <a:pt x="5138" y="890"/>
                    </a:lnTo>
                    <a:lnTo>
                      <a:pt x="5085" y="841"/>
                    </a:lnTo>
                    <a:lnTo>
                      <a:pt x="5030" y="794"/>
                    </a:lnTo>
                    <a:lnTo>
                      <a:pt x="4974" y="747"/>
                    </a:lnTo>
                    <a:lnTo>
                      <a:pt x="4917" y="700"/>
                    </a:lnTo>
                    <a:lnTo>
                      <a:pt x="4858" y="657"/>
                    </a:lnTo>
                    <a:lnTo>
                      <a:pt x="4799" y="614"/>
                    </a:lnTo>
                    <a:lnTo>
                      <a:pt x="4738" y="573"/>
                    </a:lnTo>
                    <a:lnTo>
                      <a:pt x="4678" y="531"/>
                    </a:lnTo>
                    <a:lnTo>
                      <a:pt x="4613" y="492"/>
                    </a:lnTo>
                    <a:lnTo>
                      <a:pt x="4550" y="455"/>
                    </a:lnTo>
                    <a:lnTo>
                      <a:pt x="4484" y="420"/>
                    </a:lnTo>
                    <a:lnTo>
                      <a:pt x="4419" y="386"/>
                    </a:lnTo>
                    <a:lnTo>
                      <a:pt x="4350" y="353"/>
                    </a:lnTo>
                    <a:lnTo>
                      <a:pt x="4282" y="322"/>
                    </a:lnTo>
                    <a:lnTo>
                      <a:pt x="4213" y="292"/>
                    </a:lnTo>
                    <a:lnTo>
                      <a:pt x="4142" y="265"/>
                    </a:lnTo>
                    <a:lnTo>
                      <a:pt x="4070" y="239"/>
                    </a:lnTo>
                    <a:lnTo>
                      <a:pt x="3997" y="214"/>
                    </a:lnTo>
                    <a:lnTo>
                      <a:pt x="3923" y="190"/>
                    </a:lnTo>
                    <a:lnTo>
                      <a:pt x="3848" y="171"/>
                    </a:lnTo>
                    <a:close/>
                  </a:path>
                </a:pathLst>
              </a:custGeom>
              <a:gradFill rotWithShape="1">
                <a:gsLst>
                  <a:gs pos="0">
                    <a:srgbClr val="83A7D3"/>
                  </a:gs>
                  <a:gs pos="100000">
                    <a:srgbClr val="182E48"/>
                  </a:gs>
                </a:gsLst>
                <a:lin ang="2280000"/>
              </a:gradFill>
              <a:ln w="9525">
                <a:noFill/>
                <a:round/>
                <a:headEnd/>
                <a:tailEnd/>
              </a:ln>
            </p:spPr>
            <p:txBody>
              <a:bodyPr/>
              <a:lstStyle/>
              <a:p>
                <a:endParaRPr lang="zh-CN" altLang="en-US"/>
              </a:p>
            </p:txBody>
          </p:sp>
          <p:sp>
            <p:nvSpPr>
              <p:cNvPr id="4109" name="Freeform 9"/>
              <p:cNvSpPr>
                <a:spLocks noEditPoints="1" noChangeArrowheads="1"/>
              </p:cNvSpPr>
              <p:nvPr/>
            </p:nvSpPr>
            <p:spPr bwMode="auto">
              <a:xfrm rot="10800000" flipV="1">
                <a:off x="629742" y="629741"/>
                <a:ext cx="289916" cy="289916"/>
              </a:xfrm>
              <a:custGeom>
                <a:avLst/>
                <a:gdLst>
                  <a:gd name="T0" fmla="*/ 276158 w 4320"/>
                  <a:gd name="T1" fmla="*/ 206699 h 4320"/>
                  <a:gd name="T2" fmla="*/ 259381 w 4320"/>
                  <a:gd name="T3" fmla="*/ 234080 h 4320"/>
                  <a:gd name="T4" fmla="*/ 237436 w 4320"/>
                  <a:gd name="T5" fmla="*/ 256562 h 4320"/>
                  <a:gd name="T6" fmla="*/ 211330 w 4320"/>
                  <a:gd name="T7" fmla="*/ 273810 h 4320"/>
                  <a:gd name="T8" fmla="*/ 182137 w 4320"/>
                  <a:gd name="T9" fmla="*/ 285084 h 4320"/>
                  <a:gd name="T10" fmla="*/ 150797 w 4320"/>
                  <a:gd name="T11" fmla="*/ 289849 h 4320"/>
                  <a:gd name="T12" fmla="*/ 118315 w 4320"/>
                  <a:gd name="T13" fmla="*/ 287433 h 4320"/>
                  <a:gd name="T14" fmla="*/ 86572 w 4320"/>
                  <a:gd name="T15" fmla="*/ 277568 h 4320"/>
                  <a:gd name="T16" fmla="*/ 58721 w 4320"/>
                  <a:gd name="T17" fmla="*/ 261528 h 4320"/>
                  <a:gd name="T18" fmla="*/ 35636 w 4320"/>
                  <a:gd name="T19" fmla="*/ 240053 h 4320"/>
                  <a:gd name="T20" fmla="*/ 17784 w 4320"/>
                  <a:gd name="T21" fmla="*/ 214417 h 4320"/>
                  <a:gd name="T22" fmla="*/ 5839 w 4320"/>
                  <a:gd name="T23" fmla="*/ 185425 h 4320"/>
                  <a:gd name="T24" fmla="*/ 336 w 4320"/>
                  <a:gd name="T25" fmla="*/ 154353 h 4320"/>
                  <a:gd name="T26" fmla="*/ 1879 w 4320"/>
                  <a:gd name="T27" fmla="*/ 122006 h 4320"/>
                  <a:gd name="T28" fmla="*/ 10872 w 4320"/>
                  <a:gd name="T29" fmla="*/ 89928 h 4320"/>
                  <a:gd name="T30" fmla="*/ 26374 w 4320"/>
                  <a:gd name="T31" fmla="*/ 61607 h 4320"/>
                  <a:gd name="T32" fmla="*/ 47246 w 4320"/>
                  <a:gd name="T33" fmla="*/ 37917 h 4320"/>
                  <a:gd name="T34" fmla="*/ 72546 w 4320"/>
                  <a:gd name="T35" fmla="*/ 19462 h 4320"/>
                  <a:gd name="T36" fmla="*/ 101135 w 4320"/>
                  <a:gd name="T37" fmla="*/ 6912 h 4320"/>
                  <a:gd name="T38" fmla="*/ 132073 w 4320"/>
                  <a:gd name="T39" fmla="*/ 604 h 4320"/>
                  <a:gd name="T40" fmla="*/ 164353 w 4320"/>
                  <a:gd name="T41" fmla="*/ 1342 h 4320"/>
                  <a:gd name="T42" fmla="*/ 196633 w 4320"/>
                  <a:gd name="T43" fmla="*/ 9530 h 4320"/>
                  <a:gd name="T44" fmla="*/ 225423 w 4320"/>
                  <a:gd name="T45" fmla="*/ 24428 h 4320"/>
                  <a:gd name="T46" fmla="*/ 249583 w 4320"/>
                  <a:gd name="T47" fmla="*/ 44695 h 4320"/>
                  <a:gd name="T48" fmla="*/ 268709 w 4320"/>
                  <a:gd name="T49" fmla="*/ 69526 h 4320"/>
                  <a:gd name="T50" fmla="*/ 282064 w 4320"/>
                  <a:gd name="T51" fmla="*/ 97847 h 4320"/>
                  <a:gd name="T52" fmla="*/ 289044 w 4320"/>
                  <a:gd name="T53" fmla="*/ 128516 h 4320"/>
                  <a:gd name="T54" fmla="*/ 289044 w 4320"/>
                  <a:gd name="T55" fmla="*/ 160796 h 4320"/>
                  <a:gd name="T56" fmla="*/ 177372 w 4320"/>
                  <a:gd name="T57" fmla="*/ 10201 h 4320"/>
                  <a:gd name="T58" fmla="*/ 146300 w 4320"/>
                  <a:gd name="T59" fmla="*/ 6375 h 4320"/>
                  <a:gd name="T60" fmla="*/ 116034 w 4320"/>
                  <a:gd name="T61" fmla="*/ 9395 h 4320"/>
                  <a:gd name="T62" fmla="*/ 87512 w 4320"/>
                  <a:gd name="T63" fmla="*/ 18858 h 4320"/>
                  <a:gd name="T64" fmla="*/ 61876 w 4320"/>
                  <a:gd name="T65" fmla="*/ 34159 h 4320"/>
                  <a:gd name="T66" fmla="*/ 39863 w 4320"/>
                  <a:gd name="T67" fmla="*/ 54628 h 4320"/>
                  <a:gd name="T68" fmla="*/ 22616 w 4320"/>
                  <a:gd name="T69" fmla="*/ 79794 h 4320"/>
                  <a:gd name="T70" fmla="*/ 11073 w 4320"/>
                  <a:gd name="T71" fmla="*/ 109121 h 4320"/>
                  <a:gd name="T72" fmla="*/ 6443 w 4320"/>
                  <a:gd name="T73" fmla="*/ 140193 h 4320"/>
                  <a:gd name="T74" fmla="*/ 8791 w 4320"/>
                  <a:gd name="T75" fmla="*/ 170728 h 4320"/>
                  <a:gd name="T76" fmla="*/ 17516 w 4320"/>
                  <a:gd name="T77" fmla="*/ 199384 h 4320"/>
                  <a:gd name="T78" fmla="*/ 32146 w 4320"/>
                  <a:gd name="T79" fmla="*/ 225490 h 4320"/>
                  <a:gd name="T80" fmla="*/ 52078 w 4320"/>
                  <a:gd name="T81" fmla="*/ 247905 h 4320"/>
                  <a:gd name="T82" fmla="*/ 76774 w 4320"/>
                  <a:gd name="T83" fmla="*/ 265689 h 4320"/>
                  <a:gd name="T84" fmla="*/ 105631 w 4320"/>
                  <a:gd name="T85" fmla="*/ 277836 h 4320"/>
                  <a:gd name="T86" fmla="*/ 136838 w 4320"/>
                  <a:gd name="T87" fmla="*/ 283406 h 4320"/>
                  <a:gd name="T88" fmla="*/ 167373 w 4320"/>
                  <a:gd name="T89" fmla="*/ 281796 h 4320"/>
                  <a:gd name="T90" fmla="*/ 196364 w 4320"/>
                  <a:gd name="T91" fmla="*/ 273742 h 4320"/>
                  <a:gd name="T92" fmla="*/ 222739 w 4320"/>
                  <a:gd name="T93" fmla="*/ 259716 h 4320"/>
                  <a:gd name="T94" fmla="*/ 245556 w 4320"/>
                  <a:gd name="T95" fmla="*/ 240322 h 4320"/>
                  <a:gd name="T96" fmla="*/ 264011 w 4320"/>
                  <a:gd name="T97" fmla="*/ 216095 h 4320"/>
                  <a:gd name="T98" fmla="*/ 276897 w 4320"/>
                  <a:gd name="T99" fmla="*/ 187707 h 4320"/>
                  <a:gd name="T100" fmla="*/ 283138 w 4320"/>
                  <a:gd name="T101" fmla="*/ 156568 h 4320"/>
                  <a:gd name="T102" fmla="*/ 282333 w 4320"/>
                  <a:gd name="T103" fmla="*/ 125899 h 4320"/>
                  <a:gd name="T104" fmla="*/ 274883 w 4320"/>
                  <a:gd name="T105" fmla="*/ 96706 h 4320"/>
                  <a:gd name="T106" fmla="*/ 261596 w 4320"/>
                  <a:gd name="T107" fmla="*/ 69996 h 4320"/>
                  <a:gd name="T108" fmla="*/ 242738 w 4320"/>
                  <a:gd name="T109" fmla="*/ 46709 h 4320"/>
                  <a:gd name="T110" fmla="*/ 219048 w 4320"/>
                  <a:gd name="T111" fmla="*/ 27784 h 4320"/>
                  <a:gd name="T112" fmla="*/ 191063 w 4320"/>
                  <a:gd name="T113" fmla="*/ 14294 h 432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320" h="4320">
                    <a:moveTo>
                      <a:pt x="4245" y="2719"/>
                    </a:moveTo>
                    <a:lnTo>
                      <a:pt x="4245" y="2719"/>
                    </a:lnTo>
                    <a:lnTo>
                      <a:pt x="4231" y="2773"/>
                    </a:lnTo>
                    <a:lnTo>
                      <a:pt x="4215" y="2826"/>
                    </a:lnTo>
                    <a:lnTo>
                      <a:pt x="4197" y="2878"/>
                    </a:lnTo>
                    <a:lnTo>
                      <a:pt x="4178" y="2930"/>
                    </a:lnTo>
                    <a:lnTo>
                      <a:pt x="4158" y="2980"/>
                    </a:lnTo>
                    <a:lnTo>
                      <a:pt x="4138" y="3031"/>
                    </a:lnTo>
                    <a:lnTo>
                      <a:pt x="4115" y="3080"/>
                    </a:lnTo>
                    <a:lnTo>
                      <a:pt x="4091" y="3128"/>
                    </a:lnTo>
                    <a:lnTo>
                      <a:pt x="4067" y="3176"/>
                    </a:lnTo>
                    <a:lnTo>
                      <a:pt x="4040" y="3223"/>
                    </a:lnTo>
                    <a:lnTo>
                      <a:pt x="4014" y="3269"/>
                    </a:lnTo>
                    <a:lnTo>
                      <a:pt x="3986" y="3315"/>
                    </a:lnTo>
                    <a:lnTo>
                      <a:pt x="3958" y="3359"/>
                    </a:lnTo>
                    <a:lnTo>
                      <a:pt x="3927" y="3402"/>
                    </a:lnTo>
                    <a:lnTo>
                      <a:pt x="3897" y="3445"/>
                    </a:lnTo>
                    <a:lnTo>
                      <a:pt x="3865" y="3488"/>
                    </a:lnTo>
                    <a:lnTo>
                      <a:pt x="3831" y="3528"/>
                    </a:lnTo>
                    <a:lnTo>
                      <a:pt x="3798" y="3569"/>
                    </a:lnTo>
                    <a:lnTo>
                      <a:pt x="3763" y="3608"/>
                    </a:lnTo>
                    <a:lnTo>
                      <a:pt x="3727" y="3646"/>
                    </a:lnTo>
                    <a:lnTo>
                      <a:pt x="3691" y="3683"/>
                    </a:lnTo>
                    <a:lnTo>
                      <a:pt x="3654" y="3719"/>
                    </a:lnTo>
                    <a:lnTo>
                      <a:pt x="3617" y="3755"/>
                    </a:lnTo>
                    <a:lnTo>
                      <a:pt x="3577" y="3790"/>
                    </a:lnTo>
                    <a:lnTo>
                      <a:pt x="3538" y="3823"/>
                    </a:lnTo>
                    <a:lnTo>
                      <a:pt x="3497" y="3857"/>
                    </a:lnTo>
                    <a:lnTo>
                      <a:pt x="3456" y="3887"/>
                    </a:lnTo>
                    <a:lnTo>
                      <a:pt x="3414" y="3918"/>
                    </a:lnTo>
                    <a:lnTo>
                      <a:pt x="3372" y="3948"/>
                    </a:lnTo>
                    <a:lnTo>
                      <a:pt x="3328" y="3976"/>
                    </a:lnTo>
                    <a:lnTo>
                      <a:pt x="3284" y="4004"/>
                    </a:lnTo>
                    <a:lnTo>
                      <a:pt x="3240" y="4030"/>
                    </a:lnTo>
                    <a:lnTo>
                      <a:pt x="3195" y="4055"/>
                    </a:lnTo>
                    <a:lnTo>
                      <a:pt x="3149" y="4080"/>
                    </a:lnTo>
                    <a:lnTo>
                      <a:pt x="3103" y="4103"/>
                    </a:lnTo>
                    <a:lnTo>
                      <a:pt x="3056" y="4126"/>
                    </a:lnTo>
                    <a:lnTo>
                      <a:pt x="3008" y="4146"/>
                    </a:lnTo>
                    <a:lnTo>
                      <a:pt x="2960" y="4166"/>
                    </a:lnTo>
                    <a:lnTo>
                      <a:pt x="2912" y="4184"/>
                    </a:lnTo>
                    <a:lnTo>
                      <a:pt x="2863" y="4203"/>
                    </a:lnTo>
                    <a:lnTo>
                      <a:pt x="2814" y="4219"/>
                    </a:lnTo>
                    <a:lnTo>
                      <a:pt x="2765" y="4233"/>
                    </a:lnTo>
                    <a:lnTo>
                      <a:pt x="2714" y="4248"/>
                    </a:lnTo>
                    <a:lnTo>
                      <a:pt x="2663" y="4260"/>
                    </a:lnTo>
                    <a:lnTo>
                      <a:pt x="2613" y="4272"/>
                    </a:lnTo>
                    <a:lnTo>
                      <a:pt x="2561" y="4283"/>
                    </a:lnTo>
                    <a:lnTo>
                      <a:pt x="2509" y="4292"/>
                    </a:lnTo>
                    <a:lnTo>
                      <a:pt x="2457" y="4300"/>
                    </a:lnTo>
                    <a:lnTo>
                      <a:pt x="2405" y="4307"/>
                    </a:lnTo>
                    <a:lnTo>
                      <a:pt x="2353" y="4312"/>
                    </a:lnTo>
                    <a:lnTo>
                      <a:pt x="2300" y="4316"/>
                    </a:lnTo>
                    <a:lnTo>
                      <a:pt x="2247" y="4319"/>
                    </a:lnTo>
                    <a:lnTo>
                      <a:pt x="2193" y="4320"/>
                    </a:lnTo>
                    <a:lnTo>
                      <a:pt x="2140" y="4320"/>
                    </a:lnTo>
                    <a:lnTo>
                      <a:pt x="2087" y="4319"/>
                    </a:lnTo>
                    <a:lnTo>
                      <a:pt x="2033" y="4316"/>
                    </a:lnTo>
                    <a:lnTo>
                      <a:pt x="1979" y="4312"/>
                    </a:lnTo>
                    <a:lnTo>
                      <a:pt x="1926" y="4307"/>
                    </a:lnTo>
                    <a:lnTo>
                      <a:pt x="1871" y="4300"/>
                    </a:lnTo>
                    <a:lnTo>
                      <a:pt x="1818" y="4292"/>
                    </a:lnTo>
                    <a:lnTo>
                      <a:pt x="1763" y="4283"/>
                    </a:lnTo>
                    <a:lnTo>
                      <a:pt x="1710" y="4272"/>
                    </a:lnTo>
                    <a:lnTo>
                      <a:pt x="1655" y="4260"/>
                    </a:lnTo>
                    <a:lnTo>
                      <a:pt x="1602" y="4245"/>
                    </a:lnTo>
                    <a:lnTo>
                      <a:pt x="1547" y="4231"/>
                    </a:lnTo>
                    <a:lnTo>
                      <a:pt x="1495" y="4215"/>
                    </a:lnTo>
                    <a:lnTo>
                      <a:pt x="1442" y="4197"/>
                    </a:lnTo>
                    <a:lnTo>
                      <a:pt x="1392" y="4178"/>
                    </a:lnTo>
                    <a:lnTo>
                      <a:pt x="1341" y="4158"/>
                    </a:lnTo>
                    <a:lnTo>
                      <a:pt x="1290" y="4136"/>
                    </a:lnTo>
                    <a:lnTo>
                      <a:pt x="1241" y="4115"/>
                    </a:lnTo>
                    <a:lnTo>
                      <a:pt x="1193" y="4091"/>
                    </a:lnTo>
                    <a:lnTo>
                      <a:pt x="1145" y="4067"/>
                    </a:lnTo>
                    <a:lnTo>
                      <a:pt x="1097" y="4040"/>
                    </a:lnTo>
                    <a:lnTo>
                      <a:pt x="1052" y="4014"/>
                    </a:lnTo>
                    <a:lnTo>
                      <a:pt x="1007" y="3986"/>
                    </a:lnTo>
                    <a:lnTo>
                      <a:pt x="961" y="3958"/>
                    </a:lnTo>
                    <a:lnTo>
                      <a:pt x="919" y="3927"/>
                    </a:lnTo>
                    <a:lnTo>
                      <a:pt x="875" y="3897"/>
                    </a:lnTo>
                    <a:lnTo>
                      <a:pt x="834" y="3865"/>
                    </a:lnTo>
                    <a:lnTo>
                      <a:pt x="792" y="3831"/>
                    </a:lnTo>
                    <a:lnTo>
                      <a:pt x="752" y="3798"/>
                    </a:lnTo>
                    <a:lnTo>
                      <a:pt x="714" y="3763"/>
                    </a:lnTo>
                    <a:lnTo>
                      <a:pt x="675" y="3727"/>
                    </a:lnTo>
                    <a:lnTo>
                      <a:pt x="638" y="3691"/>
                    </a:lnTo>
                    <a:lnTo>
                      <a:pt x="601" y="3654"/>
                    </a:lnTo>
                    <a:lnTo>
                      <a:pt x="566" y="3616"/>
                    </a:lnTo>
                    <a:lnTo>
                      <a:pt x="531" y="3577"/>
                    </a:lnTo>
                    <a:lnTo>
                      <a:pt x="497" y="3538"/>
                    </a:lnTo>
                    <a:lnTo>
                      <a:pt x="465" y="3497"/>
                    </a:lnTo>
                    <a:lnTo>
                      <a:pt x="433" y="3456"/>
                    </a:lnTo>
                    <a:lnTo>
                      <a:pt x="402" y="3414"/>
                    </a:lnTo>
                    <a:lnTo>
                      <a:pt x="373" y="3372"/>
                    </a:lnTo>
                    <a:lnTo>
                      <a:pt x="345" y="3328"/>
                    </a:lnTo>
                    <a:lnTo>
                      <a:pt x="317" y="3284"/>
                    </a:lnTo>
                    <a:lnTo>
                      <a:pt x="290" y="3240"/>
                    </a:lnTo>
                    <a:lnTo>
                      <a:pt x="265" y="3195"/>
                    </a:lnTo>
                    <a:lnTo>
                      <a:pt x="241" y="3149"/>
                    </a:lnTo>
                    <a:lnTo>
                      <a:pt x="217" y="3103"/>
                    </a:lnTo>
                    <a:lnTo>
                      <a:pt x="196" y="3056"/>
                    </a:lnTo>
                    <a:lnTo>
                      <a:pt x="174" y="3008"/>
                    </a:lnTo>
                    <a:lnTo>
                      <a:pt x="154" y="2960"/>
                    </a:lnTo>
                    <a:lnTo>
                      <a:pt x="136" y="2912"/>
                    </a:lnTo>
                    <a:lnTo>
                      <a:pt x="119" y="2863"/>
                    </a:lnTo>
                    <a:lnTo>
                      <a:pt x="103" y="2814"/>
                    </a:lnTo>
                    <a:lnTo>
                      <a:pt x="87" y="2763"/>
                    </a:lnTo>
                    <a:lnTo>
                      <a:pt x="73" y="2714"/>
                    </a:lnTo>
                    <a:lnTo>
                      <a:pt x="60" y="2663"/>
                    </a:lnTo>
                    <a:lnTo>
                      <a:pt x="48" y="2611"/>
                    </a:lnTo>
                    <a:lnTo>
                      <a:pt x="39" y="2561"/>
                    </a:lnTo>
                    <a:lnTo>
                      <a:pt x="29" y="2509"/>
                    </a:lnTo>
                    <a:lnTo>
                      <a:pt x="21" y="2457"/>
                    </a:lnTo>
                    <a:lnTo>
                      <a:pt x="15" y="2405"/>
                    </a:lnTo>
                    <a:lnTo>
                      <a:pt x="9" y="2353"/>
                    </a:lnTo>
                    <a:lnTo>
                      <a:pt x="5" y="2300"/>
                    </a:lnTo>
                    <a:lnTo>
                      <a:pt x="3" y="2247"/>
                    </a:lnTo>
                    <a:lnTo>
                      <a:pt x="1" y="2193"/>
                    </a:lnTo>
                    <a:lnTo>
                      <a:pt x="0" y="2140"/>
                    </a:lnTo>
                    <a:lnTo>
                      <a:pt x="1" y="2087"/>
                    </a:lnTo>
                    <a:lnTo>
                      <a:pt x="4" y="2033"/>
                    </a:lnTo>
                    <a:lnTo>
                      <a:pt x="8" y="1979"/>
                    </a:lnTo>
                    <a:lnTo>
                      <a:pt x="13" y="1926"/>
                    </a:lnTo>
                    <a:lnTo>
                      <a:pt x="20" y="1871"/>
                    </a:lnTo>
                    <a:lnTo>
                      <a:pt x="28" y="1818"/>
                    </a:lnTo>
                    <a:lnTo>
                      <a:pt x="37" y="1763"/>
                    </a:lnTo>
                    <a:lnTo>
                      <a:pt x="49" y="1710"/>
                    </a:lnTo>
                    <a:lnTo>
                      <a:pt x="61" y="1655"/>
                    </a:lnTo>
                    <a:lnTo>
                      <a:pt x="75" y="1602"/>
                    </a:lnTo>
                    <a:lnTo>
                      <a:pt x="89" y="1547"/>
                    </a:lnTo>
                    <a:lnTo>
                      <a:pt x="107" y="1494"/>
                    </a:lnTo>
                    <a:lnTo>
                      <a:pt x="124" y="1442"/>
                    </a:lnTo>
                    <a:lnTo>
                      <a:pt x="142" y="1392"/>
                    </a:lnTo>
                    <a:lnTo>
                      <a:pt x="162" y="1340"/>
                    </a:lnTo>
                    <a:lnTo>
                      <a:pt x="184" y="1290"/>
                    </a:lnTo>
                    <a:lnTo>
                      <a:pt x="206" y="1241"/>
                    </a:lnTo>
                    <a:lnTo>
                      <a:pt x="229" y="1192"/>
                    </a:lnTo>
                    <a:lnTo>
                      <a:pt x="254" y="1145"/>
                    </a:lnTo>
                    <a:lnTo>
                      <a:pt x="280" y="1097"/>
                    </a:lnTo>
                    <a:lnTo>
                      <a:pt x="306" y="1052"/>
                    </a:lnTo>
                    <a:lnTo>
                      <a:pt x="334" y="1007"/>
                    </a:lnTo>
                    <a:lnTo>
                      <a:pt x="364" y="961"/>
                    </a:lnTo>
                    <a:lnTo>
                      <a:pt x="393" y="918"/>
                    </a:lnTo>
                    <a:lnTo>
                      <a:pt x="425" y="875"/>
                    </a:lnTo>
                    <a:lnTo>
                      <a:pt x="457" y="834"/>
                    </a:lnTo>
                    <a:lnTo>
                      <a:pt x="489" y="792"/>
                    </a:lnTo>
                    <a:lnTo>
                      <a:pt x="522" y="752"/>
                    </a:lnTo>
                    <a:lnTo>
                      <a:pt x="557" y="712"/>
                    </a:lnTo>
                    <a:lnTo>
                      <a:pt x="593" y="675"/>
                    </a:lnTo>
                    <a:lnTo>
                      <a:pt x="629" y="638"/>
                    </a:lnTo>
                    <a:lnTo>
                      <a:pt x="666" y="601"/>
                    </a:lnTo>
                    <a:lnTo>
                      <a:pt x="704" y="565"/>
                    </a:lnTo>
                    <a:lnTo>
                      <a:pt x="743" y="531"/>
                    </a:lnTo>
                    <a:lnTo>
                      <a:pt x="783" y="497"/>
                    </a:lnTo>
                    <a:lnTo>
                      <a:pt x="823" y="465"/>
                    </a:lnTo>
                    <a:lnTo>
                      <a:pt x="864" y="433"/>
                    </a:lnTo>
                    <a:lnTo>
                      <a:pt x="907" y="402"/>
                    </a:lnTo>
                    <a:lnTo>
                      <a:pt x="949" y="373"/>
                    </a:lnTo>
                    <a:lnTo>
                      <a:pt x="992" y="344"/>
                    </a:lnTo>
                    <a:lnTo>
                      <a:pt x="1036" y="317"/>
                    </a:lnTo>
                    <a:lnTo>
                      <a:pt x="1081" y="290"/>
                    </a:lnTo>
                    <a:lnTo>
                      <a:pt x="1125" y="265"/>
                    </a:lnTo>
                    <a:lnTo>
                      <a:pt x="1172" y="241"/>
                    </a:lnTo>
                    <a:lnTo>
                      <a:pt x="1218" y="217"/>
                    </a:lnTo>
                    <a:lnTo>
                      <a:pt x="1265" y="196"/>
                    </a:lnTo>
                    <a:lnTo>
                      <a:pt x="1313" y="174"/>
                    </a:lnTo>
                    <a:lnTo>
                      <a:pt x="1361" y="154"/>
                    </a:lnTo>
                    <a:lnTo>
                      <a:pt x="1409" y="136"/>
                    </a:lnTo>
                    <a:lnTo>
                      <a:pt x="1458" y="119"/>
                    </a:lnTo>
                    <a:lnTo>
                      <a:pt x="1507" y="103"/>
                    </a:lnTo>
                    <a:lnTo>
                      <a:pt x="1557" y="87"/>
                    </a:lnTo>
                    <a:lnTo>
                      <a:pt x="1607" y="73"/>
                    </a:lnTo>
                    <a:lnTo>
                      <a:pt x="1658" y="60"/>
                    </a:lnTo>
                    <a:lnTo>
                      <a:pt x="1709" y="48"/>
                    </a:lnTo>
                    <a:lnTo>
                      <a:pt x="1760" y="37"/>
                    </a:lnTo>
                    <a:lnTo>
                      <a:pt x="1811" y="29"/>
                    </a:lnTo>
                    <a:lnTo>
                      <a:pt x="1863" y="21"/>
                    </a:lnTo>
                    <a:lnTo>
                      <a:pt x="1916" y="15"/>
                    </a:lnTo>
                    <a:lnTo>
                      <a:pt x="1968" y="9"/>
                    </a:lnTo>
                    <a:lnTo>
                      <a:pt x="2022" y="5"/>
                    </a:lnTo>
                    <a:lnTo>
                      <a:pt x="2073" y="3"/>
                    </a:lnTo>
                    <a:lnTo>
                      <a:pt x="2127" y="1"/>
                    </a:lnTo>
                    <a:lnTo>
                      <a:pt x="2180" y="0"/>
                    </a:lnTo>
                    <a:lnTo>
                      <a:pt x="2235" y="1"/>
                    </a:lnTo>
                    <a:lnTo>
                      <a:pt x="2288" y="4"/>
                    </a:lnTo>
                    <a:lnTo>
                      <a:pt x="2341" y="8"/>
                    </a:lnTo>
                    <a:lnTo>
                      <a:pt x="2396" y="13"/>
                    </a:lnTo>
                    <a:lnTo>
                      <a:pt x="2449" y="20"/>
                    </a:lnTo>
                    <a:lnTo>
                      <a:pt x="2504" y="28"/>
                    </a:lnTo>
                    <a:lnTo>
                      <a:pt x="2557" y="37"/>
                    </a:lnTo>
                    <a:lnTo>
                      <a:pt x="2611" y="48"/>
                    </a:lnTo>
                    <a:lnTo>
                      <a:pt x="2665" y="61"/>
                    </a:lnTo>
                    <a:lnTo>
                      <a:pt x="2719" y="75"/>
                    </a:lnTo>
                    <a:lnTo>
                      <a:pt x="2773" y="89"/>
                    </a:lnTo>
                    <a:lnTo>
                      <a:pt x="2826" y="107"/>
                    </a:lnTo>
                    <a:lnTo>
                      <a:pt x="2878" y="124"/>
                    </a:lnTo>
                    <a:lnTo>
                      <a:pt x="2930" y="142"/>
                    </a:lnTo>
                    <a:lnTo>
                      <a:pt x="2980" y="162"/>
                    </a:lnTo>
                    <a:lnTo>
                      <a:pt x="3031" y="184"/>
                    </a:lnTo>
                    <a:lnTo>
                      <a:pt x="3080" y="206"/>
                    </a:lnTo>
                    <a:lnTo>
                      <a:pt x="3128" y="229"/>
                    </a:lnTo>
                    <a:lnTo>
                      <a:pt x="3176" y="254"/>
                    </a:lnTo>
                    <a:lnTo>
                      <a:pt x="3223" y="280"/>
                    </a:lnTo>
                    <a:lnTo>
                      <a:pt x="3269" y="306"/>
                    </a:lnTo>
                    <a:lnTo>
                      <a:pt x="3315" y="334"/>
                    </a:lnTo>
                    <a:lnTo>
                      <a:pt x="3359" y="364"/>
                    </a:lnTo>
                    <a:lnTo>
                      <a:pt x="3402" y="393"/>
                    </a:lnTo>
                    <a:lnTo>
                      <a:pt x="3445" y="425"/>
                    </a:lnTo>
                    <a:lnTo>
                      <a:pt x="3488" y="455"/>
                    </a:lnTo>
                    <a:lnTo>
                      <a:pt x="3528" y="489"/>
                    </a:lnTo>
                    <a:lnTo>
                      <a:pt x="3569" y="522"/>
                    </a:lnTo>
                    <a:lnTo>
                      <a:pt x="3608" y="557"/>
                    </a:lnTo>
                    <a:lnTo>
                      <a:pt x="3646" y="593"/>
                    </a:lnTo>
                    <a:lnTo>
                      <a:pt x="3683" y="629"/>
                    </a:lnTo>
                    <a:lnTo>
                      <a:pt x="3719" y="666"/>
                    </a:lnTo>
                    <a:lnTo>
                      <a:pt x="3755" y="704"/>
                    </a:lnTo>
                    <a:lnTo>
                      <a:pt x="3790" y="743"/>
                    </a:lnTo>
                    <a:lnTo>
                      <a:pt x="3823" y="783"/>
                    </a:lnTo>
                    <a:lnTo>
                      <a:pt x="3857" y="823"/>
                    </a:lnTo>
                    <a:lnTo>
                      <a:pt x="3887" y="864"/>
                    </a:lnTo>
                    <a:lnTo>
                      <a:pt x="3918" y="907"/>
                    </a:lnTo>
                    <a:lnTo>
                      <a:pt x="3948" y="949"/>
                    </a:lnTo>
                    <a:lnTo>
                      <a:pt x="3976" y="992"/>
                    </a:lnTo>
                    <a:lnTo>
                      <a:pt x="4004" y="1036"/>
                    </a:lnTo>
                    <a:lnTo>
                      <a:pt x="4031" y="1080"/>
                    </a:lnTo>
                    <a:lnTo>
                      <a:pt x="4056" y="1125"/>
                    </a:lnTo>
                    <a:lnTo>
                      <a:pt x="4080" y="1172"/>
                    </a:lnTo>
                    <a:lnTo>
                      <a:pt x="4103" y="1218"/>
                    </a:lnTo>
                    <a:lnTo>
                      <a:pt x="4126" y="1265"/>
                    </a:lnTo>
                    <a:lnTo>
                      <a:pt x="4147" y="1312"/>
                    </a:lnTo>
                    <a:lnTo>
                      <a:pt x="4166" y="1360"/>
                    </a:lnTo>
                    <a:lnTo>
                      <a:pt x="4184" y="1409"/>
                    </a:lnTo>
                    <a:lnTo>
                      <a:pt x="4203" y="1458"/>
                    </a:lnTo>
                    <a:lnTo>
                      <a:pt x="4219" y="1507"/>
                    </a:lnTo>
                    <a:lnTo>
                      <a:pt x="4233" y="1557"/>
                    </a:lnTo>
                    <a:lnTo>
                      <a:pt x="4248" y="1607"/>
                    </a:lnTo>
                    <a:lnTo>
                      <a:pt x="4261" y="1658"/>
                    </a:lnTo>
                    <a:lnTo>
                      <a:pt x="4272" y="1709"/>
                    </a:lnTo>
                    <a:lnTo>
                      <a:pt x="4283" y="1759"/>
                    </a:lnTo>
                    <a:lnTo>
                      <a:pt x="4292" y="1811"/>
                    </a:lnTo>
                    <a:lnTo>
                      <a:pt x="4300" y="1863"/>
                    </a:lnTo>
                    <a:lnTo>
                      <a:pt x="4307" y="1915"/>
                    </a:lnTo>
                    <a:lnTo>
                      <a:pt x="4312" y="1968"/>
                    </a:lnTo>
                    <a:lnTo>
                      <a:pt x="4316" y="2022"/>
                    </a:lnTo>
                    <a:lnTo>
                      <a:pt x="4319" y="2073"/>
                    </a:lnTo>
                    <a:lnTo>
                      <a:pt x="4320" y="2127"/>
                    </a:lnTo>
                    <a:lnTo>
                      <a:pt x="4320" y="2180"/>
                    </a:lnTo>
                    <a:lnTo>
                      <a:pt x="4319" y="2233"/>
                    </a:lnTo>
                    <a:lnTo>
                      <a:pt x="4316" y="2288"/>
                    </a:lnTo>
                    <a:lnTo>
                      <a:pt x="4312" y="2341"/>
                    </a:lnTo>
                    <a:lnTo>
                      <a:pt x="4307" y="2396"/>
                    </a:lnTo>
                    <a:lnTo>
                      <a:pt x="4300" y="2449"/>
                    </a:lnTo>
                    <a:lnTo>
                      <a:pt x="4292" y="2504"/>
                    </a:lnTo>
                    <a:lnTo>
                      <a:pt x="4283" y="2557"/>
                    </a:lnTo>
                    <a:lnTo>
                      <a:pt x="4272" y="2611"/>
                    </a:lnTo>
                    <a:lnTo>
                      <a:pt x="4260" y="2665"/>
                    </a:lnTo>
                    <a:lnTo>
                      <a:pt x="4245" y="2719"/>
                    </a:lnTo>
                    <a:close/>
                    <a:moveTo>
                      <a:pt x="2695" y="165"/>
                    </a:moveTo>
                    <a:lnTo>
                      <a:pt x="2695" y="165"/>
                    </a:lnTo>
                    <a:lnTo>
                      <a:pt x="2643" y="152"/>
                    </a:lnTo>
                    <a:lnTo>
                      <a:pt x="2591" y="141"/>
                    </a:lnTo>
                    <a:lnTo>
                      <a:pt x="2540" y="131"/>
                    </a:lnTo>
                    <a:lnTo>
                      <a:pt x="2488" y="121"/>
                    </a:lnTo>
                    <a:lnTo>
                      <a:pt x="2437" y="113"/>
                    </a:lnTo>
                    <a:lnTo>
                      <a:pt x="2385" y="107"/>
                    </a:lnTo>
                    <a:lnTo>
                      <a:pt x="2333" y="103"/>
                    </a:lnTo>
                    <a:lnTo>
                      <a:pt x="2283" y="99"/>
                    </a:lnTo>
                    <a:lnTo>
                      <a:pt x="2231" y="96"/>
                    </a:lnTo>
                    <a:lnTo>
                      <a:pt x="2180" y="95"/>
                    </a:lnTo>
                    <a:lnTo>
                      <a:pt x="2128" y="95"/>
                    </a:lnTo>
                    <a:lnTo>
                      <a:pt x="2077" y="96"/>
                    </a:lnTo>
                    <a:lnTo>
                      <a:pt x="2027" y="99"/>
                    </a:lnTo>
                    <a:lnTo>
                      <a:pt x="1976" y="103"/>
                    </a:lnTo>
                    <a:lnTo>
                      <a:pt x="1927" y="108"/>
                    </a:lnTo>
                    <a:lnTo>
                      <a:pt x="1876" y="115"/>
                    </a:lnTo>
                    <a:lnTo>
                      <a:pt x="1827" y="121"/>
                    </a:lnTo>
                    <a:lnTo>
                      <a:pt x="1778" y="131"/>
                    </a:lnTo>
                    <a:lnTo>
                      <a:pt x="1729" y="140"/>
                    </a:lnTo>
                    <a:lnTo>
                      <a:pt x="1679" y="152"/>
                    </a:lnTo>
                    <a:lnTo>
                      <a:pt x="1631" y="164"/>
                    </a:lnTo>
                    <a:lnTo>
                      <a:pt x="1583" y="177"/>
                    </a:lnTo>
                    <a:lnTo>
                      <a:pt x="1535" y="192"/>
                    </a:lnTo>
                    <a:lnTo>
                      <a:pt x="1489" y="208"/>
                    </a:lnTo>
                    <a:lnTo>
                      <a:pt x="1441" y="224"/>
                    </a:lnTo>
                    <a:lnTo>
                      <a:pt x="1396" y="242"/>
                    </a:lnTo>
                    <a:lnTo>
                      <a:pt x="1349" y="261"/>
                    </a:lnTo>
                    <a:lnTo>
                      <a:pt x="1304" y="281"/>
                    </a:lnTo>
                    <a:lnTo>
                      <a:pt x="1258" y="302"/>
                    </a:lnTo>
                    <a:lnTo>
                      <a:pt x="1215" y="325"/>
                    </a:lnTo>
                    <a:lnTo>
                      <a:pt x="1171" y="348"/>
                    </a:lnTo>
                    <a:lnTo>
                      <a:pt x="1128" y="372"/>
                    </a:lnTo>
                    <a:lnTo>
                      <a:pt x="1085" y="397"/>
                    </a:lnTo>
                    <a:lnTo>
                      <a:pt x="1043" y="423"/>
                    </a:lnTo>
                    <a:lnTo>
                      <a:pt x="1001" y="450"/>
                    </a:lnTo>
                    <a:lnTo>
                      <a:pt x="961" y="479"/>
                    </a:lnTo>
                    <a:lnTo>
                      <a:pt x="922" y="509"/>
                    </a:lnTo>
                    <a:lnTo>
                      <a:pt x="882" y="538"/>
                    </a:lnTo>
                    <a:lnTo>
                      <a:pt x="843" y="570"/>
                    </a:lnTo>
                    <a:lnTo>
                      <a:pt x="806" y="602"/>
                    </a:lnTo>
                    <a:lnTo>
                      <a:pt x="768" y="635"/>
                    </a:lnTo>
                    <a:lnTo>
                      <a:pt x="731" y="669"/>
                    </a:lnTo>
                    <a:lnTo>
                      <a:pt x="696" y="703"/>
                    </a:lnTo>
                    <a:lnTo>
                      <a:pt x="661" y="739"/>
                    </a:lnTo>
                    <a:lnTo>
                      <a:pt x="627" y="776"/>
                    </a:lnTo>
                    <a:lnTo>
                      <a:pt x="594" y="814"/>
                    </a:lnTo>
                    <a:lnTo>
                      <a:pt x="562" y="852"/>
                    </a:lnTo>
                    <a:lnTo>
                      <a:pt x="530" y="891"/>
                    </a:lnTo>
                    <a:lnTo>
                      <a:pt x="499" y="931"/>
                    </a:lnTo>
                    <a:lnTo>
                      <a:pt x="470" y="972"/>
                    </a:lnTo>
                    <a:lnTo>
                      <a:pt x="442" y="1013"/>
                    </a:lnTo>
                    <a:lnTo>
                      <a:pt x="414" y="1056"/>
                    </a:lnTo>
                    <a:lnTo>
                      <a:pt x="388" y="1100"/>
                    </a:lnTo>
                    <a:lnTo>
                      <a:pt x="362" y="1144"/>
                    </a:lnTo>
                    <a:lnTo>
                      <a:pt x="337" y="1189"/>
                    </a:lnTo>
                    <a:lnTo>
                      <a:pt x="314" y="1234"/>
                    </a:lnTo>
                    <a:lnTo>
                      <a:pt x="292" y="1281"/>
                    </a:lnTo>
                    <a:lnTo>
                      <a:pt x="270" y="1328"/>
                    </a:lnTo>
                    <a:lnTo>
                      <a:pt x="250" y="1376"/>
                    </a:lnTo>
                    <a:lnTo>
                      <a:pt x="230" y="1425"/>
                    </a:lnTo>
                    <a:lnTo>
                      <a:pt x="213" y="1474"/>
                    </a:lnTo>
                    <a:lnTo>
                      <a:pt x="196" y="1523"/>
                    </a:lnTo>
                    <a:lnTo>
                      <a:pt x="180" y="1574"/>
                    </a:lnTo>
                    <a:lnTo>
                      <a:pt x="165" y="1626"/>
                    </a:lnTo>
                    <a:lnTo>
                      <a:pt x="152" y="1678"/>
                    </a:lnTo>
                    <a:lnTo>
                      <a:pt x="141" y="1729"/>
                    </a:lnTo>
                    <a:lnTo>
                      <a:pt x="131" y="1780"/>
                    </a:lnTo>
                    <a:lnTo>
                      <a:pt x="121" y="1832"/>
                    </a:lnTo>
                    <a:lnTo>
                      <a:pt x="113" y="1884"/>
                    </a:lnTo>
                    <a:lnTo>
                      <a:pt x="107" y="1936"/>
                    </a:lnTo>
                    <a:lnTo>
                      <a:pt x="103" y="1987"/>
                    </a:lnTo>
                    <a:lnTo>
                      <a:pt x="99" y="2039"/>
                    </a:lnTo>
                    <a:lnTo>
                      <a:pt x="96" y="2089"/>
                    </a:lnTo>
                    <a:lnTo>
                      <a:pt x="95" y="2141"/>
                    </a:lnTo>
                    <a:lnTo>
                      <a:pt x="95" y="2192"/>
                    </a:lnTo>
                    <a:lnTo>
                      <a:pt x="96" y="2243"/>
                    </a:lnTo>
                    <a:lnTo>
                      <a:pt x="99" y="2293"/>
                    </a:lnTo>
                    <a:lnTo>
                      <a:pt x="103" y="2344"/>
                    </a:lnTo>
                    <a:lnTo>
                      <a:pt x="108" y="2394"/>
                    </a:lnTo>
                    <a:lnTo>
                      <a:pt x="115" y="2444"/>
                    </a:lnTo>
                    <a:lnTo>
                      <a:pt x="121" y="2494"/>
                    </a:lnTo>
                    <a:lnTo>
                      <a:pt x="131" y="2544"/>
                    </a:lnTo>
                    <a:lnTo>
                      <a:pt x="140" y="2593"/>
                    </a:lnTo>
                    <a:lnTo>
                      <a:pt x="152" y="2641"/>
                    </a:lnTo>
                    <a:lnTo>
                      <a:pt x="164" y="2690"/>
                    </a:lnTo>
                    <a:lnTo>
                      <a:pt x="177" y="2738"/>
                    </a:lnTo>
                    <a:lnTo>
                      <a:pt x="192" y="2785"/>
                    </a:lnTo>
                    <a:lnTo>
                      <a:pt x="208" y="2833"/>
                    </a:lnTo>
                    <a:lnTo>
                      <a:pt x="224" y="2879"/>
                    </a:lnTo>
                    <a:lnTo>
                      <a:pt x="242" y="2926"/>
                    </a:lnTo>
                    <a:lnTo>
                      <a:pt x="261" y="2971"/>
                    </a:lnTo>
                    <a:lnTo>
                      <a:pt x="281" y="3016"/>
                    </a:lnTo>
                    <a:lnTo>
                      <a:pt x="302" y="3062"/>
                    </a:lnTo>
                    <a:lnTo>
                      <a:pt x="325" y="3105"/>
                    </a:lnTo>
                    <a:lnTo>
                      <a:pt x="348" y="3149"/>
                    </a:lnTo>
                    <a:lnTo>
                      <a:pt x="372" y="3193"/>
                    </a:lnTo>
                    <a:lnTo>
                      <a:pt x="397" y="3236"/>
                    </a:lnTo>
                    <a:lnTo>
                      <a:pt x="423" y="3277"/>
                    </a:lnTo>
                    <a:lnTo>
                      <a:pt x="450" y="3319"/>
                    </a:lnTo>
                    <a:lnTo>
                      <a:pt x="479" y="3360"/>
                    </a:lnTo>
                    <a:lnTo>
                      <a:pt x="509" y="3400"/>
                    </a:lnTo>
                    <a:lnTo>
                      <a:pt x="538" y="3438"/>
                    </a:lnTo>
                    <a:lnTo>
                      <a:pt x="570" y="3477"/>
                    </a:lnTo>
                    <a:lnTo>
                      <a:pt x="602" y="3516"/>
                    </a:lnTo>
                    <a:lnTo>
                      <a:pt x="635" y="3553"/>
                    </a:lnTo>
                    <a:lnTo>
                      <a:pt x="669" y="3589"/>
                    </a:lnTo>
                    <a:lnTo>
                      <a:pt x="703" y="3625"/>
                    </a:lnTo>
                    <a:lnTo>
                      <a:pt x="739" y="3659"/>
                    </a:lnTo>
                    <a:lnTo>
                      <a:pt x="776" y="3694"/>
                    </a:lnTo>
                    <a:lnTo>
                      <a:pt x="814" y="3726"/>
                    </a:lnTo>
                    <a:lnTo>
                      <a:pt x="852" y="3759"/>
                    </a:lnTo>
                    <a:lnTo>
                      <a:pt x="891" y="3790"/>
                    </a:lnTo>
                    <a:lnTo>
                      <a:pt x="932" y="3821"/>
                    </a:lnTo>
                    <a:lnTo>
                      <a:pt x="972" y="3850"/>
                    </a:lnTo>
                    <a:lnTo>
                      <a:pt x="1015" y="3879"/>
                    </a:lnTo>
                    <a:lnTo>
                      <a:pt x="1057" y="3906"/>
                    </a:lnTo>
                    <a:lnTo>
                      <a:pt x="1100" y="3932"/>
                    </a:lnTo>
                    <a:lnTo>
                      <a:pt x="1144" y="3959"/>
                    </a:lnTo>
                    <a:lnTo>
                      <a:pt x="1189" y="3983"/>
                    </a:lnTo>
                    <a:lnTo>
                      <a:pt x="1234" y="4007"/>
                    </a:lnTo>
                    <a:lnTo>
                      <a:pt x="1281" y="4030"/>
                    </a:lnTo>
                    <a:lnTo>
                      <a:pt x="1328" y="4051"/>
                    </a:lnTo>
                    <a:lnTo>
                      <a:pt x="1376" y="4071"/>
                    </a:lnTo>
                    <a:lnTo>
                      <a:pt x="1425" y="4090"/>
                    </a:lnTo>
                    <a:lnTo>
                      <a:pt x="1474" y="4108"/>
                    </a:lnTo>
                    <a:lnTo>
                      <a:pt x="1523" y="4126"/>
                    </a:lnTo>
                    <a:lnTo>
                      <a:pt x="1574" y="4140"/>
                    </a:lnTo>
                    <a:lnTo>
                      <a:pt x="1626" y="4155"/>
                    </a:lnTo>
                    <a:lnTo>
                      <a:pt x="1678" y="4168"/>
                    </a:lnTo>
                    <a:lnTo>
                      <a:pt x="1730" y="4180"/>
                    </a:lnTo>
                    <a:lnTo>
                      <a:pt x="1780" y="4191"/>
                    </a:lnTo>
                    <a:lnTo>
                      <a:pt x="1832" y="4199"/>
                    </a:lnTo>
                    <a:lnTo>
                      <a:pt x="1884" y="4207"/>
                    </a:lnTo>
                    <a:lnTo>
                      <a:pt x="1936" y="4213"/>
                    </a:lnTo>
                    <a:lnTo>
                      <a:pt x="1987" y="4219"/>
                    </a:lnTo>
                    <a:lnTo>
                      <a:pt x="2039" y="4223"/>
                    </a:lnTo>
                    <a:lnTo>
                      <a:pt x="2091" y="4224"/>
                    </a:lnTo>
                    <a:lnTo>
                      <a:pt x="2141" y="4225"/>
                    </a:lnTo>
                    <a:lnTo>
                      <a:pt x="2192" y="4225"/>
                    </a:lnTo>
                    <a:lnTo>
                      <a:pt x="2243" y="4224"/>
                    </a:lnTo>
                    <a:lnTo>
                      <a:pt x="2293" y="4221"/>
                    </a:lnTo>
                    <a:lnTo>
                      <a:pt x="2344" y="4217"/>
                    </a:lnTo>
                    <a:lnTo>
                      <a:pt x="2394" y="4212"/>
                    </a:lnTo>
                    <a:lnTo>
                      <a:pt x="2445" y="4207"/>
                    </a:lnTo>
                    <a:lnTo>
                      <a:pt x="2494" y="4199"/>
                    </a:lnTo>
                    <a:lnTo>
                      <a:pt x="2544" y="4189"/>
                    </a:lnTo>
                    <a:lnTo>
                      <a:pt x="2593" y="4180"/>
                    </a:lnTo>
                    <a:lnTo>
                      <a:pt x="2641" y="4170"/>
                    </a:lnTo>
                    <a:lnTo>
                      <a:pt x="2690" y="4156"/>
                    </a:lnTo>
                    <a:lnTo>
                      <a:pt x="2738" y="4143"/>
                    </a:lnTo>
                    <a:lnTo>
                      <a:pt x="2786" y="4130"/>
                    </a:lnTo>
                    <a:lnTo>
                      <a:pt x="2833" y="4114"/>
                    </a:lnTo>
                    <a:lnTo>
                      <a:pt x="2879" y="4096"/>
                    </a:lnTo>
                    <a:lnTo>
                      <a:pt x="2926" y="4079"/>
                    </a:lnTo>
                    <a:lnTo>
                      <a:pt x="2971" y="4059"/>
                    </a:lnTo>
                    <a:lnTo>
                      <a:pt x="3016" y="4039"/>
                    </a:lnTo>
                    <a:lnTo>
                      <a:pt x="3062" y="4019"/>
                    </a:lnTo>
                    <a:lnTo>
                      <a:pt x="3105" y="3996"/>
                    </a:lnTo>
                    <a:lnTo>
                      <a:pt x="3149" y="3972"/>
                    </a:lnTo>
                    <a:lnTo>
                      <a:pt x="3193" y="3948"/>
                    </a:lnTo>
                    <a:lnTo>
                      <a:pt x="3236" y="3923"/>
                    </a:lnTo>
                    <a:lnTo>
                      <a:pt x="3277" y="3898"/>
                    </a:lnTo>
                    <a:lnTo>
                      <a:pt x="3319" y="3870"/>
                    </a:lnTo>
                    <a:lnTo>
                      <a:pt x="3360" y="3842"/>
                    </a:lnTo>
                    <a:lnTo>
                      <a:pt x="3400" y="3813"/>
                    </a:lnTo>
                    <a:lnTo>
                      <a:pt x="3440" y="3782"/>
                    </a:lnTo>
                    <a:lnTo>
                      <a:pt x="3478" y="3751"/>
                    </a:lnTo>
                    <a:lnTo>
                      <a:pt x="3516" y="3719"/>
                    </a:lnTo>
                    <a:lnTo>
                      <a:pt x="3553" y="3686"/>
                    </a:lnTo>
                    <a:lnTo>
                      <a:pt x="3589" y="3651"/>
                    </a:lnTo>
                    <a:lnTo>
                      <a:pt x="3625" y="3617"/>
                    </a:lnTo>
                    <a:lnTo>
                      <a:pt x="3659" y="3581"/>
                    </a:lnTo>
                    <a:lnTo>
                      <a:pt x="3694" y="3545"/>
                    </a:lnTo>
                    <a:lnTo>
                      <a:pt x="3727" y="3506"/>
                    </a:lnTo>
                    <a:lnTo>
                      <a:pt x="3759" y="3469"/>
                    </a:lnTo>
                    <a:lnTo>
                      <a:pt x="3790" y="3429"/>
                    </a:lnTo>
                    <a:lnTo>
                      <a:pt x="3821" y="3389"/>
                    </a:lnTo>
                    <a:lnTo>
                      <a:pt x="3850" y="3348"/>
                    </a:lnTo>
                    <a:lnTo>
                      <a:pt x="3879" y="3307"/>
                    </a:lnTo>
                    <a:lnTo>
                      <a:pt x="3907" y="3264"/>
                    </a:lnTo>
                    <a:lnTo>
                      <a:pt x="3934" y="3220"/>
                    </a:lnTo>
                    <a:lnTo>
                      <a:pt x="3959" y="3176"/>
                    </a:lnTo>
                    <a:lnTo>
                      <a:pt x="3983" y="3132"/>
                    </a:lnTo>
                    <a:lnTo>
                      <a:pt x="4007" y="3086"/>
                    </a:lnTo>
                    <a:lnTo>
                      <a:pt x="4030" y="3039"/>
                    </a:lnTo>
                    <a:lnTo>
                      <a:pt x="4051" y="2992"/>
                    </a:lnTo>
                    <a:lnTo>
                      <a:pt x="4071" y="2944"/>
                    </a:lnTo>
                    <a:lnTo>
                      <a:pt x="4090" y="2896"/>
                    </a:lnTo>
                    <a:lnTo>
                      <a:pt x="4108" y="2847"/>
                    </a:lnTo>
                    <a:lnTo>
                      <a:pt x="4126" y="2797"/>
                    </a:lnTo>
                    <a:lnTo>
                      <a:pt x="4140" y="2746"/>
                    </a:lnTo>
                    <a:lnTo>
                      <a:pt x="4155" y="2695"/>
                    </a:lnTo>
                    <a:lnTo>
                      <a:pt x="4168" y="2643"/>
                    </a:lnTo>
                    <a:lnTo>
                      <a:pt x="4180" y="2591"/>
                    </a:lnTo>
                    <a:lnTo>
                      <a:pt x="4191" y="2540"/>
                    </a:lnTo>
                    <a:lnTo>
                      <a:pt x="4200" y="2488"/>
                    </a:lnTo>
                    <a:lnTo>
                      <a:pt x="4207" y="2437"/>
                    </a:lnTo>
                    <a:lnTo>
                      <a:pt x="4213" y="2385"/>
                    </a:lnTo>
                    <a:lnTo>
                      <a:pt x="4219" y="2333"/>
                    </a:lnTo>
                    <a:lnTo>
                      <a:pt x="4223" y="2283"/>
                    </a:lnTo>
                    <a:lnTo>
                      <a:pt x="4225" y="2231"/>
                    </a:lnTo>
                    <a:lnTo>
                      <a:pt x="4225" y="2180"/>
                    </a:lnTo>
                    <a:lnTo>
                      <a:pt x="4225" y="2128"/>
                    </a:lnTo>
                    <a:lnTo>
                      <a:pt x="4224" y="2077"/>
                    </a:lnTo>
                    <a:lnTo>
                      <a:pt x="4221" y="2027"/>
                    </a:lnTo>
                    <a:lnTo>
                      <a:pt x="4217" y="1976"/>
                    </a:lnTo>
                    <a:lnTo>
                      <a:pt x="4213" y="1926"/>
                    </a:lnTo>
                    <a:lnTo>
                      <a:pt x="4207" y="1876"/>
                    </a:lnTo>
                    <a:lnTo>
                      <a:pt x="4199" y="1827"/>
                    </a:lnTo>
                    <a:lnTo>
                      <a:pt x="4191" y="1778"/>
                    </a:lnTo>
                    <a:lnTo>
                      <a:pt x="4180" y="1729"/>
                    </a:lnTo>
                    <a:lnTo>
                      <a:pt x="4170" y="1679"/>
                    </a:lnTo>
                    <a:lnTo>
                      <a:pt x="4158" y="1631"/>
                    </a:lnTo>
                    <a:lnTo>
                      <a:pt x="4144" y="1583"/>
                    </a:lnTo>
                    <a:lnTo>
                      <a:pt x="4130" y="1535"/>
                    </a:lnTo>
                    <a:lnTo>
                      <a:pt x="4114" y="1489"/>
                    </a:lnTo>
                    <a:lnTo>
                      <a:pt x="4096" y="1441"/>
                    </a:lnTo>
                    <a:lnTo>
                      <a:pt x="4079" y="1396"/>
                    </a:lnTo>
                    <a:lnTo>
                      <a:pt x="4060" y="1349"/>
                    </a:lnTo>
                    <a:lnTo>
                      <a:pt x="4040" y="1304"/>
                    </a:lnTo>
                    <a:lnTo>
                      <a:pt x="4019" y="1258"/>
                    </a:lnTo>
                    <a:lnTo>
                      <a:pt x="3996" y="1215"/>
                    </a:lnTo>
                    <a:lnTo>
                      <a:pt x="3974" y="1171"/>
                    </a:lnTo>
                    <a:lnTo>
                      <a:pt x="3948" y="1128"/>
                    </a:lnTo>
                    <a:lnTo>
                      <a:pt x="3923" y="1085"/>
                    </a:lnTo>
                    <a:lnTo>
                      <a:pt x="3898" y="1043"/>
                    </a:lnTo>
                    <a:lnTo>
                      <a:pt x="3870" y="1001"/>
                    </a:lnTo>
                    <a:lnTo>
                      <a:pt x="3842" y="961"/>
                    </a:lnTo>
                    <a:lnTo>
                      <a:pt x="3813" y="922"/>
                    </a:lnTo>
                    <a:lnTo>
                      <a:pt x="3782" y="882"/>
                    </a:lnTo>
                    <a:lnTo>
                      <a:pt x="3751" y="843"/>
                    </a:lnTo>
                    <a:lnTo>
                      <a:pt x="3719" y="804"/>
                    </a:lnTo>
                    <a:lnTo>
                      <a:pt x="3686" y="768"/>
                    </a:lnTo>
                    <a:lnTo>
                      <a:pt x="3651" y="731"/>
                    </a:lnTo>
                    <a:lnTo>
                      <a:pt x="3617" y="696"/>
                    </a:lnTo>
                    <a:lnTo>
                      <a:pt x="3581" y="661"/>
                    </a:lnTo>
                    <a:lnTo>
                      <a:pt x="3545" y="627"/>
                    </a:lnTo>
                    <a:lnTo>
                      <a:pt x="3508" y="594"/>
                    </a:lnTo>
                    <a:lnTo>
                      <a:pt x="3469" y="562"/>
                    </a:lnTo>
                    <a:lnTo>
                      <a:pt x="3429" y="530"/>
                    </a:lnTo>
                    <a:lnTo>
                      <a:pt x="3389" y="499"/>
                    </a:lnTo>
                    <a:lnTo>
                      <a:pt x="3348" y="470"/>
                    </a:lnTo>
                    <a:lnTo>
                      <a:pt x="3307" y="442"/>
                    </a:lnTo>
                    <a:lnTo>
                      <a:pt x="3264" y="414"/>
                    </a:lnTo>
                    <a:lnTo>
                      <a:pt x="3221" y="388"/>
                    </a:lnTo>
                    <a:lnTo>
                      <a:pt x="3176" y="362"/>
                    </a:lnTo>
                    <a:lnTo>
                      <a:pt x="3132" y="337"/>
                    </a:lnTo>
                    <a:lnTo>
                      <a:pt x="3086" y="314"/>
                    </a:lnTo>
                    <a:lnTo>
                      <a:pt x="3040" y="292"/>
                    </a:lnTo>
                    <a:lnTo>
                      <a:pt x="2992" y="270"/>
                    </a:lnTo>
                    <a:lnTo>
                      <a:pt x="2944" y="249"/>
                    </a:lnTo>
                    <a:lnTo>
                      <a:pt x="2896" y="230"/>
                    </a:lnTo>
                    <a:lnTo>
                      <a:pt x="2847" y="213"/>
                    </a:lnTo>
                    <a:lnTo>
                      <a:pt x="2797" y="196"/>
                    </a:lnTo>
                    <a:lnTo>
                      <a:pt x="2746" y="180"/>
                    </a:lnTo>
                    <a:lnTo>
                      <a:pt x="2695" y="165"/>
                    </a:lnTo>
                    <a:close/>
                  </a:path>
                </a:pathLst>
              </a:custGeom>
              <a:gradFill rotWithShape="1">
                <a:gsLst>
                  <a:gs pos="0">
                    <a:srgbClr val="83A7D3"/>
                  </a:gs>
                  <a:gs pos="100000">
                    <a:srgbClr val="182E48"/>
                  </a:gs>
                </a:gsLst>
                <a:lin ang="2640000"/>
              </a:gradFill>
              <a:ln w="9525">
                <a:noFill/>
                <a:round/>
                <a:headEnd/>
                <a:tailEnd/>
              </a:ln>
            </p:spPr>
            <p:txBody>
              <a:bodyPr/>
              <a:lstStyle/>
              <a:p>
                <a:endParaRPr lang="zh-CN" altLang="en-US"/>
              </a:p>
            </p:txBody>
          </p:sp>
        </p:grpSp>
        <p:sp>
          <p:nvSpPr>
            <p:cNvPr id="4104" name="TextBox 4"/>
            <p:cNvSpPr>
              <a:spLocks noChangeArrowheads="1"/>
            </p:cNvSpPr>
            <p:nvPr/>
          </p:nvSpPr>
          <p:spPr bwMode="auto">
            <a:xfrm>
              <a:off x="293989" y="286043"/>
              <a:ext cx="1205087" cy="977312"/>
            </a:xfrm>
            <a:custGeom>
              <a:avLst/>
              <a:gdLst>
                <a:gd name="T0" fmla="*/ 0 w 2514600"/>
                <a:gd name="T1" fmla="*/ 0 h 381000"/>
                <a:gd name="T2" fmla="*/ 1205087 w 2514600"/>
                <a:gd name="T3" fmla="*/ 0 h 381000"/>
                <a:gd name="T4" fmla="*/ 1205087 w 2514600"/>
                <a:gd name="T5" fmla="*/ 977312 h 381000"/>
                <a:gd name="T6" fmla="*/ 0 w 2514600"/>
                <a:gd name="T7" fmla="*/ 977312 h 381000"/>
                <a:gd name="T8" fmla="*/ 0 w 2514600"/>
                <a:gd name="T9" fmla="*/ 0 h 381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14600" h="381000">
                  <a:moveTo>
                    <a:pt x="0" y="0"/>
                  </a:moveTo>
                  <a:lnTo>
                    <a:pt x="2514600" y="0"/>
                  </a:lnTo>
                  <a:lnTo>
                    <a:pt x="2514600" y="381000"/>
                  </a:lnTo>
                  <a:lnTo>
                    <a:pt x="0" y="381000"/>
                  </a:lnTo>
                  <a:lnTo>
                    <a:pt x="0" y="0"/>
                  </a:lnTo>
                  <a:close/>
                </a:path>
              </a:pathLst>
            </a:custGeom>
            <a:noFill/>
            <a:ln w="9525">
              <a:noFill/>
              <a:round/>
              <a:headEnd/>
              <a:tailEnd/>
            </a:ln>
          </p:spPr>
          <p:txBody>
            <a:bodyPr/>
            <a:lstStyle/>
            <a:p>
              <a:endParaRPr lang="zh-CN" altLang="en-US"/>
            </a:p>
          </p:txBody>
        </p:sp>
        <p:sp>
          <p:nvSpPr>
            <p:cNvPr id="4105" name="Rectangle 70"/>
            <p:cNvSpPr>
              <a:spLocks noChangeArrowheads="1"/>
            </p:cNvSpPr>
            <p:nvPr/>
          </p:nvSpPr>
          <p:spPr bwMode="auto">
            <a:xfrm>
              <a:off x="124482" y="900505"/>
              <a:ext cx="1276599" cy="381390"/>
            </a:xfrm>
            <a:prstGeom prst="rect">
              <a:avLst/>
            </a:prstGeom>
            <a:noFill/>
            <a:ln w="9525">
              <a:noFill/>
              <a:miter lim="800000"/>
              <a:headEnd/>
              <a:tailEnd/>
            </a:ln>
          </p:spPr>
          <p:txBody>
            <a:bodyPr lIns="45720" tIns="18288" rIns="27432" bIns="18288"/>
            <a:lstStyle/>
            <a:p>
              <a:pPr algn="ctr">
                <a:lnSpc>
                  <a:spcPct val="85000"/>
                </a:lnSpc>
                <a:spcBef>
                  <a:spcPts val="200"/>
                </a:spcBef>
              </a:pPr>
              <a:endParaRPr lang="en-US" altLang="zh-CN" sz="1200">
                <a:solidFill>
                  <a:srgbClr val="FFFFFF"/>
                </a:solidFill>
                <a:latin typeface="Arial Narrow" pitchFamily="34" charset="0"/>
              </a:endParaRPr>
            </a:p>
          </p:txBody>
        </p:sp>
      </p:grpSp>
      <p:sp>
        <p:nvSpPr>
          <p:cNvPr id="4100" name="TextBox 10"/>
          <p:cNvSpPr txBox="1">
            <a:spLocks noChangeArrowheads="1"/>
          </p:cNvSpPr>
          <p:nvPr/>
        </p:nvSpPr>
        <p:spPr bwMode="auto">
          <a:xfrm>
            <a:off x="4786313" y="3384550"/>
            <a:ext cx="184150" cy="369888"/>
          </a:xfrm>
          <a:prstGeom prst="rect">
            <a:avLst/>
          </a:prstGeom>
          <a:noFill/>
          <a:ln w="9525">
            <a:noFill/>
            <a:miter lim="800000"/>
            <a:headEnd/>
            <a:tailEnd/>
          </a:ln>
        </p:spPr>
        <p:txBody>
          <a:bodyPr wrap="none">
            <a:spAutoFit/>
          </a:bodyPr>
          <a:lstStyle/>
          <a:p>
            <a:endParaRPr lang="zh-CN" altLang="en-US"/>
          </a:p>
        </p:txBody>
      </p:sp>
      <p:sp>
        <p:nvSpPr>
          <p:cNvPr id="4101" name="TextBox 11"/>
          <p:cNvSpPr txBox="1">
            <a:spLocks noChangeArrowheads="1"/>
          </p:cNvSpPr>
          <p:nvPr/>
        </p:nvSpPr>
        <p:spPr bwMode="auto">
          <a:xfrm>
            <a:off x="4643438" y="2241550"/>
            <a:ext cx="4441825" cy="2011363"/>
          </a:xfrm>
          <a:prstGeom prst="rect">
            <a:avLst/>
          </a:prstGeom>
          <a:noFill/>
          <a:ln w="9525">
            <a:noFill/>
            <a:miter lim="800000"/>
            <a:headEnd/>
            <a:tailEnd/>
          </a:ln>
        </p:spPr>
        <p:txBody>
          <a:bodyPr wrap="none">
            <a:spAutoFit/>
          </a:bodyPr>
          <a:lstStyle/>
          <a:p>
            <a:pPr marL="342900" indent="-342900">
              <a:lnSpc>
                <a:spcPct val="150000"/>
              </a:lnSpc>
              <a:buFont typeface="Wingdings" pitchFamily="2" charset="2"/>
              <a:buChar char="u"/>
            </a:pPr>
            <a:endParaRPr lang="en-US" altLang="zh-CN" b="1">
              <a:latin typeface="微软雅黑" pitchFamily="34" charset="-122"/>
              <a:ea typeface="微软雅黑" pitchFamily="34" charset="-122"/>
            </a:endParaRPr>
          </a:p>
          <a:p>
            <a:pPr marL="342900" indent="-342900">
              <a:lnSpc>
                <a:spcPct val="150000"/>
              </a:lnSpc>
              <a:buFont typeface="Wingdings" pitchFamily="2" charset="2"/>
              <a:buChar char="u"/>
            </a:pPr>
            <a:r>
              <a:rPr lang="zh-CN" altLang="en-US" b="1">
                <a:latin typeface="微软雅黑" pitchFamily="34" charset="-122"/>
                <a:ea typeface="微软雅黑" pitchFamily="34" charset="-122"/>
              </a:rPr>
              <a:t>Emergency Calls</a:t>
            </a:r>
          </a:p>
          <a:p>
            <a:pPr marL="342900" indent="-342900">
              <a:lnSpc>
                <a:spcPct val="150000"/>
              </a:lnSpc>
              <a:buFont typeface="Wingdings" pitchFamily="2" charset="2"/>
              <a:buChar char="u"/>
            </a:pPr>
            <a:r>
              <a:rPr lang="en-US" altLang="zh-CN" b="1">
                <a:latin typeface="微软雅黑" pitchFamily="34" charset="-122"/>
                <a:ea typeface="微软雅黑" pitchFamily="34" charset="-122"/>
              </a:rPr>
              <a:t>General Law</a:t>
            </a:r>
          </a:p>
          <a:p>
            <a:pPr marL="342900" indent="-342900">
              <a:lnSpc>
                <a:spcPct val="150000"/>
              </a:lnSpc>
              <a:buFont typeface="Wingdings" pitchFamily="2" charset="2"/>
              <a:buChar char="u"/>
            </a:pPr>
            <a:r>
              <a:rPr lang="en-US" altLang="zh-CN" b="1">
                <a:latin typeface="微软雅黑" pitchFamily="34" charset="-122"/>
                <a:ea typeface="微软雅黑" pitchFamily="34" charset="-122"/>
              </a:rPr>
              <a:t>Exit and Entry Administration Law</a:t>
            </a:r>
            <a:endParaRPr lang="zh-CN" altLang="en-US" b="1">
              <a:latin typeface="微软雅黑" pitchFamily="34" charset="-122"/>
              <a:ea typeface="微软雅黑" pitchFamily="34" charset="-122"/>
            </a:endParaRPr>
          </a:p>
          <a:p>
            <a:pPr marL="342900" indent="-342900"/>
            <a:endParaRPr lang="zh-CN" altLang="en-US" b="1">
              <a:latin typeface="微软雅黑" pitchFamily="34" charset="-122"/>
              <a:ea typeface="微软雅黑" pitchFamily="34" charset="-122"/>
            </a:endParaRPr>
          </a:p>
        </p:txBody>
      </p:sp>
      <p:sp>
        <p:nvSpPr>
          <p:cNvPr id="4102" name="TextBox 12"/>
          <p:cNvSpPr txBox="1">
            <a:spLocks noChangeArrowheads="1"/>
          </p:cNvSpPr>
          <p:nvPr/>
        </p:nvSpPr>
        <p:spPr bwMode="auto">
          <a:xfrm>
            <a:off x="571500" y="214313"/>
            <a:ext cx="1654175" cy="369887"/>
          </a:xfrm>
          <a:prstGeom prst="rect">
            <a:avLst/>
          </a:prstGeom>
          <a:noFill/>
          <a:ln w="9525">
            <a:noFill/>
            <a:miter lim="800000"/>
            <a:headEnd/>
            <a:tailEnd/>
          </a:ln>
        </p:spPr>
        <p:txBody>
          <a:bodyPr wrap="none">
            <a:spAutoFit/>
          </a:bodyPr>
          <a:lstStyle/>
          <a:p>
            <a:r>
              <a:rPr lang="en-US" altLang="zh-CN" b="1">
                <a:solidFill>
                  <a:srgbClr val="17375E"/>
                </a:solidFill>
                <a:latin typeface="微软雅黑" pitchFamily="34" charset="-122"/>
                <a:ea typeface="微软雅黑" pitchFamily="34" charset="-122"/>
              </a:rPr>
              <a:t>Chapter Two</a:t>
            </a:r>
            <a:endParaRPr lang="zh-CN" altLang="en-US" b="1">
              <a:solidFill>
                <a:srgbClr val="17375E"/>
              </a:solidFill>
              <a:latin typeface="微软雅黑" pitchFamily="34" charset="-122"/>
              <a:ea typeface="微软雅黑" pitchFamily="34" charset="-122"/>
            </a:endParaRPr>
          </a:p>
        </p:txBody>
      </p:sp>
    </p:spTree>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571500" y="214313"/>
            <a:ext cx="2052638" cy="366712"/>
          </a:xfrm>
          <a:prstGeom prst="rect">
            <a:avLst/>
          </a:prstGeom>
          <a:noFill/>
          <a:ln w="9525">
            <a:noFill/>
            <a:miter lim="800000"/>
            <a:headEnd/>
            <a:tailEnd/>
          </a:ln>
        </p:spPr>
        <p:txBody>
          <a:bodyPr wrap="none">
            <a:spAutoFit/>
          </a:bodyPr>
          <a:lstStyle/>
          <a:p>
            <a:r>
              <a:rPr lang="zh-CN" altLang="en-US" b="1">
                <a:solidFill>
                  <a:srgbClr val="17375E"/>
                </a:solidFill>
                <a:latin typeface="微软雅黑" pitchFamily="34" charset="-122"/>
                <a:ea typeface="微软雅黑" pitchFamily="34" charset="-122"/>
              </a:rPr>
              <a:t>Emergency Calls</a:t>
            </a:r>
          </a:p>
        </p:txBody>
      </p:sp>
      <p:pic>
        <p:nvPicPr>
          <p:cNvPr id="5123" name="图片 37890" descr="110"/>
          <p:cNvPicPr>
            <a:picLocks noChangeAspect="1" noChangeArrowheads="1"/>
          </p:cNvPicPr>
          <p:nvPr/>
        </p:nvPicPr>
        <p:blipFill>
          <a:blip r:embed="rId2" cstate="email"/>
          <a:srcRect/>
          <a:stretch>
            <a:fillRect/>
          </a:stretch>
        </p:blipFill>
        <p:spPr bwMode="auto">
          <a:xfrm>
            <a:off x="755650" y="1060450"/>
            <a:ext cx="1639888" cy="1638300"/>
          </a:xfrm>
          <a:prstGeom prst="rect">
            <a:avLst/>
          </a:prstGeom>
          <a:noFill/>
          <a:ln w="9525">
            <a:noFill/>
            <a:miter lim="800000"/>
            <a:headEnd/>
            <a:tailEnd/>
          </a:ln>
        </p:spPr>
      </p:pic>
      <p:pic>
        <p:nvPicPr>
          <p:cNvPr id="5124" name="图片 37891" descr="120"/>
          <p:cNvPicPr>
            <a:picLocks noChangeAspect="1" noChangeArrowheads="1"/>
          </p:cNvPicPr>
          <p:nvPr/>
        </p:nvPicPr>
        <p:blipFill>
          <a:blip r:embed="rId3" cstate="email"/>
          <a:srcRect/>
          <a:stretch>
            <a:fillRect/>
          </a:stretch>
        </p:blipFill>
        <p:spPr bwMode="auto">
          <a:xfrm>
            <a:off x="3559175" y="1127125"/>
            <a:ext cx="1658938" cy="1660525"/>
          </a:xfrm>
          <a:prstGeom prst="rect">
            <a:avLst/>
          </a:prstGeom>
          <a:noFill/>
          <a:ln w="9525">
            <a:noFill/>
            <a:miter lim="800000"/>
            <a:headEnd/>
            <a:tailEnd/>
          </a:ln>
        </p:spPr>
      </p:pic>
      <p:pic>
        <p:nvPicPr>
          <p:cNvPr id="5125" name="图片 37892" descr="119"/>
          <p:cNvPicPr>
            <a:picLocks noChangeAspect="1" noChangeArrowheads="1"/>
          </p:cNvPicPr>
          <p:nvPr/>
        </p:nvPicPr>
        <p:blipFill>
          <a:blip r:embed="rId4" cstate="email"/>
          <a:srcRect/>
          <a:stretch>
            <a:fillRect/>
          </a:stretch>
        </p:blipFill>
        <p:spPr bwMode="auto">
          <a:xfrm>
            <a:off x="6372225" y="1131888"/>
            <a:ext cx="1695450" cy="1695450"/>
          </a:xfrm>
          <a:prstGeom prst="rect">
            <a:avLst/>
          </a:prstGeom>
          <a:noFill/>
          <a:ln w="9525">
            <a:noFill/>
            <a:miter lim="800000"/>
            <a:headEnd/>
            <a:tailEnd/>
          </a:ln>
        </p:spPr>
      </p:pic>
      <p:pic>
        <p:nvPicPr>
          <p:cNvPr id="37894" name="图片 37893" descr="dcc451da81cb39dba53695eed0160924aa183097"/>
          <p:cNvPicPr>
            <a:picLocks noChangeAspect="1" noChangeArrowheads="1"/>
          </p:cNvPicPr>
          <p:nvPr/>
        </p:nvPicPr>
        <p:blipFill>
          <a:blip r:embed="rId5" cstate="email"/>
          <a:srcRect/>
          <a:stretch>
            <a:fillRect/>
          </a:stretch>
        </p:blipFill>
        <p:spPr bwMode="auto">
          <a:xfrm>
            <a:off x="6229350" y="2860675"/>
            <a:ext cx="1727200" cy="1911350"/>
          </a:xfrm>
          <a:prstGeom prst="rect">
            <a:avLst/>
          </a:prstGeom>
          <a:noFill/>
          <a:ln w="9525">
            <a:noFill/>
            <a:miter lim="800000"/>
            <a:headEnd/>
            <a:tailEnd/>
          </a:ln>
        </p:spPr>
      </p:pic>
      <p:pic>
        <p:nvPicPr>
          <p:cNvPr id="37895" name="图片 37894" descr="19300534080066134759153059234"/>
          <p:cNvPicPr>
            <a:picLocks noChangeAspect="1" noChangeArrowheads="1"/>
          </p:cNvPicPr>
          <p:nvPr/>
        </p:nvPicPr>
        <p:blipFill>
          <a:blip r:embed="rId6" cstate="email"/>
          <a:srcRect/>
          <a:stretch>
            <a:fillRect/>
          </a:stretch>
        </p:blipFill>
        <p:spPr bwMode="auto">
          <a:xfrm>
            <a:off x="900113" y="2787650"/>
            <a:ext cx="1439862" cy="1963738"/>
          </a:xfrm>
          <a:prstGeom prst="rect">
            <a:avLst/>
          </a:prstGeom>
          <a:noFill/>
          <a:ln w="9525">
            <a:noFill/>
            <a:miter lim="800000"/>
            <a:headEnd/>
            <a:tailEnd/>
          </a:ln>
        </p:spPr>
      </p:pic>
      <p:pic>
        <p:nvPicPr>
          <p:cNvPr id="37896" name="图片 37895" descr="7877733_180236431000_2"/>
          <p:cNvPicPr>
            <a:picLocks noChangeAspect="1" noChangeArrowheads="1"/>
          </p:cNvPicPr>
          <p:nvPr/>
        </p:nvPicPr>
        <p:blipFill>
          <a:blip r:embed="rId7" cstate="email"/>
          <a:srcRect/>
          <a:stretch>
            <a:fillRect/>
          </a:stretch>
        </p:blipFill>
        <p:spPr bwMode="auto">
          <a:xfrm>
            <a:off x="3348038" y="2859088"/>
            <a:ext cx="2376487" cy="1887537"/>
          </a:xfrm>
          <a:prstGeom prst="rect">
            <a:avLst/>
          </a:prstGeom>
          <a:noFill/>
          <a:ln w="9525">
            <a:noFill/>
            <a:miter lim="800000"/>
            <a:headEnd/>
            <a:tailEnd/>
          </a:ln>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7895"/>
                                        </p:tgtEl>
                                        <p:attrNameLst>
                                          <p:attrName>style.visibility</p:attrName>
                                        </p:attrNameLst>
                                      </p:cBhvr>
                                      <p:to>
                                        <p:strVal val="visible"/>
                                      </p:to>
                                    </p:set>
                                    <p:anim calcmode="lin" valueType="num">
                                      <p:cBhvr additive="base">
                                        <p:cTn id="7" dur="500" fill="hold"/>
                                        <p:tgtEl>
                                          <p:spTgt spid="37895"/>
                                        </p:tgtEl>
                                        <p:attrNameLst>
                                          <p:attrName>ppt_x</p:attrName>
                                        </p:attrNameLst>
                                      </p:cBhvr>
                                      <p:tavLst>
                                        <p:tav tm="0">
                                          <p:val>
                                            <p:strVal val="#ppt_x"/>
                                          </p:val>
                                        </p:tav>
                                        <p:tav tm="100000">
                                          <p:val>
                                            <p:strVal val="#ppt_x"/>
                                          </p:val>
                                        </p:tav>
                                      </p:tavLst>
                                    </p:anim>
                                    <p:anim calcmode="lin" valueType="num">
                                      <p:cBhvr additive="base">
                                        <p:cTn id="8" dur="500" fill="hold"/>
                                        <p:tgtEl>
                                          <p:spTgt spid="3789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7896"/>
                                        </p:tgtEl>
                                        <p:attrNameLst>
                                          <p:attrName>style.visibility</p:attrName>
                                        </p:attrNameLst>
                                      </p:cBhvr>
                                      <p:to>
                                        <p:strVal val="visible"/>
                                      </p:to>
                                    </p:set>
                                    <p:anim calcmode="lin" valueType="num">
                                      <p:cBhvr additive="base">
                                        <p:cTn id="13" dur="500" fill="hold"/>
                                        <p:tgtEl>
                                          <p:spTgt spid="37896"/>
                                        </p:tgtEl>
                                        <p:attrNameLst>
                                          <p:attrName>ppt_x</p:attrName>
                                        </p:attrNameLst>
                                      </p:cBhvr>
                                      <p:tavLst>
                                        <p:tav tm="0">
                                          <p:val>
                                            <p:strVal val="#ppt_x"/>
                                          </p:val>
                                        </p:tav>
                                        <p:tav tm="100000">
                                          <p:val>
                                            <p:strVal val="#ppt_x"/>
                                          </p:val>
                                        </p:tav>
                                      </p:tavLst>
                                    </p:anim>
                                    <p:anim calcmode="lin" valueType="num">
                                      <p:cBhvr additive="base">
                                        <p:cTn id="14" dur="500" fill="hold"/>
                                        <p:tgtEl>
                                          <p:spTgt spid="3789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7894"/>
                                        </p:tgtEl>
                                        <p:attrNameLst>
                                          <p:attrName>style.visibility</p:attrName>
                                        </p:attrNameLst>
                                      </p:cBhvr>
                                      <p:to>
                                        <p:strVal val="visible"/>
                                      </p:to>
                                    </p:set>
                                    <p:anim calcmode="lin" valueType="num">
                                      <p:cBhvr additive="base">
                                        <p:cTn id="19" dur="500" fill="hold"/>
                                        <p:tgtEl>
                                          <p:spTgt spid="37894"/>
                                        </p:tgtEl>
                                        <p:attrNameLst>
                                          <p:attrName>ppt_x</p:attrName>
                                        </p:attrNameLst>
                                      </p:cBhvr>
                                      <p:tavLst>
                                        <p:tav tm="0">
                                          <p:val>
                                            <p:strVal val="#ppt_x"/>
                                          </p:val>
                                        </p:tav>
                                        <p:tav tm="100000">
                                          <p:val>
                                            <p:strVal val="#ppt_x"/>
                                          </p:val>
                                        </p:tav>
                                      </p:tavLst>
                                    </p:anim>
                                    <p:anim calcmode="lin" valueType="num">
                                      <p:cBhvr additive="base">
                                        <p:cTn id="20" dur="500" fill="hold"/>
                                        <p:tgtEl>
                                          <p:spTgt spid="378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571500" y="214313"/>
            <a:ext cx="2052638" cy="366712"/>
          </a:xfrm>
          <a:prstGeom prst="rect">
            <a:avLst/>
          </a:prstGeom>
          <a:noFill/>
          <a:ln w="9525">
            <a:noFill/>
            <a:miter lim="800000"/>
            <a:headEnd/>
            <a:tailEnd/>
          </a:ln>
        </p:spPr>
        <p:txBody>
          <a:bodyPr wrap="none">
            <a:spAutoFit/>
          </a:bodyPr>
          <a:lstStyle/>
          <a:p>
            <a:r>
              <a:rPr lang="zh-CN" altLang="en-US" b="1">
                <a:solidFill>
                  <a:srgbClr val="17375E"/>
                </a:solidFill>
                <a:latin typeface="微软雅黑" pitchFamily="34" charset="-122"/>
                <a:ea typeface="微软雅黑" pitchFamily="34" charset="-122"/>
              </a:rPr>
              <a:t>Emergency Calls</a:t>
            </a:r>
          </a:p>
        </p:txBody>
      </p:sp>
      <p:pic>
        <p:nvPicPr>
          <p:cNvPr id="6147" name="图片 38914" descr="110"/>
          <p:cNvPicPr>
            <a:picLocks noChangeAspect="1" noChangeArrowheads="1"/>
          </p:cNvPicPr>
          <p:nvPr/>
        </p:nvPicPr>
        <p:blipFill>
          <a:blip r:embed="rId2" cstate="email"/>
          <a:srcRect/>
          <a:stretch>
            <a:fillRect/>
          </a:stretch>
        </p:blipFill>
        <p:spPr bwMode="auto">
          <a:xfrm>
            <a:off x="6516688" y="987425"/>
            <a:ext cx="1639887" cy="1638300"/>
          </a:xfrm>
          <a:prstGeom prst="rect">
            <a:avLst/>
          </a:prstGeom>
          <a:noFill/>
          <a:ln w="9525">
            <a:noFill/>
            <a:miter lim="800000"/>
            <a:headEnd/>
            <a:tailEnd/>
          </a:ln>
        </p:spPr>
      </p:pic>
      <p:pic>
        <p:nvPicPr>
          <p:cNvPr id="38916" name="图片 38915" descr="19300534080066134759153059234"/>
          <p:cNvPicPr>
            <a:picLocks noChangeAspect="1" noChangeArrowheads="1"/>
          </p:cNvPicPr>
          <p:nvPr/>
        </p:nvPicPr>
        <p:blipFill>
          <a:blip r:embed="rId3" cstate="email"/>
          <a:srcRect/>
          <a:stretch>
            <a:fillRect/>
          </a:stretch>
        </p:blipFill>
        <p:spPr bwMode="auto">
          <a:xfrm>
            <a:off x="6589713" y="2498725"/>
            <a:ext cx="1439862" cy="1963738"/>
          </a:xfrm>
          <a:prstGeom prst="rect">
            <a:avLst/>
          </a:prstGeom>
          <a:noFill/>
          <a:ln w="9525">
            <a:noFill/>
            <a:miter lim="800000"/>
            <a:headEnd/>
            <a:tailEnd/>
          </a:ln>
        </p:spPr>
      </p:pic>
      <p:sp>
        <p:nvSpPr>
          <p:cNvPr id="6149" name="文本框 38916"/>
          <p:cNvSpPr txBox="1">
            <a:spLocks noChangeArrowheads="1"/>
          </p:cNvSpPr>
          <p:nvPr/>
        </p:nvSpPr>
        <p:spPr bwMode="auto">
          <a:xfrm>
            <a:off x="900113" y="1347788"/>
            <a:ext cx="5643562" cy="2560637"/>
          </a:xfrm>
          <a:prstGeom prst="rect">
            <a:avLst/>
          </a:prstGeom>
          <a:noFill/>
          <a:ln w="9525">
            <a:noFill/>
            <a:miter lim="800000"/>
            <a:headEnd/>
            <a:tailEnd/>
          </a:ln>
        </p:spPr>
        <p:txBody>
          <a:bodyPr>
            <a:spAutoFit/>
          </a:bodyPr>
          <a:lstStyle/>
          <a:p>
            <a:r>
              <a:rPr lang="zh-CN" altLang="en-US"/>
              <a:t>    If you find  criminal cases, public security case (incident), natural disasters, security disasters, other disposal of the public security organs and illegal crime, that  endangers personal and property safety or social order, don't hesitate to dail 110.</a:t>
            </a:r>
          </a:p>
          <a:p>
            <a:endParaRPr lang="zh-CN" altLang="en-US"/>
          </a:p>
          <a:p>
            <a:r>
              <a:rPr lang="zh-CN" altLang="en-US"/>
              <a:t>    If you need emergency assistance for public security organs, or you or others are in danger, don't hesitate to dail 110.</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8916"/>
                                        </p:tgtEl>
                                        <p:attrNameLst>
                                          <p:attrName>style.visibility</p:attrName>
                                        </p:attrNameLst>
                                      </p:cBhvr>
                                      <p:to>
                                        <p:strVal val="visible"/>
                                      </p:to>
                                    </p:set>
                                    <p:anim calcmode="lin" valueType="num">
                                      <p:cBhvr additive="base">
                                        <p:cTn id="7" dur="500" fill="hold"/>
                                        <p:tgtEl>
                                          <p:spTgt spid="38916"/>
                                        </p:tgtEl>
                                        <p:attrNameLst>
                                          <p:attrName>ppt_x</p:attrName>
                                        </p:attrNameLst>
                                      </p:cBhvr>
                                      <p:tavLst>
                                        <p:tav tm="0">
                                          <p:val>
                                            <p:strVal val="#ppt_x"/>
                                          </p:val>
                                        </p:tav>
                                        <p:tav tm="100000">
                                          <p:val>
                                            <p:strVal val="#ppt_x"/>
                                          </p:val>
                                        </p:tav>
                                      </p:tavLst>
                                    </p:anim>
                                    <p:anim calcmode="lin" valueType="num">
                                      <p:cBhvr additive="base">
                                        <p:cTn id="8" dur="500" fill="hold"/>
                                        <p:tgtEl>
                                          <p:spTgt spid="389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571500" y="214313"/>
            <a:ext cx="2052638" cy="366712"/>
          </a:xfrm>
          <a:prstGeom prst="rect">
            <a:avLst/>
          </a:prstGeom>
          <a:noFill/>
          <a:ln w="9525">
            <a:noFill/>
            <a:miter lim="800000"/>
            <a:headEnd/>
            <a:tailEnd/>
          </a:ln>
        </p:spPr>
        <p:txBody>
          <a:bodyPr wrap="none">
            <a:spAutoFit/>
          </a:bodyPr>
          <a:lstStyle/>
          <a:p>
            <a:r>
              <a:rPr lang="zh-CN" altLang="en-US" b="1">
                <a:solidFill>
                  <a:srgbClr val="17375E"/>
                </a:solidFill>
                <a:latin typeface="微软雅黑" pitchFamily="34" charset="-122"/>
                <a:ea typeface="微软雅黑" pitchFamily="34" charset="-122"/>
              </a:rPr>
              <a:t>Emergency Calls</a:t>
            </a:r>
          </a:p>
        </p:txBody>
      </p:sp>
      <p:pic>
        <p:nvPicPr>
          <p:cNvPr id="7171" name="图片 39938" descr="120"/>
          <p:cNvPicPr>
            <a:picLocks noChangeAspect="1" noChangeArrowheads="1"/>
          </p:cNvPicPr>
          <p:nvPr/>
        </p:nvPicPr>
        <p:blipFill>
          <a:blip r:embed="rId2" cstate="email"/>
          <a:srcRect/>
          <a:stretch>
            <a:fillRect/>
          </a:stretch>
        </p:blipFill>
        <p:spPr bwMode="auto">
          <a:xfrm>
            <a:off x="6429375" y="1127125"/>
            <a:ext cx="1658938" cy="1660525"/>
          </a:xfrm>
          <a:prstGeom prst="rect">
            <a:avLst/>
          </a:prstGeom>
          <a:noFill/>
          <a:ln w="9525">
            <a:noFill/>
            <a:miter lim="800000"/>
            <a:headEnd/>
            <a:tailEnd/>
          </a:ln>
        </p:spPr>
      </p:pic>
      <p:pic>
        <p:nvPicPr>
          <p:cNvPr id="39940" name="图片 39939" descr="7877733_180236431000_2"/>
          <p:cNvPicPr>
            <a:picLocks noChangeAspect="1" noChangeArrowheads="1"/>
          </p:cNvPicPr>
          <p:nvPr/>
        </p:nvPicPr>
        <p:blipFill>
          <a:blip r:embed="rId3" cstate="email"/>
          <a:srcRect/>
          <a:stretch>
            <a:fillRect/>
          </a:stretch>
        </p:blipFill>
        <p:spPr bwMode="auto">
          <a:xfrm>
            <a:off x="6218238" y="2859088"/>
            <a:ext cx="2376487" cy="1887537"/>
          </a:xfrm>
          <a:prstGeom prst="rect">
            <a:avLst/>
          </a:prstGeom>
          <a:noFill/>
          <a:ln w="9525">
            <a:noFill/>
            <a:miter lim="800000"/>
            <a:headEnd/>
            <a:tailEnd/>
          </a:ln>
        </p:spPr>
      </p:pic>
      <p:sp>
        <p:nvSpPr>
          <p:cNvPr id="7173" name="文本框 39940"/>
          <p:cNvSpPr txBox="1">
            <a:spLocks noChangeArrowheads="1"/>
          </p:cNvSpPr>
          <p:nvPr/>
        </p:nvSpPr>
        <p:spPr bwMode="auto">
          <a:xfrm>
            <a:off x="755650" y="1419225"/>
            <a:ext cx="5327650" cy="1463675"/>
          </a:xfrm>
          <a:prstGeom prst="rect">
            <a:avLst/>
          </a:prstGeom>
          <a:noFill/>
          <a:ln w="9525">
            <a:noFill/>
            <a:miter lim="800000"/>
            <a:headEnd/>
            <a:tailEnd/>
          </a:ln>
        </p:spPr>
        <p:txBody>
          <a:bodyPr>
            <a:spAutoFit/>
          </a:bodyPr>
          <a:lstStyle/>
          <a:p>
            <a:r>
              <a:rPr lang="zh-CN" altLang="en-US"/>
              <a:t>"120" is responsible for dealing with the public's daily first aid and emergency rescue. In case of life-threatening diseases, trauma, poisoning which need an urgent rescue, please d</a:t>
            </a:r>
            <a:r>
              <a:rPr lang="en-US" altLang="zh-CN"/>
              <a:t>ial 120 for help. An ambulance would come in a second.</a:t>
            </a: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additive="base">
                                        <p:cTn id="7" dur="500" fill="hold"/>
                                        <p:tgtEl>
                                          <p:spTgt spid="39940"/>
                                        </p:tgtEl>
                                        <p:attrNameLst>
                                          <p:attrName>ppt_x</p:attrName>
                                        </p:attrNameLst>
                                      </p:cBhvr>
                                      <p:tavLst>
                                        <p:tav tm="0">
                                          <p:val>
                                            <p:strVal val="#ppt_x"/>
                                          </p:val>
                                        </p:tav>
                                        <p:tav tm="100000">
                                          <p:val>
                                            <p:strVal val="#ppt_x"/>
                                          </p:val>
                                        </p:tav>
                                      </p:tavLst>
                                    </p:anim>
                                    <p:anim calcmode="lin" valueType="num">
                                      <p:cBhvr additive="base">
                                        <p:cTn id="8" dur="500" fill="hold"/>
                                        <p:tgtEl>
                                          <p:spTgt spid="399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571500" y="214313"/>
            <a:ext cx="2052638" cy="366712"/>
          </a:xfrm>
          <a:prstGeom prst="rect">
            <a:avLst/>
          </a:prstGeom>
          <a:noFill/>
          <a:ln w="9525">
            <a:noFill/>
            <a:miter lim="800000"/>
            <a:headEnd/>
            <a:tailEnd/>
          </a:ln>
        </p:spPr>
        <p:txBody>
          <a:bodyPr wrap="none">
            <a:spAutoFit/>
          </a:bodyPr>
          <a:lstStyle/>
          <a:p>
            <a:r>
              <a:rPr lang="zh-CN" altLang="en-US" b="1">
                <a:solidFill>
                  <a:srgbClr val="17375E"/>
                </a:solidFill>
                <a:latin typeface="微软雅黑" pitchFamily="34" charset="-122"/>
                <a:ea typeface="微软雅黑" pitchFamily="34" charset="-122"/>
              </a:rPr>
              <a:t>Emergency Calls</a:t>
            </a:r>
          </a:p>
        </p:txBody>
      </p:sp>
      <p:pic>
        <p:nvPicPr>
          <p:cNvPr id="8195" name="图片 40962" descr="119"/>
          <p:cNvPicPr>
            <a:picLocks noChangeAspect="1" noChangeArrowheads="1"/>
          </p:cNvPicPr>
          <p:nvPr/>
        </p:nvPicPr>
        <p:blipFill>
          <a:blip r:embed="rId2" cstate="email"/>
          <a:srcRect/>
          <a:stretch>
            <a:fillRect/>
          </a:stretch>
        </p:blipFill>
        <p:spPr bwMode="auto">
          <a:xfrm>
            <a:off x="5870575" y="989013"/>
            <a:ext cx="1695450" cy="1695450"/>
          </a:xfrm>
          <a:prstGeom prst="rect">
            <a:avLst/>
          </a:prstGeom>
          <a:noFill/>
          <a:ln w="9525">
            <a:noFill/>
            <a:miter lim="800000"/>
            <a:headEnd/>
            <a:tailEnd/>
          </a:ln>
        </p:spPr>
      </p:pic>
      <p:pic>
        <p:nvPicPr>
          <p:cNvPr id="40964" name="图片 40963" descr="dcc451da81cb39dba53695eed0160924aa183097"/>
          <p:cNvPicPr>
            <a:picLocks noChangeAspect="1" noChangeArrowheads="1"/>
          </p:cNvPicPr>
          <p:nvPr/>
        </p:nvPicPr>
        <p:blipFill>
          <a:blip r:embed="rId3" cstate="email"/>
          <a:srcRect/>
          <a:stretch>
            <a:fillRect/>
          </a:stretch>
        </p:blipFill>
        <p:spPr bwMode="auto">
          <a:xfrm>
            <a:off x="5727700" y="2717800"/>
            <a:ext cx="1727200" cy="1911350"/>
          </a:xfrm>
          <a:prstGeom prst="rect">
            <a:avLst/>
          </a:prstGeom>
          <a:noFill/>
          <a:ln w="9525">
            <a:noFill/>
            <a:miter lim="800000"/>
            <a:headEnd/>
            <a:tailEnd/>
          </a:ln>
        </p:spPr>
      </p:pic>
      <p:sp>
        <p:nvSpPr>
          <p:cNvPr id="8197" name="文本框 40964"/>
          <p:cNvSpPr txBox="1">
            <a:spLocks noChangeArrowheads="1"/>
          </p:cNvSpPr>
          <p:nvPr/>
        </p:nvSpPr>
        <p:spPr bwMode="auto">
          <a:xfrm>
            <a:off x="1401763" y="1635125"/>
            <a:ext cx="4003675" cy="914400"/>
          </a:xfrm>
          <a:prstGeom prst="rect">
            <a:avLst/>
          </a:prstGeom>
          <a:noFill/>
          <a:ln w="9525">
            <a:noFill/>
            <a:miter lim="800000"/>
            <a:headEnd/>
            <a:tailEnd/>
          </a:ln>
        </p:spPr>
        <p:txBody>
          <a:bodyPr>
            <a:spAutoFit/>
          </a:bodyPr>
          <a:lstStyle/>
          <a:p>
            <a:r>
              <a:rPr lang="zh-CN" altLang="en-US"/>
              <a:t>If there is a fire hazard, or a need of rescue, please d</a:t>
            </a:r>
            <a:r>
              <a:rPr lang="en-US" altLang="zh-CN"/>
              <a:t>ial 119, firemen would come ASAP. </a:t>
            </a:r>
            <a:endParaRPr lang="zh-CN" altLang="en-US"/>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additive="base">
                                        <p:cTn id="7" dur="500" fill="hold"/>
                                        <p:tgtEl>
                                          <p:spTgt spid="40964"/>
                                        </p:tgtEl>
                                        <p:attrNameLst>
                                          <p:attrName>ppt_x</p:attrName>
                                        </p:attrNameLst>
                                      </p:cBhvr>
                                      <p:tavLst>
                                        <p:tav tm="0">
                                          <p:val>
                                            <p:strVal val="#ppt_x"/>
                                          </p:val>
                                        </p:tav>
                                        <p:tav tm="100000">
                                          <p:val>
                                            <p:strVal val="#ppt_x"/>
                                          </p:val>
                                        </p:tav>
                                      </p:tavLst>
                                    </p:anim>
                                    <p:anim calcmode="lin" valueType="num">
                                      <p:cBhvr additive="base">
                                        <p:cTn id="8" dur="500" fill="hold"/>
                                        <p:tgtEl>
                                          <p:spTgt spid="409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500" y="214313"/>
            <a:ext cx="1617663" cy="369887"/>
          </a:xfrm>
          <a:prstGeom prst="rect">
            <a:avLst/>
          </a:prstGeom>
          <a:noFill/>
        </p:spPr>
        <p:txBody>
          <a:bodyPr wrap="none">
            <a:spAutoFit/>
          </a:bodyPr>
          <a:lstStyle/>
          <a:p>
            <a:pPr fontAlgn="auto">
              <a:spcBef>
                <a:spcPts val="0"/>
              </a:spcBef>
              <a:spcAft>
                <a:spcPts val="0"/>
              </a:spcAft>
              <a:buFontTx/>
              <a:buNone/>
              <a:defRPr/>
            </a:pPr>
            <a:r>
              <a:rPr lang="en-US" altLang="zh-CN" b="1" dirty="0">
                <a:solidFill>
                  <a:schemeClr val="tx2">
                    <a:lumMod val="75000"/>
                  </a:schemeClr>
                </a:solidFill>
                <a:latin typeface="微软雅黑" panose="020B0503020204020204" pitchFamily="34" charset="-122"/>
                <a:ea typeface="微软雅黑" panose="020B0503020204020204" pitchFamily="34" charset="-122"/>
              </a:rPr>
              <a:t>General Law</a:t>
            </a:r>
          </a:p>
        </p:txBody>
      </p:sp>
      <p:sp>
        <p:nvSpPr>
          <p:cNvPr id="51" name="AutoShape 3806"/>
          <p:cNvSpPr>
            <a:spLocks noChangeArrowheads="1"/>
          </p:cNvSpPr>
          <p:nvPr/>
        </p:nvSpPr>
        <p:spPr bwMode="auto">
          <a:xfrm>
            <a:off x="2225675" y="719138"/>
            <a:ext cx="4768850" cy="809625"/>
          </a:xfrm>
          <a:prstGeom prst="bevel">
            <a:avLst>
              <a:gd name="adj" fmla="val 11028"/>
            </a:avLst>
          </a:prstGeom>
          <a:gradFill rotWithShape="1">
            <a:gsLst>
              <a:gs pos="0">
                <a:srgbClr val="3399FF"/>
              </a:gs>
              <a:gs pos="100000">
                <a:srgbClr val="0066FF"/>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2075" tIns="46038" rIns="92075" bIns="46038" anchor="ctr"/>
          <a:lstStyle/>
          <a:p>
            <a:pPr fontAlgn="auto">
              <a:spcBef>
                <a:spcPts val="0"/>
              </a:spcBef>
              <a:spcAft>
                <a:spcPts val="0"/>
              </a:spcAft>
              <a:buFontTx/>
              <a:buNone/>
              <a:defRPr/>
            </a:pPr>
            <a:r>
              <a:rPr lang="en-US" altLang="zh-CN" sz="2000" b="1" kern="100" dirty="0">
                <a:latin typeface="Times New Roman" panose="02020603050405020304"/>
                <a:ea typeface="+mn-ea"/>
              </a:rPr>
              <a:t>Foreigners shall abide by Chinese laws </a:t>
            </a:r>
          </a:p>
          <a:p>
            <a:pPr fontAlgn="auto">
              <a:spcBef>
                <a:spcPts val="0"/>
              </a:spcBef>
              <a:spcAft>
                <a:spcPts val="0"/>
              </a:spcAft>
              <a:buFontTx/>
              <a:buNone/>
              <a:defRPr/>
            </a:pPr>
            <a:r>
              <a:rPr lang="en-US" altLang="zh-CN" sz="2000" b="1" kern="100" dirty="0">
                <a:latin typeface="Times New Roman" panose="02020603050405020304"/>
                <a:ea typeface="+mn-ea"/>
              </a:rPr>
              <a:t>within the Chinese territory.</a:t>
            </a:r>
            <a:endParaRPr lang="zh-CN" altLang="en-US" sz="2000" b="1" kern="100" dirty="0">
              <a:latin typeface="Times New Roman" panose="02020603050405020304"/>
              <a:ea typeface="+mn-ea"/>
            </a:endParaRPr>
          </a:p>
        </p:txBody>
      </p:sp>
      <p:sp>
        <p:nvSpPr>
          <p:cNvPr id="52" name="AutoShape 3786"/>
          <p:cNvSpPr>
            <a:spLocks noChangeArrowheads="1"/>
          </p:cNvSpPr>
          <p:nvPr/>
        </p:nvSpPr>
        <p:spPr bwMode="auto">
          <a:xfrm>
            <a:off x="2374900" y="1797050"/>
            <a:ext cx="5041900" cy="811213"/>
          </a:xfrm>
          <a:prstGeom prst="bevel">
            <a:avLst>
              <a:gd name="adj" fmla="val 11028"/>
            </a:avLst>
          </a:prstGeom>
          <a:gradFill rotWithShape="1">
            <a:gsLst>
              <a:gs pos="0">
                <a:srgbClr val="99CC00"/>
              </a:gs>
              <a:gs pos="100000">
                <a:srgbClr val="008000"/>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2075" tIns="46038" rIns="92075" bIns="46038" anchor="ctr"/>
          <a:lstStyle/>
          <a:p>
            <a:pPr fontAlgn="auto">
              <a:spcBef>
                <a:spcPts val="0"/>
              </a:spcBef>
              <a:spcAft>
                <a:spcPts val="0"/>
              </a:spcAft>
              <a:buFontTx/>
              <a:buNone/>
              <a:defRPr/>
            </a:pPr>
            <a:r>
              <a:rPr lang="en-US" altLang="zh-CN" sz="2000" b="1" kern="100" dirty="0">
                <a:latin typeface="Times New Roman" panose="02020603050405020304"/>
                <a:ea typeface="+mn-ea"/>
              </a:rPr>
              <a:t>Foreigners should keep order in public </a:t>
            </a:r>
          </a:p>
          <a:p>
            <a:pPr fontAlgn="auto">
              <a:spcBef>
                <a:spcPts val="0"/>
              </a:spcBef>
              <a:spcAft>
                <a:spcPts val="0"/>
              </a:spcAft>
              <a:buFontTx/>
              <a:buNone/>
              <a:defRPr/>
            </a:pPr>
            <a:r>
              <a:rPr lang="en-US" altLang="zh-CN" sz="2000" b="1" kern="100" dirty="0">
                <a:latin typeface="Times New Roman" panose="02020603050405020304"/>
                <a:ea typeface="+mn-ea"/>
              </a:rPr>
              <a:t>places.</a:t>
            </a:r>
            <a:endParaRPr lang="zh-CN" altLang="en-US" sz="2000" b="1" kern="100" dirty="0">
              <a:latin typeface="Times New Roman" panose="02020603050405020304"/>
              <a:ea typeface="+mn-ea"/>
            </a:endParaRPr>
          </a:p>
        </p:txBody>
      </p:sp>
      <p:sp>
        <p:nvSpPr>
          <p:cNvPr id="9221" name="Rectangle 3818"/>
          <p:cNvSpPr>
            <a:spLocks noChangeArrowheads="1"/>
          </p:cNvSpPr>
          <p:nvPr/>
        </p:nvSpPr>
        <p:spPr bwMode="auto">
          <a:xfrm>
            <a:off x="3933825" y="2787650"/>
            <a:ext cx="2895600" cy="501650"/>
          </a:xfrm>
          <a:prstGeom prst="rect">
            <a:avLst/>
          </a:prstGeom>
          <a:noFill/>
          <a:ln w="9525">
            <a:noFill/>
            <a:miter lim="800000"/>
            <a:headEnd/>
            <a:tailEnd/>
          </a:ln>
        </p:spPr>
        <p:txBody>
          <a:bodyPr wrap="none" lIns="92075" tIns="46038" rIns="92075" bIns="46038" anchor="ctr">
            <a:spAutoFit/>
          </a:bodyPr>
          <a:lstStyle/>
          <a:p>
            <a:r>
              <a:rPr lang="en-US" altLang="zh-CN" sz="900">
                <a:solidFill>
                  <a:srgbClr val="000000"/>
                </a:solidFill>
                <a:latin typeface="Dotum" pitchFamily="34" charset="-127"/>
                <a:sym typeface="Dotum" pitchFamily="34" charset="-127"/>
              </a:rPr>
              <a:t>-Covansys Completes Stock Purchase Agreement.</a:t>
            </a:r>
            <a:endParaRPr lang="zh-CN" altLang="en-US" sz="900">
              <a:solidFill>
                <a:srgbClr val="000000"/>
              </a:solidFill>
              <a:latin typeface="Dotum" pitchFamily="34" charset="-127"/>
              <a:sym typeface="Dotum" pitchFamily="34" charset="-127"/>
            </a:endParaRPr>
          </a:p>
          <a:p>
            <a:endParaRPr lang="zh-CN" altLang="en-US" sz="900">
              <a:solidFill>
                <a:srgbClr val="000000"/>
              </a:solidFill>
              <a:latin typeface="Dotum" pitchFamily="34" charset="-127"/>
              <a:sym typeface="Dotum" pitchFamily="34" charset="-127"/>
            </a:endParaRPr>
          </a:p>
          <a:p>
            <a:r>
              <a:rPr lang="en-US" altLang="zh-CN" sz="900">
                <a:solidFill>
                  <a:srgbClr val="000000"/>
                </a:solidFill>
                <a:latin typeface="Dotum" pitchFamily="34" charset="-127"/>
                <a:sym typeface="Dotum" pitchFamily="34" charset="-127"/>
              </a:rPr>
              <a:t>-Systems Following Favorable Shareholder Vote.</a:t>
            </a:r>
            <a:endParaRPr lang="zh-CN" altLang="en-US"/>
          </a:p>
        </p:txBody>
      </p:sp>
      <p:sp>
        <p:nvSpPr>
          <p:cNvPr id="56" name="AutoShape 3769"/>
          <p:cNvSpPr>
            <a:spLocks noChangeArrowheads="1"/>
          </p:cNvSpPr>
          <p:nvPr/>
        </p:nvSpPr>
        <p:spPr bwMode="auto">
          <a:xfrm>
            <a:off x="2587625" y="2787650"/>
            <a:ext cx="5259388" cy="809625"/>
          </a:xfrm>
          <a:prstGeom prst="bevel">
            <a:avLst>
              <a:gd name="adj" fmla="val 11028"/>
            </a:avLst>
          </a:prstGeom>
          <a:gradFill rotWithShape="1">
            <a:gsLst>
              <a:gs pos="0">
                <a:srgbClr val="FFCC00"/>
              </a:gs>
              <a:gs pos="100000">
                <a:srgbClr val="FF9933"/>
              </a:gs>
            </a:gsLst>
            <a:lin ang="540000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3345" tIns="46990" rIns="93345" bIns="46990" anchor="ctr"/>
          <a:lstStyle/>
          <a:p>
            <a:pPr fontAlgn="auto">
              <a:spcBef>
                <a:spcPts val="0"/>
              </a:spcBef>
              <a:spcAft>
                <a:spcPts val="0"/>
              </a:spcAft>
              <a:buFontTx/>
              <a:buNone/>
              <a:defRPr/>
            </a:pPr>
            <a:r>
              <a:rPr lang="en-US" altLang="zh-CN" sz="2000" b="1" kern="100" dirty="0">
                <a:latin typeface="Times New Roman" panose="02020603050405020304"/>
                <a:ea typeface="+mn-ea"/>
              </a:rPr>
              <a:t>Foreigners should not smoke opium or</a:t>
            </a:r>
          </a:p>
          <a:p>
            <a:pPr fontAlgn="auto">
              <a:spcBef>
                <a:spcPts val="0"/>
              </a:spcBef>
              <a:spcAft>
                <a:spcPts val="0"/>
              </a:spcAft>
              <a:buFontTx/>
              <a:buNone/>
              <a:defRPr/>
            </a:pPr>
            <a:r>
              <a:rPr lang="en-US" altLang="zh-CN" sz="2000" b="1" kern="100" dirty="0">
                <a:latin typeface="Times New Roman" panose="02020603050405020304"/>
                <a:ea typeface="+mn-ea"/>
              </a:rPr>
              <a:t>other drugs.</a:t>
            </a:r>
            <a:endParaRPr lang="zh-CN" altLang="en-US" sz="2000" b="1" kern="100" dirty="0">
              <a:latin typeface="Times New Roman" panose="02020603050405020304"/>
              <a:ea typeface="+mn-ea"/>
            </a:endParaRPr>
          </a:p>
        </p:txBody>
      </p:sp>
      <p:sp>
        <p:nvSpPr>
          <p:cNvPr id="9223" name="Rectangle 3820"/>
          <p:cNvSpPr>
            <a:spLocks noChangeArrowheads="1"/>
          </p:cNvSpPr>
          <p:nvPr/>
        </p:nvSpPr>
        <p:spPr bwMode="auto">
          <a:xfrm>
            <a:off x="3844925" y="3778250"/>
            <a:ext cx="2603500" cy="501650"/>
          </a:xfrm>
          <a:prstGeom prst="rect">
            <a:avLst/>
          </a:prstGeom>
          <a:noFill/>
          <a:ln w="9525">
            <a:noFill/>
            <a:miter lim="800000"/>
            <a:headEnd/>
            <a:tailEnd/>
          </a:ln>
        </p:spPr>
        <p:txBody>
          <a:bodyPr wrap="none" lIns="92075" tIns="46038" rIns="92075" bIns="46038" anchor="ctr">
            <a:spAutoFit/>
          </a:bodyPr>
          <a:lstStyle/>
          <a:p>
            <a:pPr>
              <a:buFont typeface="Batang" pitchFamily="18" charset="-127"/>
              <a:buChar char="-"/>
              <a:tabLst>
                <a:tab pos="482600" algn="l"/>
              </a:tabLst>
            </a:pPr>
            <a:r>
              <a:rPr lang="en-US" altLang="zh-CN" sz="900">
                <a:solidFill>
                  <a:srgbClr val="000000"/>
                </a:solidFill>
                <a:latin typeface="Dotum" pitchFamily="34" charset="-127"/>
                <a:sym typeface="Dotum" pitchFamily="34" charset="-127"/>
              </a:rPr>
              <a:t>Company's new low-cost and easy-to-use.</a:t>
            </a:r>
            <a:endParaRPr lang="zh-CN" altLang="en-US" sz="900">
              <a:solidFill>
                <a:srgbClr val="000000"/>
              </a:solidFill>
              <a:latin typeface="Dotum" pitchFamily="34" charset="-127"/>
              <a:sym typeface="Dotum" pitchFamily="34" charset="-127"/>
            </a:endParaRPr>
          </a:p>
          <a:p>
            <a:pPr>
              <a:buFont typeface="Batang" pitchFamily="18" charset="-127"/>
              <a:buChar char="-"/>
              <a:tabLst>
                <a:tab pos="482600" algn="l"/>
              </a:tabLst>
            </a:pPr>
            <a:endParaRPr lang="zh-CN" altLang="en-US" sz="900">
              <a:solidFill>
                <a:srgbClr val="000000"/>
              </a:solidFill>
              <a:latin typeface="Dotum" pitchFamily="34" charset="-127"/>
              <a:sym typeface="Dotum" pitchFamily="34" charset="-127"/>
            </a:endParaRPr>
          </a:p>
          <a:p>
            <a:pPr>
              <a:buFont typeface="Batang" pitchFamily="18" charset="-127"/>
              <a:buChar char="-"/>
              <a:tabLst>
                <a:tab pos="482600" algn="l"/>
              </a:tabLst>
            </a:pPr>
            <a:r>
              <a:rPr lang="en-US" altLang="zh-CN" sz="900">
                <a:solidFill>
                  <a:srgbClr val="000000"/>
                </a:solidFill>
                <a:latin typeface="Dotum" pitchFamily="34" charset="-127"/>
                <a:sym typeface="Dotum" pitchFamily="34" charset="-127"/>
              </a:rPr>
              <a:t>Design tool will help entrepreneurs spiff up.</a:t>
            </a:r>
            <a:endParaRPr lang="zh-CN" altLang="en-US"/>
          </a:p>
        </p:txBody>
      </p:sp>
      <p:sp>
        <p:nvSpPr>
          <p:cNvPr id="58" name="AutoShape 3802"/>
          <p:cNvSpPr>
            <a:spLocks noChangeArrowheads="1"/>
          </p:cNvSpPr>
          <p:nvPr/>
        </p:nvSpPr>
        <p:spPr bwMode="auto">
          <a:xfrm>
            <a:off x="2854325" y="3776663"/>
            <a:ext cx="5426075" cy="809625"/>
          </a:xfrm>
          <a:prstGeom prst="bevel">
            <a:avLst>
              <a:gd name="adj" fmla="val 11028"/>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92075" tIns="46038" rIns="92075" bIns="46038" anchor="ctr"/>
          <a:lstStyle/>
          <a:p>
            <a:pPr algn="just" fontAlgn="auto">
              <a:spcBef>
                <a:spcPts val="0"/>
              </a:spcBef>
              <a:spcAft>
                <a:spcPts val="0"/>
              </a:spcAft>
              <a:buFontTx/>
              <a:buNone/>
              <a:defRPr/>
            </a:pPr>
            <a:r>
              <a:rPr lang="en-US" altLang="zh-CN" sz="2000" b="1" kern="100" dirty="0">
                <a:latin typeface="Times New Roman" panose="02020603050405020304"/>
                <a:ea typeface="+mn-ea"/>
              </a:rPr>
              <a:t>Foreigners can not restrict other’s freedom </a:t>
            </a:r>
            <a:endParaRPr lang="zh-CN" altLang="zh-CN" sz="2000" kern="100" dirty="0">
              <a:latin typeface="Times New Roman" panose="02020603050405020304"/>
              <a:ea typeface="+mn-ea"/>
            </a:endParaRPr>
          </a:p>
          <a:p>
            <a:pPr algn="just" fontAlgn="auto">
              <a:spcBef>
                <a:spcPts val="0"/>
              </a:spcBef>
              <a:spcAft>
                <a:spcPts val="0"/>
              </a:spcAft>
              <a:buFontTx/>
              <a:buNone/>
              <a:defRPr/>
            </a:pPr>
            <a:r>
              <a:rPr lang="en-US" altLang="zh-CN" sz="2000" b="1" kern="100" dirty="0">
                <a:latin typeface="Times New Roman" panose="02020603050405020304"/>
                <a:ea typeface="+mn-ea"/>
              </a:rPr>
              <a:t>or intrude into other’s apartments illegally. </a:t>
            </a:r>
            <a:endParaRPr lang="zh-CN" altLang="zh-CN" sz="2000" kern="100" dirty="0">
              <a:latin typeface="Times New Roman" panose="02020603050405020304"/>
              <a:ea typeface="+mn-ea"/>
            </a:endParaRPr>
          </a:p>
        </p:txBody>
      </p:sp>
    </p:spTree>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图片 41985" descr="u=128579938,831062113&amp;fm=21&amp;gp=0"/>
          <p:cNvPicPr>
            <a:picLocks noChangeAspect="1" noChangeArrowheads="1"/>
          </p:cNvPicPr>
          <p:nvPr/>
        </p:nvPicPr>
        <p:blipFill>
          <a:blip r:embed="rId2" cstate="email"/>
          <a:srcRect/>
          <a:stretch>
            <a:fillRect/>
          </a:stretch>
        </p:blipFill>
        <p:spPr bwMode="auto">
          <a:xfrm>
            <a:off x="5219700" y="2787650"/>
            <a:ext cx="2298700" cy="1944688"/>
          </a:xfrm>
          <a:prstGeom prst="rect">
            <a:avLst/>
          </a:prstGeom>
          <a:noFill/>
          <a:ln w="9525">
            <a:noFill/>
            <a:miter lim="800000"/>
            <a:headEnd/>
            <a:tailEnd/>
          </a:ln>
        </p:spPr>
      </p:pic>
      <p:sp>
        <p:nvSpPr>
          <p:cNvPr id="10243" name="TextBox 1"/>
          <p:cNvSpPr txBox="1">
            <a:spLocks noChangeArrowheads="1"/>
          </p:cNvSpPr>
          <p:nvPr/>
        </p:nvSpPr>
        <p:spPr bwMode="auto">
          <a:xfrm>
            <a:off x="571500" y="214313"/>
            <a:ext cx="1574800" cy="366712"/>
          </a:xfrm>
          <a:prstGeom prst="rect">
            <a:avLst/>
          </a:prstGeom>
          <a:noFill/>
          <a:ln w="9525">
            <a:noFill/>
            <a:miter lim="800000"/>
            <a:headEnd/>
            <a:tailEnd/>
          </a:ln>
        </p:spPr>
        <p:txBody>
          <a:bodyPr wrap="none">
            <a:spAutoFit/>
          </a:bodyPr>
          <a:lstStyle/>
          <a:p>
            <a:r>
              <a:rPr lang="en-US" altLang="zh-CN" b="1">
                <a:solidFill>
                  <a:srgbClr val="17375E"/>
                </a:solidFill>
                <a:latin typeface="微软雅黑" pitchFamily="34" charset="-122"/>
                <a:ea typeface="微软雅黑" pitchFamily="34" charset="-122"/>
              </a:rPr>
              <a:t>General Laws</a:t>
            </a:r>
          </a:p>
        </p:txBody>
      </p:sp>
      <p:grpSp>
        <p:nvGrpSpPr>
          <p:cNvPr id="10244" name="组合 66"/>
          <p:cNvGrpSpPr>
            <a:grpSpLocks/>
          </p:cNvGrpSpPr>
          <p:nvPr/>
        </p:nvGrpSpPr>
        <p:grpSpPr bwMode="auto">
          <a:xfrm>
            <a:off x="395288" y="771525"/>
            <a:ext cx="1584325" cy="1296988"/>
            <a:chOff x="0" y="0"/>
            <a:chExt cx="1444479" cy="1440160"/>
          </a:xfrm>
        </p:grpSpPr>
        <p:sp>
          <p:nvSpPr>
            <p:cNvPr id="10252" name="椭圆 67"/>
            <p:cNvSpPr>
              <a:spLocks noChangeArrowheads="1"/>
            </p:cNvSpPr>
            <p:nvPr/>
          </p:nvSpPr>
          <p:spPr bwMode="auto">
            <a:xfrm rot="1252953">
              <a:off x="0" y="0"/>
              <a:ext cx="1439557" cy="1440160"/>
            </a:xfrm>
            <a:prstGeom prst="ellipse">
              <a:avLst/>
            </a:prstGeom>
            <a:solidFill>
              <a:srgbClr val="2A79FF"/>
            </a:solidFill>
            <a:ln w="9525">
              <a:noFill/>
              <a:round/>
              <a:headEnd/>
              <a:tailEnd/>
            </a:ln>
          </p:spPr>
          <p:txBody>
            <a:bodyPr anchor="ctr"/>
            <a:lstStyle/>
            <a:p>
              <a:pPr algn="ctr"/>
              <a:endParaRPr lang="zh-CN" altLang="en-US">
                <a:solidFill>
                  <a:srgbClr val="FFFFFF"/>
                </a:solidFill>
              </a:endParaRPr>
            </a:p>
          </p:txBody>
        </p:sp>
        <p:sp>
          <p:nvSpPr>
            <p:cNvPr id="10253" name="椭圆 3"/>
            <p:cNvSpPr>
              <a:spLocks noChangeArrowheads="1"/>
            </p:cNvSpPr>
            <p:nvPr/>
          </p:nvSpPr>
          <p:spPr bwMode="auto">
            <a:xfrm>
              <a:off x="4922" y="2460"/>
              <a:ext cx="1439557" cy="1138846"/>
            </a:xfrm>
            <a:custGeom>
              <a:avLst/>
              <a:gdLst>
                <a:gd name="T0" fmla="*/ 719779 w 1440160"/>
                <a:gd name="T1" fmla="*/ 0 h 1138436"/>
                <a:gd name="T2" fmla="*/ 1439557 w 1440160"/>
                <a:gd name="T3" fmla="*/ 720339 h 1138436"/>
                <a:gd name="T4" fmla="*/ 1435912 w 1440160"/>
                <a:gd name="T5" fmla="*/ 792590 h 1138436"/>
                <a:gd name="T6" fmla="*/ 719779 w 1440160"/>
                <a:gd name="T7" fmla="*/ 1138846 h 1138436"/>
                <a:gd name="T8" fmla="*/ 3645 w 1440160"/>
                <a:gd name="T9" fmla="*/ 792590 h 1138436"/>
                <a:gd name="T10" fmla="*/ 0 w 1440160"/>
                <a:gd name="T11" fmla="*/ 720339 h 1138436"/>
                <a:gd name="T12" fmla="*/ 719779 w 1440160"/>
                <a:gd name="T13" fmla="*/ 0 h 11384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40160" h="1138436">
                  <a:moveTo>
                    <a:pt x="720080" y="0"/>
                  </a:moveTo>
                  <a:cubicBezTo>
                    <a:pt x="1117769" y="0"/>
                    <a:pt x="1440160" y="322391"/>
                    <a:pt x="1440160" y="720080"/>
                  </a:cubicBezTo>
                  <a:lnTo>
                    <a:pt x="1436513" y="792305"/>
                  </a:lnTo>
                  <a:cubicBezTo>
                    <a:pt x="1274763" y="1003324"/>
                    <a:pt x="1013858" y="1138436"/>
                    <a:pt x="720080" y="1138436"/>
                  </a:cubicBezTo>
                  <a:cubicBezTo>
                    <a:pt x="426303" y="1138436"/>
                    <a:pt x="165397" y="1003324"/>
                    <a:pt x="3647" y="792305"/>
                  </a:cubicBezTo>
                  <a:cubicBezTo>
                    <a:pt x="1212" y="768556"/>
                    <a:pt x="0" y="744459"/>
                    <a:pt x="0" y="720080"/>
                  </a:cubicBezTo>
                  <a:cubicBezTo>
                    <a:pt x="0" y="322391"/>
                    <a:pt x="322391" y="0"/>
                    <a:pt x="720080" y="0"/>
                  </a:cubicBezTo>
                  <a:close/>
                </a:path>
              </a:pathLst>
            </a:custGeom>
            <a:gradFill rotWithShape="1">
              <a:gsLst>
                <a:gs pos="0">
                  <a:srgbClr val="AAC9FF"/>
                </a:gs>
                <a:gs pos="100000">
                  <a:srgbClr val="FFFFFF">
                    <a:alpha val="0"/>
                  </a:srgbClr>
                </a:gs>
              </a:gsLst>
              <a:lin ang="5400000"/>
            </a:gradFill>
            <a:ln w="9525">
              <a:noFill/>
              <a:round/>
              <a:headEnd/>
              <a:tailEnd/>
            </a:ln>
          </p:spPr>
          <p:txBody>
            <a:bodyPr/>
            <a:lstStyle/>
            <a:p>
              <a:endParaRPr lang="zh-CN" altLang="en-US"/>
            </a:p>
          </p:txBody>
        </p:sp>
        <p:sp>
          <p:nvSpPr>
            <p:cNvPr id="10254" name="椭圆 69"/>
            <p:cNvSpPr>
              <a:spLocks noChangeArrowheads="1"/>
            </p:cNvSpPr>
            <p:nvPr/>
          </p:nvSpPr>
          <p:spPr bwMode="auto">
            <a:xfrm>
              <a:off x="286681" y="44275"/>
              <a:ext cx="864965" cy="489482"/>
            </a:xfrm>
            <a:prstGeom prst="ellipse">
              <a:avLst/>
            </a:prstGeom>
            <a:gradFill rotWithShape="0">
              <a:gsLst>
                <a:gs pos="0">
                  <a:srgbClr val="D4E4FF">
                    <a:alpha val="48000"/>
                  </a:srgbClr>
                </a:gs>
                <a:gs pos="100000">
                  <a:srgbClr val="FFFFFF">
                    <a:alpha val="0"/>
                  </a:srgbClr>
                </a:gs>
              </a:gsLst>
              <a:lin ang="5400000"/>
            </a:gradFill>
            <a:ln w="9525">
              <a:noFill/>
              <a:round/>
              <a:headEnd/>
              <a:tailEnd/>
            </a:ln>
          </p:spPr>
          <p:txBody>
            <a:bodyPr anchor="ctr"/>
            <a:lstStyle/>
            <a:p>
              <a:pPr algn="ctr"/>
              <a:endParaRPr lang="zh-CN" altLang="en-US">
                <a:solidFill>
                  <a:srgbClr val="FFFFFF"/>
                </a:solidFill>
              </a:endParaRPr>
            </a:p>
          </p:txBody>
        </p:sp>
        <p:sp>
          <p:nvSpPr>
            <p:cNvPr id="41992" name="TextBox 70"/>
            <p:cNvSpPr txBox="1"/>
            <p:nvPr/>
          </p:nvSpPr>
          <p:spPr>
            <a:xfrm>
              <a:off x="107106" y="253835"/>
              <a:ext cx="1223030" cy="712147"/>
            </a:xfrm>
            <a:prstGeom prst="rect">
              <a:avLst/>
            </a:prstGeom>
            <a:noFill/>
            <a:ln w="9525">
              <a:noFill/>
            </a:ln>
          </p:spPr>
          <p:txBody>
            <a:bodyPr>
              <a:spAutoFit/>
            </a:bodyPr>
            <a:lstStyle/>
            <a:p>
              <a:pPr algn="ctr">
                <a:buFont typeface="Arial" pitchFamily="34" charset="0"/>
                <a:buNone/>
                <a:defRPr/>
              </a:pPr>
              <a:r>
                <a:rPr lang="zh-CN" altLang="en-US" b="1" noProof="1">
                  <a:effectLst>
                    <a:outerShdw blurRad="38100" dist="38100" dir="2700000">
                      <a:srgbClr val="FFFFFF"/>
                    </a:outerShdw>
                  </a:effectLst>
                  <a:latin typeface="华文细黑" pitchFamily="2" charset="-122"/>
                  <a:ea typeface="华文细黑" pitchFamily="2" charset="-122"/>
                  <a:cs typeface="+mn-ea"/>
                </a:rPr>
                <a:t>F</a:t>
              </a:r>
              <a:r>
                <a:rPr lang="en-US" altLang="x-none" b="1" noProof="1">
                  <a:effectLst>
                    <a:outerShdw blurRad="38100" dist="38100" dir="2700000">
                      <a:srgbClr val="FFFFFF"/>
                    </a:outerShdw>
                  </a:effectLst>
                  <a:latin typeface="华文细黑" pitchFamily="2" charset="-122"/>
                  <a:ea typeface="华文细黑" pitchFamily="2" charset="-122"/>
                  <a:cs typeface="+mn-ea"/>
                </a:rPr>
                <a:t>orbidden</a:t>
              </a:r>
              <a:r>
                <a:rPr lang="zh-CN" altLang="en-US" b="1" noProof="1">
                  <a:effectLst>
                    <a:outerShdw blurRad="38100" dist="38100" dir="2700000">
                      <a:srgbClr val="FFFFFF"/>
                    </a:outerShdw>
                  </a:effectLst>
                  <a:latin typeface="华文细黑" pitchFamily="2" charset="-122"/>
                  <a:ea typeface="华文细黑" pitchFamily="2" charset="-122"/>
                  <a:cs typeface="+mn-ea"/>
                </a:rPr>
                <a:t> B</a:t>
              </a:r>
              <a:r>
                <a:rPr lang="en-US" altLang="x-none" b="1" noProof="1">
                  <a:effectLst>
                    <a:outerShdw blurRad="38100" dist="38100" dir="2700000">
                      <a:srgbClr val="FFFFFF"/>
                    </a:outerShdw>
                  </a:effectLst>
                  <a:latin typeface="华文细黑" pitchFamily="2" charset="-122"/>
                  <a:ea typeface="华文细黑" pitchFamily="2" charset="-122"/>
                  <a:cs typeface="+mn-ea"/>
                </a:rPr>
                <a:t>ehaviors </a:t>
              </a:r>
              <a:endParaRPr lang="en-US" altLang="x-none" b="1" noProof="1">
                <a:effectLst>
                  <a:outerShdw blurRad="38100" dist="38100" dir="2700000">
                    <a:srgbClr val="FFFFFF"/>
                  </a:outerShdw>
                </a:effectLst>
                <a:latin typeface="华文细黑" pitchFamily="2" charset="-122"/>
                <a:ea typeface="华文细黑" pitchFamily="2" charset="-122"/>
              </a:endParaRPr>
            </a:p>
          </p:txBody>
        </p:sp>
      </p:grpSp>
      <p:pic>
        <p:nvPicPr>
          <p:cNvPr id="10245" name="图片 41992" descr="u=919993214,2663651205&amp;fm=21&amp;gp=0"/>
          <p:cNvPicPr>
            <a:picLocks noChangeAspect="1" noChangeArrowheads="1"/>
          </p:cNvPicPr>
          <p:nvPr/>
        </p:nvPicPr>
        <p:blipFill>
          <a:blip r:embed="rId3" cstate="email"/>
          <a:srcRect/>
          <a:stretch>
            <a:fillRect/>
          </a:stretch>
        </p:blipFill>
        <p:spPr bwMode="auto">
          <a:xfrm>
            <a:off x="2124075" y="700088"/>
            <a:ext cx="2303463" cy="1852612"/>
          </a:xfrm>
          <a:prstGeom prst="rect">
            <a:avLst/>
          </a:prstGeom>
          <a:noFill/>
          <a:ln w="9525">
            <a:noFill/>
            <a:miter lim="800000"/>
            <a:headEnd/>
            <a:tailEnd/>
          </a:ln>
        </p:spPr>
      </p:pic>
      <p:sp>
        <p:nvSpPr>
          <p:cNvPr id="10246" name="文本框 41993"/>
          <p:cNvSpPr txBox="1">
            <a:spLocks noChangeArrowheads="1"/>
          </p:cNvSpPr>
          <p:nvPr/>
        </p:nvSpPr>
        <p:spPr bwMode="auto">
          <a:xfrm>
            <a:off x="4456113" y="2139950"/>
            <a:ext cx="1187450" cy="365125"/>
          </a:xfrm>
          <a:prstGeom prst="rect">
            <a:avLst/>
          </a:prstGeom>
          <a:noFill/>
          <a:ln w="9525">
            <a:noFill/>
            <a:miter lim="800000"/>
            <a:headEnd/>
            <a:tailEnd/>
          </a:ln>
        </p:spPr>
        <p:txBody>
          <a:bodyPr>
            <a:spAutoFit/>
          </a:bodyPr>
          <a:lstStyle/>
          <a:p>
            <a:r>
              <a:rPr lang="zh-CN" altLang="en-US" b="1"/>
              <a:t>Drugs</a:t>
            </a:r>
          </a:p>
        </p:txBody>
      </p:sp>
      <p:pic>
        <p:nvPicPr>
          <p:cNvPr id="10247" name="图片 41994" descr="u=1357947651,1461241674&amp;fm=21&amp;gp=0"/>
          <p:cNvPicPr>
            <a:picLocks noChangeAspect="1" noChangeArrowheads="1"/>
          </p:cNvPicPr>
          <p:nvPr/>
        </p:nvPicPr>
        <p:blipFill>
          <a:blip r:embed="rId4" cstate="email"/>
          <a:srcRect/>
          <a:stretch>
            <a:fillRect/>
          </a:stretch>
        </p:blipFill>
        <p:spPr bwMode="auto">
          <a:xfrm>
            <a:off x="2125663" y="2716213"/>
            <a:ext cx="2301875" cy="1973262"/>
          </a:xfrm>
          <a:prstGeom prst="rect">
            <a:avLst/>
          </a:prstGeom>
          <a:noFill/>
          <a:ln w="9525">
            <a:noFill/>
            <a:miter lim="800000"/>
            <a:headEnd/>
            <a:tailEnd/>
          </a:ln>
        </p:spPr>
      </p:pic>
      <p:sp>
        <p:nvSpPr>
          <p:cNvPr id="10248" name="文本框 41995"/>
          <p:cNvSpPr txBox="1">
            <a:spLocks noChangeArrowheads="1"/>
          </p:cNvSpPr>
          <p:nvPr/>
        </p:nvSpPr>
        <p:spPr bwMode="auto">
          <a:xfrm>
            <a:off x="4419600" y="4298950"/>
            <a:ext cx="1187450" cy="365125"/>
          </a:xfrm>
          <a:prstGeom prst="rect">
            <a:avLst/>
          </a:prstGeom>
          <a:noFill/>
          <a:ln w="9525">
            <a:noFill/>
            <a:miter lim="800000"/>
            <a:headEnd/>
            <a:tailEnd/>
          </a:ln>
        </p:spPr>
        <p:txBody>
          <a:bodyPr>
            <a:spAutoFit/>
          </a:bodyPr>
          <a:lstStyle/>
          <a:p>
            <a:r>
              <a:rPr lang="zh-CN" altLang="en-US" b="1"/>
              <a:t>Gambling</a:t>
            </a:r>
          </a:p>
        </p:txBody>
      </p:sp>
      <p:sp>
        <p:nvSpPr>
          <p:cNvPr id="10249" name="文本框 41996"/>
          <p:cNvSpPr txBox="1">
            <a:spLocks noChangeArrowheads="1"/>
          </p:cNvSpPr>
          <p:nvPr/>
        </p:nvSpPr>
        <p:spPr bwMode="auto">
          <a:xfrm>
            <a:off x="7369175" y="3941763"/>
            <a:ext cx="1187450" cy="639762"/>
          </a:xfrm>
          <a:prstGeom prst="rect">
            <a:avLst/>
          </a:prstGeom>
          <a:noFill/>
          <a:ln w="9525">
            <a:noFill/>
            <a:miter lim="800000"/>
            <a:headEnd/>
            <a:tailEnd/>
          </a:ln>
        </p:spPr>
        <p:txBody>
          <a:bodyPr>
            <a:spAutoFit/>
          </a:bodyPr>
          <a:lstStyle/>
          <a:p>
            <a:r>
              <a:rPr lang="zh-CN" altLang="en-US" b="1">
                <a:ea typeface="微软雅黑" pitchFamily="34" charset="-122"/>
              </a:rPr>
              <a:t>Gang fighting</a:t>
            </a:r>
          </a:p>
        </p:txBody>
      </p:sp>
      <p:pic>
        <p:nvPicPr>
          <p:cNvPr id="10250" name="图片 41997" descr="u=255171260,3400634085&amp;fm=21&amp;gp=0"/>
          <p:cNvPicPr>
            <a:picLocks noChangeAspect="1" noChangeArrowheads="1"/>
          </p:cNvPicPr>
          <p:nvPr/>
        </p:nvPicPr>
        <p:blipFill>
          <a:blip r:embed="rId5" cstate="email"/>
          <a:srcRect/>
          <a:stretch>
            <a:fillRect/>
          </a:stretch>
        </p:blipFill>
        <p:spPr bwMode="auto">
          <a:xfrm>
            <a:off x="5294313" y="701675"/>
            <a:ext cx="2014537" cy="1798638"/>
          </a:xfrm>
          <a:prstGeom prst="rect">
            <a:avLst/>
          </a:prstGeom>
          <a:noFill/>
          <a:ln w="9525">
            <a:noFill/>
            <a:miter lim="800000"/>
            <a:headEnd/>
            <a:tailEnd/>
          </a:ln>
        </p:spPr>
      </p:pic>
      <p:sp>
        <p:nvSpPr>
          <p:cNvPr id="10251" name="文本框 41998"/>
          <p:cNvSpPr txBox="1">
            <a:spLocks noChangeArrowheads="1"/>
          </p:cNvSpPr>
          <p:nvPr/>
        </p:nvSpPr>
        <p:spPr bwMode="auto">
          <a:xfrm>
            <a:off x="7369175" y="1636713"/>
            <a:ext cx="1511300" cy="641350"/>
          </a:xfrm>
          <a:prstGeom prst="rect">
            <a:avLst/>
          </a:prstGeom>
          <a:noFill/>
          <a:ln w="9525">
            <a:noFill/>
            <a:miter lim="800000"/>
            <a:headEnd/>
            <a:tailEnd/>
          </a:ln>
        </p:spPr>
        <p:txBody>
          <a:bodyPr>
            <a:spAutoFit/>
          </a:bodyPr>
          <a:lstStyle/>
          <a:p>
            <a:r>
              <a:rPr lang="en-US" altLang="zh-CN" b="1">
                <a:solidFill>
                  <a:srgbClr val="404040"/>
                </a:solidFill>
              </a:rPr>
              <a:t>Prostitution/ Whoring</a:t>
            </a:r>
            <a:endParaRPr lang="zh-CN" altLang="en-US" b="1">
              <a:solidFill>
                <a:srgbClr val="404040"/>
              </a:solidFill>
            </a:endParaRPr>
          </a:p>
        </p:txBody>
      </p:sp>
    </p:spTree>
  </p:cSld>
  <p:clrMapOvr>
    <a:masterClrMapping/>
  </p:clrMapOvr>
  <p:transition spd="slow">
    <p:wipe/>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Pages>0</Pages>
  <Words>1529</Words>
  <Characters>0</Characters>
  <Application>Microsoft Office PowerPoint</Application>
  <DocSecurity>0</DocSecurity>
  <PresentationFormat>全屏显示(16:9)</PresentationFormat>
  <Lines>0</Lines>
  <Paragraphs>186</Paragraphs>
  <Slides>25</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25</vt:i4>
      </vt:variant>
    </vt:vector>
  </HeadingPairs>
  <TitlesOfParts>
    <vt:vector size="37" baseType="lpstr">
      <vt:lpstr>Calibri</vt:lpstr>
      <vt:lpstr>宋体</vt:lpstr>
      <vt:lpstr>Arial</vt:lpstr>
      <vt:lpstr>Wingdings</vt:lpstr>
      <vt:lpstr>微软雅黑</vt:lpstr>
      <vt:lpstr>Arial Narrow</vt:lpstr>
      <vt:lpstr>Times New Roman</vt:lpstr>
      <vt:lpstr>Dotum</vt:lpstr>
      <vt:lpstr>Batang</vt:lpstr>
      <vt:lpstr>华文细黑</vt:lpstr>
      <vt:lpstr>黑体</vt: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tonya</dc:creator>
  <cp:lastModifiedBy>admin</cp:lastModifiedBy>
  <cp:revision>158</cp:revision>
  <dcterms:created xsi:type="dcterms:W3CDTF">2013-10-16T05:48:55Z</dcterms:created>
  <dcterms:modified xsi:type="dcterms:W3CDTF">2018-03-26T00:31:34Z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2052-10.1.0.6207</vt:lpwstr>
  </property>
</Properties>
</file>