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97F24-93DA-4BBC-8D5B-842641E98B75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34DCB-7913-4422-A212-E07F3FF2D7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5EEE3-BD53-4CB1-BF84-AFBCB53504A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5EEE3-BD53-4CB1-BF84-AFBCB53504A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5EEE3-BD53-4CB1-BF84-AFBCB53504A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1BADD-A76A-4313-995A-4C261A656058}" type="datetimeFigureOut">
              <a:rPr lang="zh-CN" altLang="en-US" smtClean="0"/>
              <a:t>2018/3/30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5C40-353A-49C4-AF3F-40CDD23011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 campus</a:t>
            </a:r>
            <a:endParaRPr lang="zh-CN" altLang="en-US" sz="4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图片 4" descr="宿舍住宿登记表红联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3491880" y="908720"/>
            <a:ext cx="5040560" cy="546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2</a:t>
            </a:r>
            <a:r>
              <a:rPr lang="zh-CN" altLang="en-US"/>
              <a:t>、 App for Visa Application 201</a:t>
            </a:r>
            <a:r>
              <a:rPr lang="en-US" altLang="zh-CN"/>
              <a:t>8</a:t>
            </a:r>
          </a:p>
        </p:txBody>
      </p:sp>
      <p:pic>
        <p:nvPicPr>
          <p:cNvPr id="4" name="内容占位符 3" descr="APP软件下载二维码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839085" y="1097915"/>
            <a:ext cx="4111625" cy="54819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3"/>
          <p:cNvSpPr>
            <a:spLocks noGrp="1"/>
          </p:cNvSpPr>
          <p:nvPr>
            <p:ph type="title"/>
          </p:nvPr>
        </p:nvSpPr>
        <p:spPr>
          <a:xfrm>
            <a:off x="457200" y="385445"/>
            <a:ext cx="8229600" cy="1143000"/>
          </a:xfrm>
        </p:spPr>
        <p:txBody>
          <a:bodyPr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 issued from the office</a:t>
            </a:r>
            <a:endParaRPr lang="zh-CN" altLang="en-US" sz="4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" name="图片 1" descr="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37185" y="1904365"/>
            <a:ext cx="4142105" cy="4461510"/>
          </a:xfrm>
          <a:prstGeom prst="rect">
            <a:avLst/>
          </a:prstGeom>
        </p:spPr>
      </p:pic>
      <p:pic>
        <p:nvPicPr>
          <p:cNvPr id="3" name="图片 2" descr="2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505960" y="1904365"/>
            <a:ext cx="4545330" cy="4539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zh-CN" alt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issue concerning visa expiration</a:t>
            </a:r>
            <a:endParaRPr lang="zh-CN" altLang="en-US" sz="3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988840"/>
            <a:ext cx="6840760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+mn-lt"/>
                <a:ea typeface="+mn-ea"/>
              </a:rPr>
              <a:t>1)  X1 visa/X2 visa</a:t>
            </a:r>
          </a:p>
          <a:p>
            <a:endParaRPr lang="en-US" altLang="zh-CN" sz="2400" dirty="0" smtClean="0">
              <a:latin typeface="+mn-lt"/>
              <a:ea typeface="+mn-ea"/>
            </a:endParaRPr>
          </a:p>
          <a:p>
            <a:r>
              <a:rPr lang="en-US" altLang="zh-CN" sz="2400" dirty="0" smtClean="0">
                <a:latin typeface="+mn-lt"/>
                <a:ea typeface="+mn-ea"/>
              </a:rPr>
              <a:t>2) Please apply the visa</a:t>
            </a:r>
            <a:r>
              <a:rPr lang="en-US" altLang="zh-CN" sz="2400" u="sng" dirty="0" smtClean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zh-CN" sz="2800" u="sng" dirty="0" smtClean="0">
                <a:solidFill>
                  <a:srgbClr val="FF0000"/>
                </a:solidFill>
                <a:latin typeface="+mn-lt"/>
                <a:ea typeface="+mn-ea"/>
              </a:rPr>
              <a:t>10</a:t>
            </a:r>
            <a:r>
              <a:rPr lang="en-US" altLang="zh-CN" sz="2400" u="sng" dirty="0" smtClean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zh-CN" sz="2400" u="sng" dirty="0" smtClean="0">
                <a:latin typeface="+mn-lt"/>
                <a:ea typeface="+mn-ea"/>
              </a:rPr>
              <a:t>working days</a:t>
            </a:r>
            <a:r>
              <a:rPr lang="en-US" altLang="zh-CN" sz="2400" dirty="0" smtClean="0">
                <a:latin typeface="+mn-lt"/>
                <a:ea typeface="+mn-ea"/>
              </a:rPr>
              <a:t> in advance;</a:t>
            </a:r>
          </a:p>
          <a:p>
            <a:endParaRPr lang="en-US" altLang="zh-CN" sz="2400" dirty="0" smtClean="0">
              <a:latin typeface="+mn-lt"/>
              <a:ea typeface="+mn-ea"/>
            </a:endParaRPr>
          </a:p>
          <a:p>
            <a:r>
              <a:rPr lang="en-US" altLang="zh-CN" sz="2400" dirty="0" smtClean="0">
                <a:latin typeface="+mn-lt"/>
                <a:ea typeface="+mn-ea"/>
              </a:rPr>
              <a:t>3) If expired, penalty or even study status to be cancelled;</a:t>
            </a:r>
          </a:p>
          <a:p>
            <a:endParaRPr lang="en-US" altLang="zh-CN" sz="2400" dirty="0" smtClean="0">
              <a:latin typeface="+mn-lt"/>
              <a:ea typeface="+mn-ea"/>
            </a:endParaRPr>
          </a:p>
          <a:p>
            <a:r>
              <a:rPr lang="en-US" altLang="zh-CN" sz="2400" dirty="0" smtClean="0">
                <a:latin typeface="+mn-lt"/>
                <a:ea typeface="+mn-ea"/>
              </a:rPr>
              <a:t>4) Update your latest visa information and inform the office</a:t>
            </a:r>
          </a:p>
          <a:p>
            <a:endParaRPr lang="en-US" altLang="zh-CN" sz="2400" dirty="0" smtClean="0">
              <a:latin typeface="+mn-lt"/>
              <a:ea typeface="+mn-ea"/>
            </a:endParaRPr>
          </a:p>
          <a:p>
            <a:endParaRPr lang="en-US" altLang="zh-CN" sz="2400" dirty="0" smtClean="0">
              <a:latin typeface="+mn-lt"/>
              <a:ea typeface="+mn-ea"/>
            </a:endParaRPr>
          </a:p>
          <a:p>
            <a:endParaRPr lang="zh-CN" altLang="en-US" sz="24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7665" y="514350"/>
            <a:ext cx="8229600" cy="79756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3600" dirty="0" smtClean="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3600" dirty="0" smtClean="0">
                <a:solidFill>
                  <a:schemeClr val="tx1"/>
                </a:solidFill>
                <a:sym typeface="+mn-ea"/>
              </a:rPr>
              <a:t>、</a:t>
            </a:r>
            <a:r>
              <a:rPr lang="en-US" altLang="zh-CN" sz="3600" dirty="0" smtClean="0">
                <a:solidFill>
                  <a:schemeClr val="tx1"/>
                </a:solidFill>
                <a:sym typeface="+mn-ea"/>
              </a:rPr>
              <a:t>New students' group visa application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77645"/>
            <a:ext cx="8229600" cy="514794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CN"/>
              <a:t>Necessary Douments:</a:t>
            </a:r>
          </a:p>
          <a:p>
            <a:pPr marL="0" indent="0">
              <a:buNone/>
            </a:pPr>
            <a:r>
              <a:rPr lang="en-US" altLang="zh-CN"/>
              <a:t>   *Copy of Passport (information page</a:t>
            </a:r>
            <a:r>
              <a:rPr lang="zh-CN" altLang="en-US"/>
              <a:t>、</a:t>
            </a:r>
            <a:r>
              <a:rPr lang="en-US" altLang="zh-CN"/>
              <a:t>entrence       stamp page</a:t>
            </a:r>
            <a:r>
              <a:rPr lang="zh-CN" altLang="en-US"/>
              <a:t>、</a:t>
            </a:r>
            <a:r>
              <a:rPr lang="en-US" altLang="zh-CN"/>
              <a:t>last visa page)</a:t>
            </a:r>
          </a:p>
          <a:p>
            <a:pPr marL="0" indent="0">
              <a:buNone/>
            </a:pPr>
            <a:r>
              <a:rPr lang="en-US" altLang="zh-CN"/>
              <a:t>   *2 passport size photos</a:t>
            </a: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</a:t>
            </a:r>
            <a:r>
              <a:rPr lang="en-US" altLang="zh-CN" u="sng">
                <a:solidFill>
                  <a:schemeClr val="tx1"/>
                </a:solidFill>
                <a:sym typeface="+mn-ea"/>
              </a:rPr>
              <a:t>*JW form(the yellow one)&amp;Admission Notice</a:t>
            </a:r>
          </a:p>
          <a:p>
            <a:pPr marL="0" indent="0">
              <a:buNone/>
            </a:pPr>
            <a:r>
              <a:rPr lang="en-US" altLang="zh-CN">
                <a:solidFill>
                  <a:schemeClr val="tx1"/>
                </a:solidFill>
                <a:sym typeface="+mn-ea"/>
              </a:rPr>
              <a:t>   </a:t>
            </a:r>
            <a:r>
              <a:rPr lang="en-US" altLang="zh-CN" u="sng">
                <a:solidFill>
                  <a:schemeClr val="tx1"/>
                </a:solidFill>
                <a:sym typeface="+mn-ea"/>
              </a:rPr>
              <a:t>*Medical report from the physical examination center</a:t>
            </a:r>
            <a:endParaRPr lang="en-US" altLang="zh-CN" u="sng" dirty="0" smtClean="0">
              <a:solidFill>
                <a:schemeClr val="tx1"/>
              </a:solidFill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*other </a:t>
            </a:r>
            <a:r>
              <a:rPr lang="en-US" altLang="zh-CN" dirty="0" smtClean="0">
                <a:sym typeface="+mn-ea"/>
              </a:rPr>
              <a:t>Certificates issued from the office</a:t>
            </a:r>
            <a:endParaRPr lang="en-US" altLang="zh-CN"/>
          </a:p>
          <a:p>
            <a:pPr marL="0" indent="0">
              <a:buNone/>
            </a:pPr>
            <a:r>
              <a:rPr lang="en-US" altLang="zh-CN">
                <a:sym typeface="+mn-ea"/>
              </a:rPr>
              <a:t>   *cash for paying the visa fee   </a:t>
            </a:r>
          </a:p>
          <a:p>
            <a:pPr marL="0" indent="0">
              <a:buNone/>
            </a:pPr>
            <a:r>
              <a:rPr lang="en-US" altLang="zh-CN"/>
              <a:t>within 1 year: 400 RMB</a:t>
            </a:r>
          </a:p>
          <a:p>
            <a:pPr marL="0" indent="0">
              <a:buNone/>
            </a:pPr>
            <a:r>
              <a:rPr lang="en-US" altLang="zh-CN"/>
              <a:t>1 year to 3 years: 800 RMB</a:t>
            </a:r>
          </a:p>
          <a:p>
            <a:pPr marL="0" indent="0">
              <a:buNone/>
            </a:pPr>
            <a:r>
              <a:rPr lang="en-US" altLang="zh-CN"/>
              <a:t>above 3 years: 1000 RMB</a:t>
            </a:r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5595" y="792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3600" dirty="0" smtClean="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3600" dirty="0" smtClean="0">
                <a:solidFill>
                  <a:schemeClr val="tx1"/>
                </a:solidFill>
                <a:sym typeface="+mn-ea"/>
              </a:rPr>
              <a:t>、</a:t>
            </a:r>
            <a:r>
              <a:rPr lang="en-US" altLang="zh-CN" sz="3600" dirty="0" smtClean="0">
                <a:solidFill>
                  <a:schemeClr val="tx1"/>
                </a:solidFill>
                <a:sym typeface="+mn-ea"/>
              </a:rPr>
              <a:t>New students' group visa application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  <a:p>
            <a:pPr marL="0" indent="0">
              <a:buNone/>
            </a:pPr>
            <a:r>
              <a:rPr lang="en-US"/>
              <a:t> Time: 15th March (</a:t>
            </a:r>
            <a:r>
              <a:rPr lang="en-US">
                <a:sym typeface="+mn-ea"/>
              </a:rPr>
              <a:t>Thursday</a:t>
            </a:r>
            <a:r>
              <a:rPr lang="en-US"/>
              <a:t>)</a:t>
            </a:r>
          </a:p>
          <a:p>
            <a:pPr marL="0" indent="0">
              <a:buNone/>
            </a:pPr>
            <a:r>
              <a:rPr lang="en-US"/>
              <a:t>            </a:t>
            </a: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全屏显示(4:3)</PresentationFormat>
  <Paragraphs>30</Paragraphs>
  <Slides>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Off campus</vt:lpstr>
      <vt:lpstr>2、 App for Visa Application 2018</vt:lpstr>
      <vt:lpstr>Certificate issued from the office</vt:lpstr>
      <vt:lpstr>3、Other issue concerning visa expiration</vt:lpstr>
      <vt:lpstr> 4、New students' group visa application</vt:lpstr>
      <vt:lpstr>   4、New students' group visa application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 campus</dc:title>
  <dc:creator>admin</dc:creator>
  <cp:lastModifiedBy>admin</cp:lastModifiedBy>
  <cp:revision>1</cp:revision>
  <dcterms:created xsi:type="dcterms:W3CDTF">2018-03-30T03:01:03Z</dcterms:created>
  <dcterms:modified xsi:type="dcterms:W3CDTF">2018-03-30T03:02:42Z</dcterms:modified>
</cp:coreProperties>
</file>