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67" r:id="rId2"/>
    <p:sldId id="273" r:id="rId3"/>
    <p:sldId id="279" r:id="rId4"/>
    <p:sldId id="274" r:id="rId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96" autoAdjust="0"/>
    <p:restoredTop sz="94660"/>
  </p:normalViewPr>
  <p:slideViewPr>
    <p:cSldViewPr>
      <p:cViewPr>
        <p:scale>
          <a:sx n="75" d="100"/>
          <a:sy n="75" d="100"/>
        </p:scale>
        <p:origin x="-170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B5E92-32D2-4116-A628-06905E98D696}" type="datetimeFigureOut">
              <a:rPr lang="zh-CN" altLang="en-US" smtClean="0"/>
              <a:pPr/>
              <a:t>2018/3/30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5EEE3-BD53-4CB1-BF84-AFBCB53504A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5EEE3-BD53-4CB1-BF84-AFBCB53504A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5EEE3-BD53-4CB1-BF84-AFBCB53504A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5EEE3-BD53-4CB1-BF84-AFBCB53504AA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5EEE3-BD53-4CB1-BF84-AFBCB53504AA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784F0-9E8E-41A6-8C12-F3EFD4F3CBDC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3334D-E221-4DAE-951B-90C848CF400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12268-85A1-435B-AFB4-F880CEED3C98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A1AA-1B18-4735-80D0-1BEE70846DD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F962D-5734-4847-AA18-9A5804B06A44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1F756-2DCD-4402-8167-4E86A234812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57459-B3D7-4477-A245-58E3CCCD4FF8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911D1-CD3F-4434-8A2F-6248F513620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38DF3-A50B-487E-9AEA-83216AB3E1C5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D7719-5315-4DB9-8672-306134D7339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028D7-FB43-468C-B172-4D895E048B1E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6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3A1C2-01DE-498D-AB2B-C090A46E2F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F2B10-300C-4E7E-9CAE-1169A6F1345F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8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733AA-CC43-4059-A8E7-A2DACD8A5EC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80F21-924C-4396-AD9C-0DDBC44FA4B6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4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AFD7E-3AF3-481F-8E7B-6116F374308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CB7A1-FEE3-4CF4-8DEA-D3201505BF68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3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54ABB-6868-42CB-99F5-0F3433C6AE9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E9FCE-3BF1-4500-938D-2611AF1CC1B1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6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E1148-7F87-42F3-83D8-AD9CCA12C4E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单圆角矩形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直角三角形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BEA3A-E5A5-4C9B-95BF-2B4AFAD7B10A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1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A5AF1-D12C-46C3-B9E4-14B0469AFDB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28" name="标题占位符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0" tIns="45720" rIns="0" bIns="0" numCol="1" anchor="b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29" name="文本占位符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ADABD4A-1725-4A2D-9A61-5C19DDE1474F}" type="datetimeFigureOut">
              <a:rPr lang="zh-CN" altLang="en-US"/>
              <a:pPr>
                <a:defRPr/>
              </a:pPr>
              <a:t>2018/3/30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1C41AE-823B-483B-99AB-82CA87ABBDF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grpSp>
        <p:nvGrpSpPr>
          <p:cNvPr id="1033" name="组合 1"/>
          <p:cNvGrpSpPr/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隶书" panose="02010509060101010101" charset="-122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anose="02010509060101010101" charset="-122"/>
          <a:cs typeface="隶书" panose="02010509060101010101" charset="-122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anose="02010509060101010101" charset="-122"/>
          <a:cs typeface="隶书" panose="02010509060101010101" charset="-122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anose="02010509060101010101" charset="-122"/>
          <a:cs typeface="隶书" panose="02010509060101010101" charset="-122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anose="02010509060101010101" charset="-122"/>
          <a:cs typeface="隶书" panose="02010509060101010101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anose="02010509060101010101" charset="-122"/>
          <a:cs typeface="隶书" panose="02010509060101010101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anose="02010509060101010101" charset="-122"/>
          <a:cs typeface="隶书" panose="02010509060101010101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anose="02010509060101010101" charset="-122"/>
          <a:cs typeface="隶书" panose="02010509060101010101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  <a:ea typeface="隶书" panose="02010509060101010101" charset="-122"/>
          <a:cs typeface="隶书" panose="02010509060101010101" charset="-122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38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38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first_flash-20.jpg"/>
          <p:cNvPicPr>
            <a:picLocks noChangeAspect="1"/>
          </p:cNvPicPr>
          <p:nvPr/>
        </p:nvPicPr>
        <p:blipFill>
          <a:blip r:embed="rId3" cstate="email">
            <a:lum bright="8000" contrast="-41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313" name="标题 1"/>
          <p:cNvSpPr>
            <a:spLocks noGrp="1"/>
          </p:cNvSpPr>
          <p:nvPr>
            <p:ph type="title"/>
          </p:nvPr>
        </p:nvSpPr>
        <p:spPr>
          <a:xfrm>
            <a:off x="467544" y="2924944"/>
            <a:ext cx="8229600" cy="1143000"/>
          </a:xfrm>
        </p:spPr>
        <p:txBody>
          <a:bodyPr/>
          <a:lstStyle/>
          <a:p>
            <a:pPr algn="ctr"/>
            <a:r>
              <a:rPr lang="en-US" altLang="zh-CN" sz="13800" b="1" dirty="0" smtClean="0">
                <a:solidFill>
                  <a:schemeClr val="bg1"/>
                </a:solidFill>
              </a:rPr>
              <a:t>Visa Affairs </a:t>
            </a:r>
            <a:endParaRPr lang="zh-CN" altLang="en-US" sz="13800" b="1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3968" y="5517232"/>
            <a:ext cx="48600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2000" dirty="0" smtClean="0"/>
              <a:t> </a:t>
            </a:r>
            <a:r>
              <a:rPr lang="en-US" altLang="zh-CN" sz="2800" dirty="0" smtClean="0">
                <a:solidFill>
                  <a:schemeClr val="bg1"/>
                </a:solidFill>
              </a:rPr>
              <a:t>By April Huang</a:t>
            </a:r>
          </a:p>
          <a:p>
            <a:pPr algn="r"/>
            <a:r>
              <a:rPr lang="en-US" altLang="zh-CN" sz="2800" dirty="0" smtClean="0">
                <a:solidFill>
                  <a:schemeClr val="bg1"/>
                </a:solidFill>
              </a:rPr>
              <a:t>International Student Office</a:t>
            </a:r>
            <a:endParaRPr lang="zh-CN" altLang="en-US" sz="2800" b="1" dirty="0" smtClean="0">
              <a:solidFill>
                <a:schemeClr val="bg1"/>
              </a:solidFill>
              <a:latin typeface="+mj-lt"/>
              <a:ea typeface="+mj-ea"/>
              <a:cs typeface="隶书" panose="020105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sz="4000" b="1" dirty="0" smtClean="0">
                <a:solidFill>
                  <a:schemeClr val="tx1"/>
                </a:solidFill>
                <a:sym typeface="+mn-ea"/>
              </a:rPr>
              <a:t>Visa Affairs</a:t>
            </a:r>
            <a:endParaRPr lang="en-US" altLang="zh-CN" sz="4000" b="1" dirty="0" smtClean="0">
              <a:solidFill>
                <a:schemeClr val="tx1"/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57255" y="2332107"/>
            <a:ext cx="8424936" cy="3327648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altLang="zh-CN" sz="3200" dirty="0"/>
              <a:t>1</a:t>
            </a:r>
            <a:r>
              <a:rPr lang="zh-CN" altLang="en-US" sz="3200" dirty="0" smtClean="0"/>
              <a:t>、</a:t>
            </a:r>
            <a:r>
              <a:rPr lang="en-US" altLang="zh-CN" sz="3200" dirty="0" smtClean="0"/>
              <a:t> Accommodation Registration</a:t>
            </a:r>
            <a:r>
              <a:rPr lang="zh-CN" altLang="en-US" sz="3200" dirty="0" smtClean="0"/>
              <a:t>；</a:t>
            </a:r>
            <a:endParaRPr lang="en-US" altLang="zh-CN" sz="32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altLang="zh-CN" sz="3200" dirty="0"/>
              <a:t>2</a:t>
            </a:r>
            <a:r>
              <a:rPr lang="zh-CN" altLang="en-US" sz="3200" dirty="0" smtClean="0"/>
              <a:t>、</a:t>
            </a:r>
            <a:r>
              <a:rPr lang="zh-CN" altLang="en-US" sz="3200" dirty="0" smtClean="0">
                <a:sym typeface="+mn-ea"/>
              </a:rPr>
              <a:t>App for Visa Application </a:t>
            </a:r>
            <a:r>
              <a:rPr lang="en-US" altLang="zh-CN" sz="3200" dirty="0" smtClean="0">
                <a:latin typeface="Times New Roman" panose="02020603050405020304" charset="0"/>
                <a:sym typeface="+mn-ea"/>
              </a:rPr>
              <a:t>2018</a:t>
            </a:r>
            <a:r>
              <a:rPr lang="zh-CN" altLang="en-US" sz="3200" dirty="0" smtClean="0">
                <a:sym typeface="+mn-ea"/>
              </a:rPr>
              <a:t>；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altLang="zh-CN" sz="3200" dirty="0" smtClean="0"/>
              <a:t>3</a:t>
            </a:r>
            <a:r>
              <a:rPr lang="zh-CN" altLang="en-US" sz="3200" dirty="0" smtClean="0"/>
              <a:t>、 </a:t>
            </a:r>
            <a:r>
              <a:rPr lang="en-US" altLang="zh-CN" sz="3200" dirty="0" smtClean="0">
                <a:sym typeface="+mn-ea"/>
              </a:rPr>
              <a:t>Other issue concerning visa expiration</a:t>
            </a:r>
            <a:r>
              <a:rPr lang="zh-CN" altLang="en-US" sz="3200" dirty="0" smtClean="0">
                <a:sym typeface="+mn-ea"/>
              </a:rPr>
              <a:t>；</a:t>
            </a:r>
            <a:endParaRPr lang="zh-CN" altLang="en-US" sz="32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altLang="zh-CN" sz="3200" dirty="0" smtClean="0"/>
              <a:t>4</a:t>
            </a:r>
            <a:r>
              <a:rPr lang="zh-CN" altLang="en-US" sz="3200" dirty="0" smtClean="0"/>
              <a:t>、</a:t>
            </a:r>
            <a:r>
              <a:rPr lang="en-US" altLang="zh-CN" sz="3200" dirty="0" smtClean="0"/>
              <a:t>New students' group visa application.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</a:t>
            </a:r>
            <a:r>
              <a:rPr lang="zh-CN" alt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、</a:t>
            </a:r>
            <a:r>
              <a:rPr lang="en-US" altLang="zh-CN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Accommodation Registration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 smtClean="0">
              <a:solidFill>
                <a:schemeClr val="tx1"/>
              </a:solidFill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202090" y="2213615"/>
            <a:ext cx="6635080" cy="325564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altLang="zh-CN" sz="3200" dirty="0" smtClean="0">
                <a:latin typeface="+mj-lt"/>
                <a:ea typeface="+mj-ea"/>
                <a:cs typeface="+mj-cs"/>
              </a:rPr>
              <a:t> (1)</a:t>
            </a:r>
            <a:r>
              <a:rPr lang="en-US" altLang="zh-CN" sz="3200" dirty="0" smtClean="0"/>
              <a:t>Registration within 24 hours when you arrive China</a:t>
            </a:r>
            <a:r>
              <a:rPr lang="zh-CN" altLang="en-US" sz="3200" dirty="0" smtClean="0"/>
              <a:t>；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endParaRPr lang="zh-CN" altLang="en-US" sz="32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 panose="05020102010507070707"/>
              <a:buNone/>
              <a:defRPr/>
            </a:pPr>
            <a:r>
              <a:rPr lang="en-US" altLang="zh-CN" sz="3200" dirty="0" smtClean="0">
                <a:latin typeface="+mj-lt"/>
              </a:rPr>
              <a:t>(2)</a:t>
            </a:r>
            <a:r>
              <a:rPr lang="en-US" altLang="zh-CN" sz="3200" dirty="0" smtClean="0"/>
              <a:t>After you get a new resident permit.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标题 3"/>
          <p:cNvSpPr>
            <a:spLocks noGrp="1"/>
          </p:cNvSpPr>
          <p:nvPr>
            <p:ph type="title"/>
          </p:nvPr>
        </p:nvSpPr>
        <p:spPr>
          <a:xfrm>
            <a:off x="457200" y="203835"/>
            <a:ext cx="8229600" cy="1056640"/>
          </a:xfrm>
        </p:spPr>
        <p:txBody>
          <a:bodyPr/>
          <a:lstStyle/>
          <a:p>
            <a:pPr algn="ctr"/>
            <a:r>
              <a:rPr lang="en-US" altLang="zh-CN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campus</a:t>
            </a:r>
            <a:endParaRPr lang="zh-CN" altLang="en-US" sz="4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" name="图片 4" descr="宿舍住宿登记表红联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1820" y="1476375"/>
            <a:ext cx="3422015" cy="4669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右箭头 1"/>
          <p:cNvSpPr/>
          <p:nvPr/>
        </p:nvSpPr>
        <p:spPr>
          <a:xfrm>
            <a:off x="4109720" y="3643630"/>
            <a:ext cx="720090" cy="3346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 descr="3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853940" y="1477010"/>
            <a:ext cx="4183380" cy="46691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71</Words>
  <Application>Microsoft Office PowerPoint</Application>
  <PresentationFormat>全屏显示(4:3)</PresentationFormat>
  <Paragraphs>17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流畅</vt:lpstr>
      <vt:lpstr>Visa Affairs </vt:lpstr>
      <vt:lpstr>Visa Affairs</vt:lpstr>
      <vt:lpstr>1、  Accommodation Registration </vt:lpstr>
      <vt:lpstr>On campus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留学生宿舍管理注意事项</dc:title>
  <dc:creator>微软用户</dc:creator>
  <cp:lastModifiedBy>admin</cp:lastModifiedBy>
  <cp:revision>68</cp:revision>
  <dcterms:created xsi:type="dcterms:W3CDTF">2013-12-24T08:30:00Z</dcterms:created>
  <dcterms:modified xsi:type="dcterms:W3CDTF">2018-03-30T03:02:50Z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