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1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0.jpeg"/><Relationship Id="rId1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2.jpeg"/><Relationship Id="rId1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4.jpeg"/><Relationship Id="rId1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hyperlink" Target="qq://txfile/" TargetMode="External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7.png"/><Relationship Id="rId3" Type="http://schemas.openxmlformats.org/officeDocument/2006/relationships/hyperlink" Target="http://admission.whut.edu.cn/member/login.do" TargetMode="External"/><Relationship Id="rId2" Type="http://schemas.openxmlformats.org/officeDocument/2006/relationships/image" Target="../media/image16.png"/><Relationship Id="rId1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/>
          <p:cNvPicPr/>
          <p:nvPr/>
        </p:nvPicPr>
        <p:blipFill>
          <a:blip r:embed="rId1"/>
          <a:stretch>
            <a:fillRect/>
          </a:stretch>
        </p:blipFill>
        <p:spPr>
          <a:xfrm>
            <a:off x="1825346" y="3260673"/>
            <a:ext cx="4137791" cy="2823142"/>
          </a:xfrm>
          <a:prstGeom prst="rect">
            <a:avLst/>
          </a:prstGeom>
          <a:scene3d>
            <a:camera prst="orthographicFront"/>
            <a:lightRig rig="threePt" dir="t"/>
          </a:scene3d>
          <a:sp3d contourW="12700">
            <a:contourClr>
              <a:schemeClr val="bg1">
                <a:lumMod val="65000"/>
              </a:schemeClr>
            </a:contourClr>
          </a:sp3d>
        </p:spPr>
      </p:pic>
      <p:pic>
        <p:nvPicPr>
          <p:cNvPr id="7" name="图片 6"/>
          <p:cNvPicPr/>
          <p:nvPr/>
        </p:nvPicPr>
        <p:blipFill>
          <a:blip r:embed="rId2"/>
          <a:stretch>
            <a:fillRect/>
          </a:stretch>
        </p:blipFill>
        <p:spPr>
          <a:xfrm>
            <a:off x="6289816" y="3267454"/>
            <a:ext cx="4077932" cy="2797790"/>
          </a:xfrm>
          <a:prstGeom prst="rect">
            <a:avLst/>
          </a:prstGeom>
          <a:scene3d>
            <a:camera prst="orthographicFront"/>
            <a:lightRig rig="threePt" dir="t"/>
          </a:scene3d>
          <a:sp3d contourW="12700">
            <a:contourClr>
              <a:schemeClr val="bg1">
                <a:lumMod val="65000"/>
              </a:schemeClr>
            </a:contourClr>
          </a:sp3d>
        </p:spPr>
      </p:pic>
      <p:graphicFrame>
        <p:nvGraphicFramePr>
          <p:cNvPr id="60427" name="Group 11"/>
          <p:cNvGraphicFramePr>
            <a:graphicFrameLocks noGrp="1"/>
          </p:cNvGraphicFramePr>
          <p:nvPr/>
        </p:nvGraphicFramePr>
        <p:xfrm>
          <a:off x="1809750" y="241300"/>
          <a:ext cx="8570595" cy="2657475"/>
        </p:xfrm>
        <a:graphic>
          <a:graphicData uri="http://schemas.openxmlformats.org/drawingml/2006/table">
            <a:tbl>
              <a:tblPr/>
              <a:tblGrid>
                <a:gridCol w="8570595"/>
              </a:tblGrid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Wu Han Metro</a:t>
                      </a: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30635" marR="306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2162175">
                <a:tc>
                  <a:txBody>
                    <a:bodyPr/>
                    <a:lstStyle/>
                    <a:p>
                      <a:pPr marL="228600" marR="0" lvl="0" indent="-228600" algn="just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"/>
                      </a:pPr>
                      <a:endParaRPr kumimoji="0" lang="en-US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228600" marR="0" lvl="0" indent="-228600" algn="just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"/>
                      </a:pPr>
                      <a:endParaRPr kumimoji="0" lang="en-US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228600" marR="0" lvl="0" indent="-228600" algn="just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"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5 Lines in operation now</a:t>
                      </a:r>
                      <a:endParaRPr kumimoji="0" lang="en-US" altLang="zh-C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228600" marR="0" lvl="0" indent="-228600" algn="just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"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9 Lines under construction</a:t>
                      </a:r>
                      <a:endParaRPr kumimoji="0" lang="en-US" altLang="zh-C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228600" marR="0" lvl="0" indent="-228600" algn="just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"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Total metro traffic mileage will be 400 kilometers in 2020</a:t>
                      </a:r>
                      <a:endParaRPr kumimoji="0" lang="en-US" altLang="zh-C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228600" marR="0" lvl="0" indent="-228600" algn="just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"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Operation time is from 6:00 to 22:30.</a:t>
                      </a:r>
                      <a:endParaRPr kumimoji="0" lang="en-US" altLang="zh-C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228600" marR="0" lvl="0" indent="-228600" algn="just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"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With 102 stations spread across the heart of Wuhan where we can take subway to the Airport, Train station and Commercial Zones in a very short time.</a:t>
                      </a:r>
                      <a:endParaRPr kumimoji="0" lang="en-US" altLang="zh-C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30635" marR="30635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62477" name="图片 10" descr="45eac0a0b1ee2b4b98d713e21bab20a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6550" y="0"/>
            <a:ext cx="1009650" cy="8191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1919288" y="163513"/>
          <a:ext cx="8319770" cy="492125"/>
        </p:xfrm>
        <a:graphic>
          <a:graphicData uri="http://schemas.openxmlformats.org/drawingml/2006/table">
            <a:tbl>
              <a:tblPr/>
              <a:tblGrid>
                <a:gridCol w="8319770"/>
              </a:tblGrid>
              <a:tr h="492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      Map of Wuhan Metro Planned forward 2020</a:t>
                      </a: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30635" marR="306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pic>
        <p:nvPicPr>
          <p:cNvPr id="63495" name="图片 10" descr="45eac0a0b1ee2b4b98d713e21bab20ad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0"/>
            <a:ext cx="1023938" cy="8191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3496" name="图片 5" descr="图片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1025" y="1173163"/>
            <a:ext cx="8396288" cy="51593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/>
          <p:cNvPicPr/>
          <p:nvPr/>
        </p:nvPicPr>
        <p:blipFill>
          <a:blip r:embed="rId1"/>
          <a:stretch>
            <a:fillRect/>
          </a:stretch>
        </p:blipFill>
        <p:spPr>
          <a:xfrm>
            <a:off x="1933432" y="3248165"/>
            <a:ext cx="8325134" cy="3411940"/>
          </a:xfrm>
          <a:prstGeom prst="rect">
            <a:avLst/>
          </a:prstGeom>
          <a:scene3d>
            <a:camera prst="orthographicFront"/>
            <a:lightRig rig="threePt" dir="t"/>
          </a:scene3d>
          <a:sp3d contourW="12700">
            <a:contourClr>
              <a:schemeClr val="bg1">
                <a:lumMod val="65000"/>
              </a:schemeClr>
            </a:contourClr>
          </a:sp3d>
        </p:spPr>
      </p:pic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1797050" y="0"/>
          <a:ext cx="8583295" cy="3476625"/>
        </p:xfrm>
        <a:graphic>
          <a:graphicData uri="http://schemas.openxmlformats.org/drawingml/2006/table">
            <a:tbl>
              <a:tblPr/>
              <a:tblGrid>
                <a:gridCol w="8583295"/>
              </a:tblGrid>
              <a:tr h="612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WuHan Railway Station</a:t>
                      </a:r>
                      <a:endParaRPr kumimoji="0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30635" marR="306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2217738">
                <a:tc>
                  <a:txBody>
                    <a:bodyPr/>
                    <a:lstStyle/>
                    <a:p>
                      <a:pPr marL="228600" marR="0" lvl="0" indent="-228600" algn="just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228600" marR="0" lvl="0" indent="-228600" algn="just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"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As one of the four major railway hubs in China, WuHan now has 3 High-Speed Railway stations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228600" marR="0" lvl="0" indent="-228600" algn="just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"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There are over 70 trains departing from the station every day and more than 120 trains pass here.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228600" marR="0" lvl="0" indent="-228600" algn="just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"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Every day trains depart in 7 directions from Wuhan to major cities in China including 22  provincial cities.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228600" marR="0" lvl="0" indent="-228600" algn="just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"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Speed </a:t>
                      </a: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300km/h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228600" marR="0" lvl="0" indent="-228600" algn="just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30635" marR="30635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228600" marR="0" lvl="0" indent="-228600" algn="just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30635" marR="30635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5537" name="图片 75" descr="图片1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0"/>
            <a:ext cx="9140825" cy="685800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65538" name="组合 6"/>
          <p:cNvGrpSpPr/>
          <p:nvPr/>
        </p:nvGrpSpPr>
        <p:grpSpPr>
          <a:xfrm>
            <a:off x="1879600" y="546100"/>
            <a:ext cx="6837363" cy="5564188"/>
            <a:chOff x="1709738" y="995363"/>
            <a:chExt cx="6119812" cy="4895850"/>
          </a:xfrm>
        </p:grpSpPr>
        <p:sp>
          <p:nvSpPr>
            <p:cNvPr id="8" name="Freeform 5"/>
            <p:cNvSpPr/>
            <p:nvPr/>
          </p:nvSpPr>
          <p:spPr bwMode="invGray">
            <a:xfrm>
              <a:off x="5276194" y="5609056"/>
              <a:ext cx="336753" cy="282157"/>
            </a:xfrm>
            <a:custGeom>
              <a:avLst/>
              <a:gdLst>
                <a:gd name="T0" fmla="*/ 48 w 177"/>
                <a:gd name="T1" fmla="*/ 16 h 161"/>
                <a:gd name="T2" fmla="*/ 64 w 177"/>
                <a:gd name="T3" fmla="*/ 16 h 161"/>
                <a:gd name="T4" fmla="*/ 80 w 177"/>
                <a:gd name="T5" fmla="*/ 8 h 161"/>
                <a:gd name="T6" fmla="*/ 96 w 177"/>
                <a:gd name="T7" fmla="*/ 16 h 161"/>
                <a:gd name="T8" fmla="*/ 120 w 177"/>
                <a:gd name="T9" fmla="*/ 0 h 161"/>
                <a:gd name="T10" fmla="*/ 152 w 177"/>
                <a:gd name="T11" fmla="*/ 8 h 161"/>
                <a:gd name="T12" fmla="*/ 168 w 177"/>
                <a:gd name="T13" fmla="*/ 0 h 161"/>
                <a:gd name="T14" fmla="*/ 176 w 177"/>
                <a:gd name="T15" fmla="*/ 32 h 161"/>
                <a:gd name="T16" fmla="*/ 152 w 177"/>
                <a:gd name="T17" fmla="*/ 48 h 161"/>
                <a:gd name="T18" fmla="*/ 144 w 177"/>
                <a:gd name="T19" fmla="*/ 104 h 161"/>
                <a:gd name="T20" fmla="*/ 128 w 177"/>
                <a:gd name="T21" fmla="*/ 120 h 161"/>
                <a:gd name="T22" fmla="*/ 128 w 177"/>
                <a:gd name="T23" fmla="*/ 144 h 161"/>
                <a:gd name="T24" fmla="*/ 104 w 177"/>
                <a:gd name="T25" fmla="*/ 136 h 161"/>
                <a:gd name="T26" fmla="*/ 96 w 177"/>
                <a:gd name="T27" fmla="*/ 144 h 161"/>
                <a:gd name="T28" fmla="*/ 96 w 177"/>
                <a:gd name="T29" fmla="*/ 160 h 161"/>
                <a:gd name="T30" fmla="*/ 80 w 177"/>
                <a:gd name="T31" fmla="*/ 160 h 161"/>
                <a:gd name="T32" fmla="*/ 48 w 177"/>
                <a:gd name="T33" fmla="*/ 144 h 161"/>
                <a:gd name="T34" fmla="*/ 8 w 177"/>
                <a:gd name="T35" fmla="*/ 136 h 161"/>
                <a:gd name="T36" fmla="*/ 0 w 177"/>
                <a:gd name="T37" fmla="*/ 88 h 161"/>
                <a:gd name="T38" fmla="*/ 0 w 177"/>
                <a:gd name="T39" fmla="*/ 64 h 161"/>
                <a:gd name="T40" fmla="*/ 40 w 177"/>
                <a:gd name="T41" fmla="*/ 32 h 161"/>
                <a:gd name="T42" fmla="*/ 48 w 177"/>
                <a:gd name="T43" fmla="*/ 16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77" h="161">
                  <a:moveTo>
                    <a:pt x="48" y="16"/>
                  </a:moveTo>
                  <a:lnTo>
                    <a:pt x="64" y="16"/>
                  </a:lnTo>
                  <a:lnTo>
                    <a:pt x="80" y="8"/>
                  </a:lnTo>
                  <a:lnTo>
                    <a:pt x="96" y="16"/>
                  </a:lnTo>
                  <a:lnTo>
                    <a:pt x="120" y="0"/>
                  </a:lnTo>
                  <a:lnTo>
                    <a:pt x="152" y="8"/>
                  </a:lnTo>
                  <a:lnTo>
                    <a:pt x="168" y="0"/>
                  </a:lnTo>
                  <a:lnTo>
                    <a:pt x="176" y="32"/>
                  </a:lnTo>
                  <a:lnTo>
                    <a:pt x="152" y="48"/>
                  </a:lnTo>
                  <a:lnTo>
                    <a:pt x="144" y="104"/>
                  </a:lnTo>
                  <a:lnTo>
                    <a:pt x="128" y="120"/>
                  </a:lnTo>
                  <a:lnTo>
                    <a:pt x="128" y="144"/>
                  </a:lnTo>
                  <a:lnTo>
                    <a:pt x="104" y="136"/>
                  </a:lnTo>
                  <a:lnTo>
                    <a:pt x="96" y="144"/>
                  </a:lnTo>
                  <a:lnTo>
                    <a:pt x="96" y="160"/>
                  </a:lnTo>
                  <a:lnTo>
                    <a:pt x="80" y="160"/>
                  </a:lnTo>
                  <a:lnTo>
                    <a:pt x="48" y="144"/>
                  </a:lnTo>
                  <a:lnTo>
                    <a:pt x="8" y="136"/>
                  </a:lnTo>
                  <a:lnTo>
                    <a:pt x="0" y="88"/>
                  </a:lnTo>
                  <a:lnTo>
                    <a:pt x="0" y="64"/>
                  </a:lnTo>
                  <a:lnTo>
                    <a:pt x="40" y="32"/>
                  </a:lnTo>
                  <a:lnTo>
                    <a:pt x="48" y="16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25400" cap="rnd" cmpd="sng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5540" name="Rectangle 6"/>
            <p:cNvSpPr/>
            <p:nvPr/>
          </p:nvSpPr>
          <p:spPr>
            <a:xfrm>
              <a:off x="5310188" y="5695950"/>
              <a:ext cx="720725" cy="16668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/>
            <a:p>
              <a:pPr defTabSz="805180" eaLnBrk="0" hangingPunct="0">
                <a:lnSpc>
                  <a:spcPts val="1140"/>
                </a:lnSpc>
              </a:pPr>
              <a:r>
                <a:rPr lang="zh-CN" altLang="en-US" sz="900" dirty="0">
                  <a:solidFill>
                    <a:schemeClr val="bg1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海南</a:t>
              </a:r>
              <a:endParaRPr lang="zh-CN" altLang="en-US" sz="9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11" name="Freeform 7"/>
            <p:cNvSpPr/>
            <p:nvPr/>
          </p:nvSpPr>
          <p:spPr bwMode="invGray">
            <a:xfrm>
              <a:off x="6486800" y="995363"/>
              <a:ext cx="1342750" cy="1225010"/>
            </a:xfrm>
            <a:custGeom>
              <a:avLst/>
              <a:gdLst>
                <a:gd name="T0" fmla="*/ 16 w 705"/>
                <a:gd name="T1" fmla="*/ 64 h 697"/>
                <a:gd name="T2" fmla="*/ 32 w 705"/>
                <a:gd name="T3" fmla="*/ 104 h 697"/>
                <a:gd name="T4" fmla="*/ 72 w 705"/>
                <a:gd name="T5" fmla="*/ 104 h 697"/>
                <a:gd name="T6" fmla="*/ 104 w 705"/>
                <a:gd name="T7" fmla="*/ 176 h 697"/>
                <a:gd name="T8" fmla="*/ 160 w 705"/>
                <a:gd name="T9" fmla="*/ 160 h 697"/>
                <a:gd name="T10" fmla="*/ 232 w 705"/>
                <a:gd name="T11" fmla="*/ 168 h 697"/>
                <a:gd name="T12" fmla="*/ 216 w 705"/>
                <a:gd name="T13" fmla="*/ 312 h 697"/>
                <a:gd name="T14" fmla="*/ 192 w 705"/>
                <a:gd name="T15" fmla="*/ 392 h 697"/>
                <a:gd name="T16" fmla="*/ 104 w 705"/>
                <a:gd name="T17" fmla="*/ 464 h 697"/>
                <a:gd name="T18" fmla="*/ 152 w 705"/>
                <a:gd name="T19" fmla="*/ 488 h 697"/>
                <a:gd name="T20" fmla="*/ 136 w 705"/>
                <a:gd name="T21" fmla="*/ 520 h 697"/>
                <a:gd name="T22" fmla="*/ 176 w 705"/>
                <a:gd name="T23" fmla="*/ 544 h 697"/>
                <a:gd name="T24" fmla="*/ 192 w 705"/>
                <a:gd name="T25" fmla="*/ 576 h 697"/>
                <a:gd name="T26" fmla="*/ 288 w 705"/>
                <a:gd name="T27" fmla="*/ 584 h 697"/>
                <a:gd name="T28" fmla="*/ 320 w 705"/>
                <a:gd name="T29" fmla="*/ 592 h 697"/>
                <a:gd name="T30" fmla="*/ 384 w 705"/>
                <a:gd name="T31" fmla="*/ 640 h 697"/>
                <a:gd name="T32" fmla="*/ 424 w 705"/>
                <a:gd name="T33" fmla="*/ 664 h 697"/>
                <a:gd name="T34" fmla="*/ 432 w 705"/>
                <a:gd name="T35" fmla="*/ 624 h 697"/>
                <a:gd name="T36" fmla="*/ 480 w 705"/>
                <a:gd name="T37" fmla="*/ 696 h 697"/>
                <a:gd name="T38" fmla="*/ 496 w 705"/>
                <a:gd name="T39" fmla="*/ 680 h 697"/>
                <a:gd name="T40" fmla="*/ 552 w 705"/>
                <a:gd name="T41" fmla="*/ 680 h 697"/>
                <a:gd name="T42" fmla="*/ 592 w 705"/>
                <a:gd name="T43" fmla="*/ 632 h 697"/>
                <a:gd name="T44" fmla="*/ 600 w 705"/>
                <a:gd name="T45" fmla="*/ 528 h 697"/>
                <a:gd name="T46" fmla="*/ 664 w 705"/>
                <a:gd name="T47" fmla="*/ 536 h 697"/>
                <a:gd name="T48" fmla="*/ 680 w 705"/>
                <a:gd name="T49" fmla="*/ 344 h 697"/>
                <a:gd name="T50" fmla="*/ 696 w 705"/>
                <a:gd name="T51" fmla="*/ 296 h 697"/>
                <a:gd name="T52" fmla="*/ 704 w 705"/>
                <a:gd name="T53" fmla="*/ 256 h 697"/>
                <a:gd name="T54" fmla="*/ 608 w 705"/>
                <a:gd name="T55" fmla="*/ 320 h 697"/>
                <a:gd name="T56" fmla="*/ 560 w 705"/>
                <a:gd name="T57" fmla="*/ 360 h 697"/>
                <a:gd name="T58" fmla="*/ 488 w 705"/>
                <a:gd name="T59" fmla="*/ 304 h 697"/>
                <a:gd name="T60" fmla="*/ 440 w 705"/>
                <a:gd name="T61" fmla="*/ 280 h 697"/>
                <a:gd name="T62" fmla="*/ 376 w 705"/>
                <a:gd name="T63" fmla="*/ 256 h 697"/>
                <a:gd name="T64" fmla="*/ 360 w 705"/>
                <a:gd name="T65" fmla="*/ 240 h 697"/>
                <a:gd name="T66" fmla="*/ 336 w 705"/>
                <a:gd name="T67" fmla="*/ 248 h 697"/>
                <a:gd name="T68" fmla="*/ 264 w 705"/>
                <a:gd name="T69" fmla="*/ 128 h 697"/>
                <a:gd name="T70" fmla="*/ 248 w 705"/>
                <a:gd name="T71" fmla="*/ 88 h 697"/>
                <a:gd name="T72" fmla="*/ 144 w 705"/>
                <a:gd name="T73" fmla="*/ 24 h 697"/>
                <a:gd name="T74" fmla="*/ 16 w 705"/>
                <a:gd name="T75" fmla="*/ 16 h 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05" h="697">
                  <a:moveTo>
                    <a:pt x="8" y="32"/>
                  </a:moveTo>
                  <a:lnTo>
                    <a:pt x="16" y="64"/>
                  </a:lnTo>
                  <a:lnTo>
                    <a:pt x="0" y="96"/>
                  </a:lnTo>
                  <a:lnTo>
                    <a:pt x="32" y="104"/>
                  </a:lnTo>
                  <a:lnTo>
                    <a:pt x="48" y="88"/>
                  </a:lnTo>
                  <a:lnTo>
                    <a:pt x="72" y="104"/>
                  </a:lnTo>
                  <a:lnTo>
                    <a:pt x="88" y="152"/>
                  </a:lnTo>
                  <a:lnTo>
                    <a:pt x="104" y="176"/>
                  </a:lnTo>
                  <a:lnTo>
                    <a:pt x="144" y="160"/>
                  </a:lnTo>
                  <a:lnTo>
                    <a:pt x="160" y="160"/>
                  </a:lnTo>
                  <a:lnTo>
                    <a:pt x="192" y="128"/>
                  </a:lnTo>
                  <a:lnTo>
                    <a:pt x="232" y="168"/>
                  </a:lnTo>
                  <a:lnTo>
                    <a:pt x="208" y="248"/>
                  </a:lnTo>
                  <a:lnTo>
                    <a:pt x="216" y="312"/>
                  </a:lnTo>
                  <a:lnTo>
                    <a:pt x="192" y="336"/>
                  </a:lnTo>
                  <a:lnTo>
                    <a:pt x="192" y="392"/>
                  </a:lnTo>
                  <a:lnTo>
                    <a:pt x="176" y="368"/>
                  </a:lnTo>
                  <a:lnTo>
                    <a:pt x="104" y="464"/>
                  </a:lnTo>
                  <a:lnTo>
                    <a:pt x="128" y="504"/>
                  </a:lnTo>
                  <a:lnTo>
                    <a:pt x="152" y="488"/>
                  </a:lnTo>
                  <a:lnTo>
                    <a:pt x="160" y="504"/>
                  </a:lnTo>
                  <a:lnTo>
                    <a:pt x="136" y="520"/>
                  </a:lnTo>
                  <a:lnTo>
                    <a:pt x="136" y="544"/>
                  </a:lnTo>
                  <a:lnTo>
                    <a:pt x="176" y="544"/>
                  </a:lnTo>
                  <a:lnTo>
                    <a:pt x="192" y="536"/>
                  </a:lnTo>
                  <a:lnTo>
                    <a:pt x="192" y="576"/>
                  </a:lnTo>
                  <a:lnTo>
                    <a:pt x="232" y="600"/>
                  </a:lnTo>
                  <a:lnTo>
                    <a:pt x="288" y="584"/>
                  </a:lnTo>
                  <a:lnTo>
                    <a:pt x="288" y="608"/>
                  </a:lnTo>
                  <a:lnTo>
                    <a:pt x="320" y="592"/>
                  </a:lnTo>
                  <a:lnTo>
                    <a:pt x="368" y="640"/>
                  </a:lnTo>
                  <a:lnTo>
                    <a:pt x="384" y="640"/>
                  </a:lnTo>
                  <a:lnTo>
                    <a:pt x="400" y="672"/>
                  </a:lnTo>
                  <a:lnTo>
                    <a:pt x="424" y="664"/>
                  </a:lnTo>
                  <a:lnTo>
                    <a:pt x="424" y="632"/>
                  </a:lnTo>
                  <a:lnTo>
                    <a:pt x="432" y="624"/>
                  </a:lnTo>
                  <a:lnTo>
                    <a:pt x="432" y="664"/>
                  </a:lnTo>
                  <a:lnTo>
                    <a:pt x="480" y="696"/>
                  </a:lnTo>
                  <a:lnTo>
                    <a:pt x="488" y="672"/>
                  </a:lnTo>
                  <a:lnTo>
                    <a:pt x="496" y="680"/>
                  </a:lnTo>
                  <a:lnTo>
                    <a:pt x="528" y="648"/>
                  </a:lnTo>
                  <a:lnTo>
                    <a:pt x="552" y="680"/>
                  </a:lnTo>
                  <a:lnTo>
                    <a:pt x="600" y="680"/>
                  </a:lnTo>
                  <a:lnTo>
                    <a:pt x="592" y="632"/>
                  </a:lnTo>
                  <a:lnTo>
                    <a:pt x="568" y="576"/>
                  </a:lnTo>
                  <a:lnTo>
                    <a:pt x="600" y="528"/>
                  </a:lnTo>
                  <a:lnTo>
                    <a:pt x="632" y="520"/>
                  </a:lnTo>
                  <a:lnTo>
                    <a:pt x="664" y="536"/>
                  </a:lnTo>
                  <a:lnTo>
                    <a:pt x="688" y="424"/>
                  </a:lnTo>
                  <a:lnTo>
                    <a:pt x="680" y="344"/>
                  </a:lnTo>
                  <a:lnTo>
                    <a:pt x="696" y="328"/>
                  </a:lnTo>
                  <a:lnTo>
                    <a:pt x="696" y="296"/>
                  </a:lnTo>
                  <a:lnTo>
                    <a:pt x="680" y="288"/>
                  </a:lnTo>
                  <a:lnTo>
                    <a:pt x="704" y="256"/>
                  </a:lnTo>
                  <a:lnTo>
                    <a:pt x="680" y="256"/>
                  </a:lnTo>
                  <a:lnTo>
                    <a:pt x="608" y="320"/>
                  </a:lnTo>
                  <a:lnTo>
                    <a:pt x="608" y="336"/>
                  </a:lnTo>
                  <a:lnTo>
                    <a:pt x="560" y="360"/>
                  </a:lnTo>
                  <a:lnTo>
                    <a:pt x="520" y="360"/>
                  </a:lnTo>
                  <a:lnTo>
                    <a:pt x="488" y="304"/>
                  </a:lnTo>
                  <a:lnTo>
                    <a:pt x="488" y="280"/>
                  </a:lnTo>
                  <a:lnTo>
                    <a:pt x="440" y="280"/>
                  </a:lnTo>
                  <a:lnTo>
                    <a:pt x="416" y="256"/>
                  </a:lnTo>
                  <a:lnTo>
                    <a:pt x="376" y="256"/>
                  </a:lnTo>
                  <a:lnTo>
                    <a:pt x="376" y="240"/>
                  </a:lnTo>
                  <a:lnTo>
                    <a:pt x="360" y="240"/>
                  </a:lnTo>
                  <a:lnTo>
                    <a:pt x="360" y="256"/>
                  </a:lnTo>
                  <a:lnTo>
                    <a:pt x="336" y="248"/>
                  </a:lnTo>
                  <a:lnTo>
                    <a:pt x="296" y="176"/>
                  </a:lnTo>
                  <a:lnTo>
                    <a:pt x="264" y="128"/>
                  </a:lnTo>
                  <a:lnTo>
                    <a:pt x="248" y="104"/>
                  </a:lnTo>
                  <a:lnTo>
                    <a:pt x="248" y="88"/>
                  </a:lnTo>
                  <a:lnTo>
                    <a:pt x="200" y="24"/>
                  </a:lnTo>
                  <a:lnTo>
                    <a:pt x="144" y="24"/>
                  </a:lnTo>
                  <a:lnTo>
                    <a:pt x="104" y="0"/>
                  </a:lnTo>
                  <a:lnTo>
                    <a:pt x="16" y="16"/>
                  </a:lnTo>
                  <a:lnTo>
                    <a:pt x="8" y="32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Freeform 8"/>
            <p:cNvSpPr/>
            <p:nvPr/>
          </p:nvSpPr>
          <p:spPr bwMode="invGray">
            <a:xfrm>
              <a:off x="6621786" y="1938216"/>
              <a:ext cx="1007417" cy="706790"/>
            </a:xfrm>
            <a:custGeom>
              <a:avLst/>
              <a:gdLst>
                <a:gd name="T0" fmla="*/ 528 w 529"/>
                <a:gd name="T1" fmla="*/ 144 h 401"/>
                <a:gd name="T2" fmla="*/ 480 w 529"/>
                <a:gd name="T3" fmla="*/ 144 h 401"/>
                <a:gd name="T4" fmla="*/ 456 w 529"/>
                <a:gd name="T5" fmla="*/ 120 h 401"/>
                <a:gd name="T6" fmla="*/ 424 w 529"/>
                <a:gd name="T7" fmla="*/ 152 h 401"/>
                <a:gd name="T8" fmla="*/ 416 w 529"/>
                <a:gd name="T9" fmla="*/ 136 h 401"/>
                <a:gd name="T10" fmla="*/ 408 w 529"/>
                <a:gd name="T11" fmla="*/ 160 h 401"/>
                <a:gd name="T12" fmla="*/ 360 w 529"/>
                <a:gd name="T13" fmla="*/ 128 h 401"/>
                <a:gd name="T14" fmla="*/ 360 w 529"/>
                <a:gd name="T15" fmla="*/ 88 h 401"/>
                <a:gd name="T16" fmla="*/ 344 w 529"/>
                <a:gd name="T17" fmla="*/ 96 h 401"/>
                <a:gd name="T18" fmla="*/ 352 w 529"/>
                <a:gd name="T19" fmla="*/ 128 h 401"/>
                <a:gd name="T20" fmla="*/ 328 w 529"/>
                <a:gd name="T21" fmla="*/ 128 h 401"/>
                <a:gd name="T22" fmla="*/ 312 w 529"/>
                <a:gd name="T23" fmla="*/ 104 h 401"/>
                <a:gd name="T24" fmla="*/ 296 w 529"/>
                <a:gd name="T25" fmla="*/ 104 h 401"/>
                <a:gd name="T26" fmla="*/ 248 w 529"/>
                <a:gd name="T27" fmla="*/ 56 h 401"/>
                <a:gd name="T28" fmla="*/ 216 w 529"/>
                <a:gd name="T29" fmla="*/ 72 h 401"/>
                <a:gd name="T30" fmla="*/ 216 w 529"/>
                <a:gd name="T31" fmla="*/ 56 h 401"/>
                <a:gd name="T32" fmla="*/ 160 w 529"/>
                <a:gd name="T33" fmla="*/ 64 h 401"/>
                <a:gd name="T34" fmla="*/ 120 w 529"/>
                <a:gd name="T35" fmla="*/ 40 h 401"/>
                <a:gd name="T36" fmla="*/ 120 w 529"/>
                <a:gd name="T37" fmla="*/ 0 h 401"/>
                <a:gd name="T38" fmla="*/ 104 w 529"/>
                <a:gd name="T39" fmla="*/ 8 h 401"/>
                <a:gd name="T40" fmla="*/ 64 w 529"/>
                <a:gd name="T41" fmla="*/ 8 h 401"/>
                <a:gd name="T42" fmla="*/ 72 w 529"/>
                <a:gd name="T43" fmla="*/ 56 h 401"/>
                <a:gd name="T44" fmla="*/ 48 w 529"/>
                <a:gd name="T45" fmla="*/ 56 h 401"/>
                <a:gd name="T46" fmla="*/ 8 w 529"/>
                <a:gd name="T47" fmla="*/ 32 h 401"/>
                <a:gd name="T48" fmla="*/ 0 w 529"/>
                <a:gd name="T49" fmla="*/ 56 h 401"/>
                <a:gd name="T50" fmla="*/ 32 w 529"/>
                <a:gd name="T51" fmla="*/ 88 h 401"/>
                <a:gd name="T52" fmla="*/ 24 w 529"/>
                <a:gd name="T53" fmla="*/ 120 h 401"/>
                <a:gd name="T54" fmla="*/ 48 w 529"/>
                <a:gd name="T55" fmla="*/ 160 h 401"/>
                <a:gd name="T56" fmla="*/ 88 w 529"/>
                <a:gd name="T57" fmla="*/ 136 h 401"/>
                <a:gd name="T58" fmla="*/ 112 w 529"/>
                <a:gd name="T59" fmla="*/ 184 h 401"/>
                <a:gd name="T60" fmla="*/ 112 w 529"/>
                <a:gd name="T61" fmla="*/ 224 h 401"/>
                <a:gd name="T62" fmla="*/ 152 w 529"/>
                <a:gd name="T63" fmla="*/ 224 h 401"/>
                <a:gd name="T64" fmla="*/ 168 w 529"/>
                <a:gd name="T65" fmla="*/ 264 h 401"/>
                <a:gd name="T66" fmla="*/ 176 w 529"/>
                <a:gd name="T67" fmla="*/ 232 h 401"/>
                <a:gd name="T68" fmla="*/ 208 w 529"/>
                <a:gd name="T69" fmla="*/ 280 h 401"/>
                <a:gd name="T70" fmla="*/ 232 w 529"/>
                <a:gd name="T71" fmla="*/ 320 h 401"/>
                <a:gd name="T72" fmla="*/ 232 w 529"/>
                <a:gd name="T73" fmla="*/ 344 h 401"/>
                <a:gd name="T74" fmla="*/ 264 w 529"/>
                <a:gd name="T75" fmla="*/ 400 h 401"/>
                <a:gd name="T76" fmla="*/ 288 w 529"/>
                <a:gd name="T77" fmla="*/ 376 h 401"/>
                <a:gd name="T78" fmla="*/ 304 w 529"/>
                <a:gd name="T79" fmla="*/ 328 h 401"/>
                <a:gd name="T80" fmla="*/ 320 w 529"/>
                <a:gd name="T81" fmla="*/ 320 h 401"/>
                <a:gd name="T82" fmla="*/ 336 w 529"/>
                <a:gd name="T83" fmla="*/ 328 h 401"/>
                <a:gd name="T84" fmla="*/ 328 w 529"/>
                <a:gd name="T85" fmla="*/ 344 h 401"/>
                <a:gd name="T86" fmla="*/ 376 w 529"/>
                <a:gd name="T87" fmla="*/ 344 h 401"/>
                <a:gd name="T88" fmla="*/ 392 w 529"/>
                <a:gd name="T89" fmla="*/ 328 h 401"/>
                <a:gd name="T90" fmla="*/ 392 w 529"/>
                <a:gd name="T91" fmla="*/ 312 h 401"/>
                <a:gd name="T92" fmla="*/ 384 w 529"/>
                <a:gd name="T93" fmla="*/ 296 h 401"/>
                <a:gd name="T94" fmla="*/ 432 w 529"/>
                <a:gd name="T95" fmla="*/ 272 h 401"/>
                <a:gd name="T96" fmla="*/ 440 w 529"/>
                <a:gd name="T97" fmla="*/ 264 h 401"/>
                <a:gd name="T98" fmla="*/ 440 w 529"/>
                <a:gd name="T99" fmla="*/ 248 h 401"/>
                <a:gd name="T100" fmla="*/ 456 w 529"/>
                <a:gd name="T101" fmla="*/ 240 h 401"/>
                <a:gd name="T102" fmla="*/ 456 w 529"/>
                <a:gd name="T103" fmla="*/ 192 h 401"/>
                <a:gd name="T104" fmla="*/ 472 w 529"/>
                <a:gd name="T105" fmla="*/ 192 h 401"/>
                <a:gd name="T106" fmla="*/ 480 w 529"/>
                <a:gd name="T107" fmla="*/ 216 h 401"/>
                <a:gd name="T108" fmla="*/ 504 w 529"/>
                <a:gd name="T109" fmla="*/ 232 h 401"/>
                <a:gd name="T110" fmla="*/ 512 w 529"/>
                <a:gd name="T111" fmla="*/ 224 h 401"/>
                <a:gd name="T112" fmla="*/ 504 w 529"/>
                <a:gd name="T113" fmla="*/ 208 h 401"/>
                <a:gd name="T114" fmla="*/ 504 w 529"/>
                <a:gd name="T115" fmla="*/ 192 h 401"/>
                <a:gd name="T116" fmla="*/ 528 w 529"/>
                <a:gd name="T117" fmla="*/ 184 h 401"/>
                <a:gd name="T118" fmla="*/ 528 w 529"/>
                <a:gd name="T119" fmla="*/ 14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29" h="401">
                  <a:moveTo>
                    <a:pt x="528" y="144"/>
                  </a:moveTo>
                  <a:lnTo>
                    <a:pt x="480" y="144"/>
                  </a:lnTo>
                  <a:lnTo>
                    <a:pt x="456" y="120"/>
                  </a:lnTo>
                  <a:lnTo>
                    <a:pt x="424" y="152"/>
                  </a:lnTo>
                  <a:lnTo>
                    <a:pt x="416" y="136"/>
                  </a:lnTo>
                  <a:lnTo>
                    <a:pt x="408" y="160"/>
                  </a:lnTo>
                  <a:lnTo>
                    <a:pt x="360" y="128"/>
                  </a:lnTo>
                  <a:lnTo>
                    <a:pt x="360" y="88"/>
                  </a:lnTo>
                  <a:lnTo>
                    <a:pt x="344" y="96"/>
                  </a:lnTo>
                  <a:lnTo>
                    <a:pt x="352" y="128"/>
                  </a:lnTo>
                  <a:lnTo>
                    <a:pt x="328" y="128"/>
                  </a:lnTo>
                  <a:lnTo>
                    <a:pt x="312" y="104"/>
                  </a:lnTo>
                  <a:lnTo>
                    <a:pt x="296" y="104"/>
                  </a:lnTo>
                  <a:lnTo>
                    <a:pt x="248" y="56"/>
                  </a:lnTo>
                  <a:lnTo>
                    <a:pt x="216" y="72"/>
                  </a:lnTo>
                  <a:lnTo>
                    <a:pt x="216" y="56"/>
                  </a:lnTo>
                  <a:lnTo>
                    <a:pt x="160" y="64"/>
                  </a:lnTo>
                  <a:lnTo>
                    <a:pt x="120" y="40"/>
                  </a:lnTo>
                  <a:lnTo>
                    <a:pt x="120" y="0"/>
                  </a:lnTo>
                  <a:lnTo>
                    <a:pt x="104" y="8"/>
                  </a:lnTo>
                  <a:lnTo>
                    <a:pt x="64" y="8"/>
                  </a:lnTo>
                  <a:lnTo>
                    <a:pt x="72" y="56"/>
                  </a:lnTo>
                  <a:lnTo>
                    <a:pt x="48" y="56"/>
                  </a:lnTo>
                  <a:lnTo>
                    <a:pt x="8" y="32"/>
                  </a:lnTo>
                  <a:lnTo>
                    <a:pt x="0" y="56"/>
                  </a:lnTo>
                  <a:lnTo>
                    <a:pt x="32" y="88"/>
                  </a:lnTo>
                  <a:lnTo>
                    <a:pt x="24" y="120"/>
                  </a:lnTo>
                  <a:lnTo>
                    <a:pt x="48" y="160"/>
                  </a:lnTo>
                  <a:lnTo>
                    <a:pt x="88" y="136"/>
                  </a:lnTo>
                  <a:lnTo>
                    <a:pt x="112" y="184"/>
                  </a:lnTo>
                  <a:lnTo>
                    <a:pt x="112" y="224"/>
                  </a:lnTo>
                  <a:lnTo>
                    <a:pt x="152" y="224"/>
                  </a:lnTo>
                  <a:lnTo>
                    <a:pt x="168" y="264"/>
                  </a:lnTo>
                  <a:lnTo>
                    <a:pt x="176" y="232"/>
                  </a:lnTo>
                  <a:lnTo>
                    <a:pt x="208" y="280"/>
                  </a:lnTo>
                  <a:lnTo>
                    <a:pt x="232" y="320"/>
                  </a:lnTo>
                  <a:lnTo>
                    <a:pt x="232" y="344"/>
                  </a:lnTo>
                  <a:lnTo>
                    <a:pt x="264" y="400"/>
                  </a:lnTo>
                  <a:lnTo>
                    <a:pt x="288" y="376"/>
                  </a:lnTo>
                  <a:lnTo>
                    <a:pt x="304" y="328"/>
                  </a:lnTo>
                  <a:lnTo>
                    <a:pt x="320" y="320"/>
                  </a:lnTo>
                  <a:lnTo>
                    <a:pt x="336" y="328"/>
                  </a:lnTo>
                  <a:lnTo>
                    <a:pt x="328" y="344"/>
                  </a:lnTo>
                  <a:lnTo>
                    <a:pt x="376" y="344"/>
                  </a:lnTo>
                  <a:lnTo>
                    <a:pt x="392" y="328"/>
                  </a:lnTo>
                  <a:lnTo>
                    <a:pt x="392" y="312"/>
                  </a:lnTo>
                  <a:lnTo>
                    <a:pt x="384" y="296"/>
                  </a:lnTo>
                  <a:lnTo>
                    <a:pt x="432" y="272"/>
                  </a:lnTo>
                  <a:lnTo>
                    <a:pt x="440" y="264"/>
                  </a:lnTo>
                  <a:lnTo>
                    <a:pt x="440" y="248"/>
                  </a:lnTo>
                  <a:lnTo>
                    <a:pt x="456" y="240"/>
                  </a:lnTo>
                  <a:lnTo>
                    <a:pt x="456" y="192"/>
                  </a:lnTo>
                  <a:lnTo>
                    <a:pt x="472" y="192"/>
                  </a:lnTo>
                  <a:lnTo>
                    <a:pt x="480" y="216"/>
                  </a:lnTo>
                  <a:lnTo>
                    <a:pt x="504" y="232"/>
                  </a:lnTo>
                  <a:lnTo>
                    <a:pt x="512" y="224"/>
                  </a:lnTo>
                  <a:lnTo>
                    <a:pt x="504" y="208"/>
                  </a:lnTo>
                  <a:lnTo>
                    <a:pt x="504" y="192"/>
                  </a:lnTo>
                  <a:lnTo>
                    <a:pt x="528" y="184"/>
                  </a:lnTo>
                  <a:lnTo>
                    <a:pt x="528" y="144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Freeform 9"/>
            <p:cNvSpPr/>
            <p:nvPr/>
          </p:nvSpPr>
          <p:spPr bwMode="gray">
            <a:xfrm>
              <a:off x="6408651" y="2330722"/>
              <a:ext cx="718975" cy="692822"/>
            </a:xfrm>
            <a:custGeom>
              <a:avLst/>
              <a:gdLst>
                <a:gd name="T0" fmla="*/ 376 w 377"/>
                <a:gd name="T1" fmla="*/ 176 h 393"/>
                <a:gd name="T2" fmla="*/ 336 w 377"/>
                <a:gd name="T3" fmla="*/ 120 h 393"/>
                <a:gd name="T4" fmla="*/ 344 w 377"/>
                <a:gd name="T5" fmla="*/ 96 h 393"/>
                <a:gd name="T6" fmla="*/ 312 w 377"/>
                <a:gd name="T7" fmla="*/ 40 h 393"/>
                <a:gd name="T8" fmla="*/ 288 w 377"/>
                <a:gd name="T9" fmla="*/ 8 h 393"/>
                <a:gd name="T10" fmla="*/ 280 w 377"/>
                <a:gd name="T11" fmla="*/ 40 h 393"/>
                <a:gd name="T12" fmla="*/ 264 w 377"/>
                <a:gd name="T13" fmla="*/ 0 h 393"/>
                <a:gd name="T14" fmla="*/ 232 w 377"/>
                <a:gd name="T15" fmla="*/ 0 h 393"/>
                <a:gd name="T16" fmla="*/ 240 w 377"/>
                <a:gd name="T17" fmla="*/ 24 h 393"/>
                <a:gd name="T18" fmla="*/ 200 w 377"/>
                <a:gd name="T19" fmla="*/ 56 h 393"/>
                <a:gd name="T20" fmla="*/ 176 w 377"/>
                <a:gd name="T21" fmla="*/ 56 h 393"/>
                <a:gd name="T22" fmla="*/ 48 w 377"/>
                <a:gd name="T23" fmla="*/ 144 h 393"/>
                <a:gd name="T24" fmla="*/ 24 w 377"/>
                <a:gd name="T25" fmla="*/ 112 h 393"/>
                <a:gd name="T26" fmla="*/ 8 w 377"/>
                <a:gd name="T27" fmla="*/ 112 h 393"/>
                <a:gd name="T28" fmla="*/ 16 w 377"/>
                <a:gd name="T29" fmla="*/ 136 h 393"/>
                <a:gd name="T30" fmla="*/ 16 w 377"/>
                <a:gd name="T31" fmla="*/ 160 h 393"/>
                <a:gd name="T32" fmla="*/ 24 w 377"/>
                <a:gd name="T33" fmla="*/ 184 h 393"/>
                <a:gd name="T34" fmla="*/ 8 w 377"/>
                <a:gd name="T35" fmla="*/ 184 h 393"/>
                <a:gd name="T36" fmla="*/ 8 w 377"/>
                <a:gd name="T37" fmla="*/ 216 h 393"/>
                <a:gd name="T38" fmla="*/ 0 w 377"/>
                <a:gd name="T39" fmla="*/ 232 h 393"/>
                <a:gd name="T40" fmla="*/ 32 w 377"/>
                <a:gd name="T41" fmla="*/ 240 h 393"/>
                <a:gd name="T42" fmla="*/ 64 w 377"/>
                <a:gd name="T43" fmla="*/ 296 h 393"/>
                <a:gd name="T44" fmla="*/ 104 w 377"/>
                <a:gd name="T45" fmla="*/ 240 h 393"/>
                <a:gd name="T46" fmla="*/ 120 w 377"/>
                <a:gd name="T47" fmla="*/ 208 h 393"/>
                <a:gd name="T48" fmla="*/ 160 w 377"/>
                <a:gd name="T49" fmla="*/ 200 h 393"/>
                <a:gd name="T50" fmla="*/ 184 w 377"/>
                <a:gd name="T51" fmla="*/ 216 h 393"/>
                <a:gd name="T52" fmla="*/ 184 w 377"/>
                <a:gd name="T53" fmla="*/ 224 h 393"/>
                <a:gd name="T54" fmla="*/ 192 w 377"/>
                <a:gd name="T55" fmla="*/ 224 h 393"/>
                <a:gd name="T56" fmla="*/ 168 w 377"/>
                <a:gd name="T57" fmla="*/ 280 h 393"/>
                <a:gd name="T58" fmla="*/ 152 w 377"/>
                <a:gd name="T59" fmla="*/ 280 h 393"/>
                <a:gd name="T60" fmla="*/ 160 w 377"/>
                <a:gd name="T61" fmla="*/ 312 h 393"/>
                <a:gd name="T62" fmla="*/ 152 w 377"/>
                <a:gd name="T63" fmla="*/ 320 h 393"/>
                <a:gd name="T64" fmla="*/ 168 w 377"/>
                <a:gd name="T65" fmla="*/ 320 h 393"/>
                <a:gd name="T66" fmla="*/ 136 w 377"/>
                <a:gd name="T67" fmla="*/ 376 h 393"/>
                <a:gd name="T68" fmla="*/ 144 w 377"/>
                <a:gd name="T69" fmla="*/ 392 h 393"/>
                <a:gd name="T70" fmla="*/ 160 w 377"/>
                <a:gd name="T71" fmla="*/ 376 h 393"/>
                <a:gd name="T72" fmla="*/ 168 w 377"/>
                <a:gd name="T73" fmla="*/ 352 h 393"/>
                <a:gd name="T74" fmla="*/ 184 w 377"/>
                <a:gd name="T75" fmla="*/ 352 h 393"/>
                <a:gd name="T76" fmla="*/ 200 w 377"/>
                <a:gd name="T77" fmla="*/ 336 h 393"/>
                <a:gd name="T78" fmla="*/ 200 w 377"/>
                <a:gd name="T79" fmla="*/ 312 h 393"/>
                <a:gd name="T80" fmla="*/ 256 w 377"/>
                <a:gd name="T81" fmla="*/ 280 h 393"/>
                <a:gd name="T82" fmla="*/ 304 w 377"/>
                <a:gd name="T83" fmla="*/ 264 h 393"/>
                <a:gd name="T84" fmla="*/ 312 w 377"/>
                <a:gd name="T85" fmla="*/ 224 h 393"/>
                <a:gd name="T86" fmla="*/ 344 w 377"/>
                <a:gd name="T87" fmla="*/ 200 h 393"/>
                <a:gd name="T88" fmla="*/ 368 w 377"/>
                <a:gd name="T89" fmla="*/ 192 h 393"/>
                <a:gd name="T90" fmla="*/ 376 w 377"/>
                <a:gd name="T91" fmla="*/ 176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77" h="393">
                  <a:moveTo>
                    <a:pt x="376" y="176"/>
                  </a:moveTo>
                  <a:lnTo>
                    <a:pt x="336" y="120"/>
                  </a:lnTo>
                  <a:lnTo>
                    <a:pt x="344" y="96"/>
                  </a:lnTo>
                  <a:lnTo>
                    <a:pt x="312" y="40"/>
                  </a:lnTo>
                  <a:lnTo>
                    <a:pt x="288" y="8"/>
                  </a:lnTo>
                  <a:lnTo>
                    <a:pt x="280" y="40"/>
                  </a:lnTo>
                  <a:lnTo>
                    <a:pt x="264" y="0"/>
                  </a:lnTo>
                  <a:lnTo>
                    <a:pt x="232" y="0"/>
                  </a:lnTo>
                  <a:lnTo>
                    <a:pt x="240" y="24"/>
                  </a:lnTo>
                  <a:lnTo>
                    <a:pt x="200" y="56"/>
                  </a:lnTo>
                  <a:lnTo>
                    <a:pt x="176" y="56"/>
                  </a:lnTo>
                  <a:lnTo>
                    <a:pt x="48" y="144"/>
                  </a:lnTo>
                  <a:lnTo>
                    <a:pt x="24" y="112"/>
                  </a:lnTo>
                  <a:lnTo>
                    <a:pt x="8" y="112"/>
                  </a:lnTo>
                  <a:lnTo>
                    <a:pt x="16" y="136"/>
                  </a:lnTo>
                  <a:lnTo>
                    <a:pt x="16" y="160"/>
                  </a:lnTo>
                  <a:lnTo>
                    <a:pt x="24" y="184"/>
                  </a:lnTo>
                  <a:lnTo>
                    <a:pt x="8" y="184"/>
                  </a:lnTo>
                  <a:lnTo>
                    <a:pt x="8" y="216"/>
                  </a:lnTo>
                  <a:lnTo>
                    <a:pt x="0" y="232"/>
                  </a:lnTo>
                  <a:lnTo>
                    <a:pt x="32" y="240"/>
                  </a:lnTo>
                  <a:lnTo>
                    <a:pt x="64" y="296"/>
                  </a:lnTo>
                  <a:lnTo>
                    <a:pt x="104" y="240"/>
                  </a:lnTo>
                  <a:lnTo>
                    <a:pt x="120" y="208"/>
                  </a:lnTo>
                  <a:lnTo>
                    <a:pt x="160" y="200"/>
                  </a:lnTo>
                  <a:lnTo>
                    <a:pt x="184" y="216"/>
                  </a:lnTo>
                  <a:lnTo>
                    <a:pt x="184" y="224"/>
                  </a:lnTo>
                  <a:lnTo>
                    <a:pt x="192" y="224"/>
                  </a:lnTo>
                  <a:lnTo>
                    <a:pt x="168" y="280"/>
                  </a:lnTo>
                  <a:lnTo>
                    <a:pt x="152" y="280"/>
                  </a:lnTo>
                  <a:lnTo>
                    <a:pt x="160" y="312"/>
                  </a:lnTo>
                  <a:lnTo>
                    <a:pt x="152" y="320"/>
                  </a:lnTo>
                  <a:lnTo>
                    <a:pt x="168" y="320"/>
                  </a:lnTo>
                  <a:lnTo>
                    <a:pt x="136" y="376"/>
                  </a:lnTo>
                  <a:lnTo>
                    <a:pt x="144" y="392"/>
                  </a:lnTo>
                  <a:lnTo>
                    <a:pt x="160" y="376"/>
                  </a:lnTo>
                  <a:lnTo>
                    <a:pt x="168" y="352"/>
                  </a:lnTo>
                  <a:lnTo>
                    <a:pt x="184" y="352"/>
                  </a:lnTo>
                  <a:lnTo>
                    <a:pt x="200" y="336"/>
                  </a:lnTo>
                  <a:lnTo>
                    <a:pt x="200" y="312"/>
                  </a:lnTo>
                  <a:lnTo>
                    <a:pt x="256" y="280"/>
                  </a:lnTo>
                  <a:lnTo>
                    <a:pt x="304" y="264"/>
                  </a:lnTo>
                  <a:lnTo>
                    <a:pt x="312" y="224"/>
                  </a:lnTo>
                  <a:lnTo>
                    <a:pt x="344" y="200"/>
                  </a:lnTo>
                  <a:lnTo>
                    <a:pt x="368" y="192"/>
                  </a:lnTo>
                  <a:lnTo>
                    <a:pt x="376" y="176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" name="Freeform 10"/>
            <p:cNvSpPr/>
            <p:nvPr/>
          </p:nvSpPr>
          <p:spPr bwMode="gray">
            <a:xfrm>
              <a:off x="5861605" y="2487165"/>
              <a:ext cx="670664" cy="945647"/>
            </a:xfrm>
            <a:custGeom>
              <a:avLst/>
              <a:gdLst>
                <a:gd name="T0" fmla="*/ 320 w 353"/>
                <a:gd name="T1" fmla="*/ 160 h 537"/>
                <a:gd name="T2" fmla="*/ 296 w 353"/>
                <a:gd name="T3" fmla="*/ 96 h 537"/>
                <a:gd name="T4" fmla="*/ 248 w 353"/>
                <a:gd name="T5" fmla="*/ 88 h 537"/>
                <a:gd name="T6" fmla="*/ 224 w 353"/>
                <a:gd name="T7" fmla="*/ 0 h 537"/>
                <a:gd name="T8" fmla="*/ 176 w 353"/>
                <a:gd name="T9" fmla="*/ 64 h 537"/>
                <a:gd name="T10" fmla="*/ 136 w 353"/>
                <a:gd name="T11" fmla="*/ 80 h 537"/>
                <a:gd name="T12" fmla="*/ 80 w 353"/>
                <a:gd name="T13" fmla="*/ 104 h 537"/>
                <a:gd name="T14" fmla="*/ 32 w 353"/>
                <a:gd name="T15" fmla="*/ 72 h 537"/>
                <a:gd name="T16" fmla="*/ 8 w 353"/>
                <a:gd name="T17" fmla="*/ 120 h 537"/>
                <a:gd name="T18" fmla="*/ 56 w 353"/>
                <a:gd name="T19" fmla="*/ 200 h 537"/>
                <a:gd name="T20" fmla="*/ 24 w 353"/>
                <a:gd name="T21" fmla="*/ 232 h 537"/>
                <a:gd name="T22" fmla="*/ 64 w 353"/>
                <a:gd name="T23" fmla="*/ 272 h 537"/>
                <a:gd name="T24" fmla="*/ 32 w 353"/>
                <a:gd name="T25" fmla="*/ 288 h 537"/>
                <a:gd name="T26" fmla="*/ 16 w 353"/>
                <a:gd name="T27" fmla="*/ 328 h 537"/>
                <a:gd name="T28" fmla="*/ 32 w 353"/>
                <a:gd name="T29" fmla="*/ 400 h 537"/>
                <a:gd name="T30" fmla="*/ 24 w 353"/>
                <a:gd name="T31" fmla="*/ 512 h 537"/>
                <a:gd name="T32" fmla="*/ 88 w 353"/>
                <a:gd name="T33" fmla="*/ 528 h 537"/>
                <a:gd name="T34" fmla="*/ 112 w 353"/>
                <a:gd name="T35" fmla="*/ 512 h 537"/>
                <a:gd name="T36" fmla="*/ 152 w 353"/>
                <a:gd name="T37" fmla="*/ 424 h 537"/>
                <a:gd name="T38" fmla="*/ 232 w 353"/>
                <a:gd name="T39" fmla="*/ 376 h 537"/>
                <a:gd name="T40" fmla="*/ 240 w 353"/>
                <a:gd name="T41" fmla="*/ 344 h 537"/>
                <a:gd name="T42" fmla="*/ 192 w 353"/>
                <a:gd name="T43" fmla="*/ 320 h 537"/>
                <a:gd name="T44" fmla="*/ 184 w 353"/>
                <a:gd name="T45" fmla="*/ 288 h 537"/>
                <a:gd name="T46" fmla="*/ 160 w 353"/>
                <a:gd name="T47" fmla="*/ 264 h 537"/>
                <a:gd name="T48" fmla="*/ 104 w 353"/>
                <a:gd name="T49" fmla="*/ 256 h 537"/>
                <a:gd name="T50" fmla="*/ 136 w 353"/>
                <a:gd name="T51" fmla="*/ 168 h 537"/>
                <a:gd name="T52" fmla="*/ 160 w 353"/>
                <a:gd name="T53" fmla="*/ 136 h 537"/>
                <a:gd name="T54" fmla="*/ 192 w 353"/>
                <a:gd name="T55" fmla="*/ 152 h 537"/>
                <a:gd name="T56" fmla="*/ 208 w 353"/>
                <a:gd name="T57" fmla="*/ 184 h 537"/>
                <a:gd name="T58" fmla="*/ 224 w 353"/>
                <a:gd name="T59" fmla="*/ 200 h 537"/>
                <a:gd name="T60" fmla="*/ 256 w 353"/>
                <a:gd name="T61" fmla="*/ 256 h 537"/>
                <a:gd name="T62" fmla="*/ 272 w 353"/>
                <a:gd name="T63" fmla="*/ 288 h 537"/>
                <a:gd name="T64" fmla="*/ 328 w 353"/>
                <a:gd name="T65" fmla="*/ 216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53" h="537">
                  <a:moveTo>
                    <a:pt x="352" y="208"/>
                  </a:moveTo>
                  <a:lnTo>
                    <a:pt x="320" y="160"/>
                  </a:lnTo>
                  <a:lnTo>
                    <a:pt x="288" y="152"/>
                  </a:lnTo>
                  <a:lnTo>
                    <a:pt x="296" y="96"/>
                  </a:lnTo>
                  <a:lnTo>
                    <a:pt x="264" y="104"/>
                  </a:lnTo>
                  <a:lnTo>
                    <a:pt x="248" y="88"/>
                  </a:lnTo>
                  <a:lnTo>
                    <a:pt x="248" y="48"/>
                  </a:lnTo>
                  <a:lnTo>
                    <a:pt x="224" y="0"/>
                  </a:lnTo>
                  <a:lnTo>
                    <a:pt x="176" y="24"/>
                  </a:lnTo>
                  <a:lnTo>
                    <a:pt x="176" y="64"/>
                  </a:lnTo>
                  <a:lnTo>
                    <a:pt x="144" y="56"/>
                  </a:lnTo>
                  <a:lnTo>
                    <a:pt x="136" y="80"/>
                  </a:lnTo>
                  <a:lnTo>
                    <a:pt x="112" y="72"/>
                  </a:lnTo>
                  <a:lnTo>
                    <a:pt x="80" y="104"/>
                  </a:lnTo>
                  <a:lnTo>
                    <a:pt x="56" y="56"/>
                  </a:lnTo>
                  <a:lnTo>
                    <a:pt x="32" y="72"/>
                  </a:lnTo>
                  <a:lnTo>
                    <a:pt x="24" y="112"/>
                  </a:lnTo>
                  <a:lnTo>
                    <a:pt x="8" y="120"/>
                  </a:lnTo>
                  <a:lnTo>
                    <a:pt x="32" y="184"/>
                  </a:lnTo>
                  <a:lnTo>
                    <a:pt x="56" y="200"/>
                  </a:lnTo>
                  <a:lnTo>
                    <a:pt x="32" y="216"/>
                  </a:lnTo>
                  <a:lnTo>
                    <a:pt x="24" y="232"/>
                  </a:lnTo>
                  <a:lnTo>
                    <a:pt x="56" y="232"/>
                  </a:lnTo>
                  <a:lnTo>
                    <a:pt x="64" y="272"/>
                  </a:lnTo>
                  <a:lnTo>
                    <a:pt x="48" y="304"/>
                  </a:lnTo>
                  <a:lnTo>
                    <a:pt x="32" y="288"/>
                  </a:lnTo>
                  <a:lnTo>
                    <a:pt x="16" y="304"/>
                  </a:lnTo>
                  <a:lnTo>
                    <a:pt x="16" y="328"/>
                  </a:lnTo>
                  <a:lnTo>
                    <a:pt x="0" y="344"/>
                  </a:lnTo>
                  <a:lnTo>
                    <a:pt x="32" y="400"/>
                  </a:lnTo>
                  <a:lnTo>
                    <a:pt x="8" y="488"/>
                  </a:lnTo>
                  <a:lnTo>
                    <a:pt x="24" y="512"/>
                  </a:lnTo>
                  <a:lnTo>
                    <a:pt x="72" y="512"/>
                  </a:lnTo>
                  <a:lnTo>
                    <a:pt x="88" y="528"/>
                  </a:lnTo>
                  <a:lnTo>
                    <a:pt x="128" y="536"/>
                  </a:lnTo>
                  <a:lnTo>
                    <a:pt x="112" y="512"/>
                  </a:lnTo>
                  <a:lnTo>
                    <a:pt x="120" y="480"/>
                  </a:lnTo>
                  <a:lnTo>
                    <a:pt x="152" y="424"/>
                  </a:lnTo>
                  <a:lnTo>
                    <a:pt x="192" y="384"/>
                  </a:lnTo>
                  <a:lnTo>
                    <a:pt x="232" y="376"/>
                  </a:lnTo>
                  <a:lnTo>
                    <a:pt x="248" y="360"/>
                  </a:lnTo>
                  <a:lnTo>
                    <a:pt x="240" y="344"/>
                  </a:lnTo>
                  <a:lnTo>
                    <a:pt x="224" y="312"/>
                  </a:lnTo>
                  <a:lnTo>
                    <a:pt x="192" y="320"/>
                  </a:lnTo>
                  <a:lnTo>
                    <a:pt x="176" y="312"/>
                  </a:lnTo>
                  <a:lnTo>
                    <a:pt x="184" y="288"/>
                  </a:lnTo>
                  <a:lnTo>
                    <a:pt x="184" y="248"/>
                  </a:lnTo>
                  <a:lnTo>
                    <a:pt x="160" y="264"/>
                  </a:lnTo>
                  <a:lnTo>
                    <a:pt x="128" y="256"/>
                  </a:lnTo>
                  <a:lnTo>
                    <a:pt x="104" y="256"/>
                  </a:lnTo>
                  <a:lnTo>
                    <a:pt x="104" y="224"/>
                  </a:lnTo>
                  <a:lnTo>
                    <a:pt x="136" y="168"/>
                  </a:lnTo>
                  <a:lnTo>
                    <a:pt x="152" y="168"/>
                  </a:lnTo>
                  <a:lnTo>
                    <a:pt x="160" y="136"/>
                  </a:lnTo>
                  <a:lnTo>
                    <a:pt x="176" y="136"/>
                  </a:lnTo>
                  <a:lnTo>
                    <a:pt x="192" y="152"/>
                  </a:lnTo>
                  <a:lnTo>
                    <a:pt x="216" y="152"/>
                  </a:lnTo>
                  <a:lnTo>
                    <a:pt x="208" y="184"/>
                  </a:lnTo>
                  <a:lnTo>
                    <a:pt x="208" y="200"/>
                  </a:lnTo>
                  <a:lnTo>
                    <a:pt x="224" y="200"/>
                  </a:lnTo>
                  <a:lnTo>
                    <a:pt x="224" y="232"/>
                  </a:lnTo>
                  <a:lnTo>
                    <a:pt x="256" y="256"/>
                  </a:lnTo>
                  <a:lnTo>
                    <a:pt x="264" y="280"/>
                  </a:lnTo>
                  <a:lnTo>
                    <a:pt x="272" y="288"/>
                  </a:lnTo>
                  <a:lnTo>
                    <a:pt x="312" y="256"/>
                  </a:lnTo>
                  <a:lnTo>
                    <a:pt x="328" y="216"/>
                  </a:lnTo>
                  <a:lnTo>
                    <a:pt x="352" y="208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Freeform 11"/>
            <p:cNvSpPr/>
            <p:nvPr/>
          </p:nvSpPr>
          <p:spPr bwMode="gray">
            <a:xfrm>
              <a:off x="6056268" y="2727418"/>
              <a:ext cx="215977" cy="224888"/>
            </a:xfrm>
            <a:custGeom>
              <a:avLst/>
              <a:gdLst>
                <a:gd name="T0" fmla="*/ 112 w 113"/>
                <a:gd name="T1" fmla="*/ 64 h 129"/>
                <a:gd name="T2" fmla="*/ 96 w 113"/>
                <a:gd name="T3" fmla="*/ 40 h 129"/>
                <a:gd name="T4" fmla="*/ 112 w 113"/>
                <a:gd name="T5" fmla="*/ 16 h 129"/>
                <a:gd name="T6" fmla="*/ 80 w 113"/>
                <a:gd name="T7" fmla="*/ 16 h 129"/>
                <a:gd name="T8" fmla="*/ 72 w 113"/>
                <a:gd name="T9" fmla="*/ 0 h 129"/>
                <a:gd name="T10" fmla="*/ 56 w 113"/>
                <a:gd name="T11" fmla="*/ 0 h 129"/>
                <a:gd name="T12" fmla="*/ 48 w 113"/>
                <a:gd name="T13" fmla="*/ 32 h 129"/>
                <a:gd name="T14" fmla="*/ 32 w 113"/>
                <a:gd name="T15" fmla="*/ 32 h 129"/>
                <a:gd name="T16" fmla="*/ 0 w 113"/>
                <a:gd name="T17" fmla="*/ 88 h 129"/>
                <a:gd name="T18" fmla="*/ 0 w 113"/>
                <a:gd name="T19" fmla="*/ 120 h 129"/>
                <a:gd name="T20" fmla="*/ 32 w 113"/>
                <a:gd name="T21" fmla="*/ 120 h 129"/>
                <a:gd name="T22" fmla="*/ 48 w 113"/>
                <a:gd name="T23" fmla="*/ 128 h 129"/>
                <a:gd name="T24" fmla="*/ 80 w 113"/>
                <a:gd name="T25" fmla="*/ 112 h 129"/>
                <a:gd name="T26" fmla="*/ 80 w 113"/>
                <a:gd name="T27" fmla="*/ 96 h 129"/>
                <a:gd name="T28" fmla="*/ 72 w 113"/>
                <a:gd name="T29" fmla="*/ 80 h 129"/>
                <a:gd name="T30" fmla="*/ 96 w 113"/>
                <a:gd name="T31" fmla="*/ 80 h 129"/>
                <a:gd name="T32" fmla="*/ 112 w 113"/>
                <a:gd name="T33" fmla="*/ 64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3" h="129">
                  <a:moveTo>
                    <a:pt x="112" y="64"/>
                  </a:moveTo>
                  <a:lnTo>
                    <a:pt x="96" y="40"/>
                  </a:lnTo>
                  <a:lnTo>
                    <a:pt x="112" y="16"/>
                  </a:lnTo>
                  <a:lnTo>
                    <a:pt x="80" y="16"/>
                  </a:lnTo>
                  <a:lnTo>
                    <a:pt x="72" y="0"/>
                  </a:lnTo>
                  <a:lnTo>
                    <a:pt x="56" y="0"/>
                  </a:lnTo>
                  <a:lnTo>
                    <a:pt x="48" y="32"/>
                  </a:lnTo>
                  <a:lnTo>
                    <a:pt x="32" y="32"/>
                  </a:lnTo>
                  <a:lnTo>
                    <a:pt x="0" y="88"/>
                  </a:lnTo>
                  <a:lnTo>
                    <a:pt x="0" y="120"/>
                  </a:lnTo>
                  <a:lnTo>
                    <a:pt x="32" y="120"/>
                  </a:lnTo>
                  <a:lnTo>
                    <a:pt x="48" y="128"/>
                  </a:lnTo>
                  <a:lnTo>
                    <a:pt x="80" y="112"/>
                  </a:lnTo>
                  <a:lnTo>
                    <a:pt x="80" y="96"/>
                  </a:lnTo>
                  <a:lnTo>
                    <a:pt x="72" y="80"/>
                  </a:lnTo>
                  <a:lnTo>
                    <a:pt x="96" y="80"/>
                  </a:lnTo>
                  <a:lnTo>
                    <a:pt x="112" y="64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" name="Freeform 12"/>
            <p:cNvSpPr/>
            <p:nvPr/>
          </p:nvSpPr>
          <p:spPr bwMode="gray">
            <a:xfrm>
              <a:off x="6194095" y="2837767"/>
              <a:ext cx="170508" cy="213713"/>
            </a:xfrm>
            <a:custGeom>
              <a:avLst/>
              <a:gdLst>
                <a:gd name="T0" fmla="*/ 88 w 89"/>
                <a:gd name="T1" fmla="*/ 80 h 121"/>
                <a:gd name="T2" fmla="*/ 80 w 89"/>
                <a:gd name="T3" fmla="*/ 56 h 121"/>
                <a:gd name="T4" fmla="*/ 56 w 89"/>
                <a:gd name="T5" fmla="*/ 40 h 121"/>
                <a:gd name="T6" fmla="*/ 48 w 89"/>
                <a:gd name="T7" fmla="*/ 8 h 121"/>
                <a:gd name="T8" fmla="*/ 32 w 89"/>
                <a:gd name="T9" fmla="*/ 0 h 121"/>
                <a:gd name="T10" fmla="*/ 24 w 89"/>
                <a:gd name="T11" fmla="*/ 8 h 121"/>
                <a:gd name="T12" fmla="*/ 32 w 89"/>
                <a:gd name="T13" fmla="*/ 48 h 121"/>
                <a:gd name="T14" fmla="*/ 8 w 89"/>
                <a:gd name="T15" fmla="*/ 48 h 121"/>
                <a:gd name="T16" fmla="*/ 0 w 89"/>
                <a:gd name="T17" fmla="*/ 112 h 121"/>
                <a:gd name="T18" fmla="*/ 16 w 89"/>
                <a:gd name="T19" fmla="*/ 120 h 121"/>
                <a:gd name="T20" fmla="*/ 56 w 89"/>
                <a:gd name="T21" fmla="*/ 112 h 121"/>
                <a:gd name="T22" fmla="*/ 56 w 89"/>
                <a:gd name="T23" fmla="*/ 80 h 121"/>
                <a:gd name="T24" fmla="*/ 88 w 89"/>
                <a:gd name="T25" fmla="*/ 8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9" h="121">
                  <a:moveTo>
                    <a:pt x="88" y="80"/>
                  </a:moveTo>
                  <a:lnTo>
                    <a:pt x="80" y="56"/>
                  </a:lnTo>
                  <a:lnTo>
                    <a:pt x="56" y="40"/>
                  </a:lnTo>
                  <a:lnTo>
                    <a:pt x="48" y="8"/>
                  </a:lnTo>
                  <a:lnTo>
                    <a:pt x="32" y="0"/>
                  </a:lnTo>
                  <a:lnTo>
                    <a:pt x="24" y="8"/>
                  </a:lnTo>
                  <a:lnTo>
                    <a:pt x="32" y="48"/>
                  </a:lnTo>
                  <a:lnTo>
                    <a:pt x="8" y="48"/>
                  </a:lnTo>
                  <a:lnTo>
                    <a:pt x="0" y="112"/>
                  </a:lnTo>
                  <a:lnTo>
                    <a:pt x="16" y="120"/>
                  </a:lnTo>
                  <a:lnTo>
                    <a:pt x="56" y="112"/>
                  </a:lnTo>
                  <a:lnTo>
                    <a:pt x="56" y="80"/>
                  </a:lnTo>
                  <a:lnTo>
                    <a:pt x="88" y="80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8" name="Freeform 13"/>
            <p:cNvSpPr/>
            <p:nvPr/>
          </p:nvSpPr>
          <p:spPr bwMode="gray">
            <a:xfrm>
              <a:off x="6194095" y="2853132"/>
              <a:ext cx="65361" cy="71238"/>
            </a:xfrm>
            <a:custGeom>
              <a:avLst/>
              <a:gdLst>
                <a:gd name="T0" fmla="*/ 32 w 33"/>
                <a:gd name="T1" fmla="*/ 40 h 41"/>
                <a:gd name="T2" fmla="*/ 8 w 33"/>
                <a:gd name="T3" fmla="*/ 40 h 41"/>
                <a:gd name="T4" fmla="*/ 8 w 33"/>
                <a:gd name="T5" fmla="*/ 24 h 41"/>
                <a:gd name="T6" fmla="*/ 0 w 33"/>
                <a:gd name="T7" fmla="*/ 0 h 41"/>
                <a:gd name="T8" fmla="*/ 24 w 33"/>
                <a:gd name="T9" fmla="*/ 8 h 41"/>
                <a:gd name="T10" fmla="*/ 32 w 33"/>
                <a:gd name="T11" fmla="*/ 4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" h="41">
                  <a:moveTo>
                    <a:pt x="32" y="40"/>
                  </a:moveTo>
                  <a:lnTo>
                    <a:pt x="8" y="40"/>
                  </a:lnTo>
                  <a:lnTo>
                    <a:pt x="8" y="24"/>
                  </a:lnTo>
                  <a:lnTo>
                    <a:pt x="0" y="0"/>
                  </a:lnTo>
                  <a:lnTo>
                    <a:pt x="24" y="8"/>
                  </a:lnTo>
                  <a:lnTo>
                    <a:pt x="32" y="40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" name="Freeform 14"/>
            <p:cNvSpPr/>
            <p:nvPr/>
          </p:nvSpPr>
          <p:spPr bwMode="gray">
            <a:xfrm>
              <a:off x="6042059" y="3107353"/>
              <a:ext cx="826963" cy="508442"/>
            </a:xfrm>
            <a:custGeom>
              <a:avLst/>
              <a:gdLst>
                <a:gd name="T0" fmla="*/ 152 w 433"/>
                <a:gd name="T1" fmla="*/ 8 h 289"/>
                <a:gd name="T2" fmla="*/ 136 w 433"/>
                <a:gd name="T3" fmla="*/ 24 h 289"/>
                <a:gd name="T4" fmla="*/ 96 w 433"/>
                <a:gd name="T5" fmla="*/ 32 h 289"/>
                <a:gd name="T6" fmla="*/ 56 w 433"/>
                <a:gd name="T7" fmla="*/ 72 h 289"/>
                <a:gd name="T8" fmla="*/ 16 w 433"/>
                <a:gd name="T9" fmla="*/ 128 h 289"/>
                <a:gd name="T10" fmla="*/ 16 w 433"/>
                <a:gd name="T11" fmla="*/ 160 h 289"/>
                <a:gd name="T12" fmla="*/ 32 w 433"/>
                <a:gd name="T13" fmla="*/ 184 h 289"/>
                <a:gd name="T14" fmla="*/ 48 w 433"/>
                <a:gd name="T15" fmla="*/ 176 h 289"/>
                <a:gd name="T16" fmla="*/ 64 w 433"/>
                <a:gd name="T17" fmla="*/ 176 h 289"/>
                <a:gd name="T18" fmla="*/ 8 w 433"/>
                <a:gd name="T19" fmla="*/ 224 h 289"/>
                <a:gd name="T20" fmla="*/ 0 w 433"/>
                <a:gd name="T21" fmla="*/ 248 h 289"/>
                <a:gd name="T22" fmla="*/ 16 w 433"/>
                <a:gd name="T23" fmla="*/ 256 h 289"/>
                <a:gd name="T24" fmla="*/ 48 w 433"/>
                <a:gd name="T25" fmla="*/ 288 h 289"/>
                <a:gd name="T26" fmla="*/ 80 w 433"/>
                <a:gd name="T27" fmla="*/ 288 h 289"/>
                <a:gd name="T28" fmla="*/ 96 w 433"/>
                <a:gd name="T29" fmla="*/ 272 h 289"/>
                <a:gd name="T30" fmla="*/ 96 w 433"/>
                <a:gd name="T31" fmla="*/ 256 h 289"/>
                <a:gd name="T32" fmla="*/ 112 w 433"/>
                <a:gd name="T33" fmla="*/ 264 h 289"/>
                <a:gd name="T34" fmla="*/ 120 w 433"/>
                <a:gd name="T35" fmla="*/ 272 h 289"/>
                <a:gd name="T36" fmla="*/ 152 w 433"/>
                <a:gd name="T37" fmla="*/ 288 h 289"/>
                <a:gd name="T38" fmla="*/ 168 w 433"/>
                <a:gd name="T39" fmla="*/ 272 h 289"/>
                <a:gd name="T40" fmla="*/ 192 w 433"/>
                <a:gd name="T41" fmla="*/ 272 h 289"/>
                <a:gd name="T42" fmla="*/ 192 w 433"/>
                <a:gd name="T43" fmla="*/ 288 h 289"/>
                <a:gd name="T44" fmla="*/ 208 w 433"/>
                <a:gd name="T45" fmla="*/ 280 h 289"/>
                <a:gd name="T46" fmla="*/ 240 w 433"/>
                <a:gd name="T47" fmla="*/ 232 h 289"/>
                <a:gd name="T48" fmla="*/ 256 w 433"/>
                <a:gd name="T49" fmla="*/ 232 h 289"/>
                <a:gd name="T50" fmla="*/ 296 w 433"/>
                <a:gd name="T51" fmla="*/ 168 h 289"/>
                <a:gd name="T52" fmla="*/ 296 w 433"/>
                <a:gd name="T53" fmla="*/ 144 h 289"/>
                <a:gd name="T54" fmla="*/ 304 w 433"/>
                <a:gd name="T55" fmla="*/ 136 h 289"/>
                <a:gd name="T56" fmla="*/ 312 w 433"/>
                <a:gd name="T57" fmla="*/ 152 h 289"/>
                <a:gd name="T58" fmla="*/ 344 w 433"/>
                <a:gd name="T59" fmla="*/ 96 h 289"/>
                <a:gd name="T60" fmla="*/ 376 w 433"/>
                <a:gd name="T61" fmla="*/ 80 h 289"/>
                <a:gd name="T62" fmla="*/ 376 w 433"/>
                <a:gd name="T63" fmla="*/ 88 h 289"/>
                <a:gd name="T64" fmla="*/ 400 w 433"/>
                <a:gd name="T65" fmla="*/ 64 h 289"/>
                <a:gd name="T66" fmla="*/ 416 w 433"/>
                <a:gd name="T67" fmla="*/ 72 h 289"/>
                <a:gd name="T68" fmla="*/ 432 w 433"/>
                <a:gd name="T69" fmla="*/ 24 h 289"/>
                <a:gd name="T70" fmla="*/ 424 w 433"/>
                <a:gd name="T71" fmla="*/ 16 h 289"/>
                <a:gd name="T72" fmla="*/ 400 w 433"/>
                <a:gd name="T73" fmla="*/ 16 h 289"/>
                <a:gd name="T74" fmla="*/ 384 w 433"/>
                <a:gd name="T75" fmla="*/ 24 h 289"/>
                <a:gd name="T76" fmla="*/ 344 w 433"/>
                <a:gd name="T77" fmla="*/ 24 h 289"/>
                <a:gd name="T78" fmla="*/ 328 w 433"/>
                <a:gd name="T79" fmla="*/ 0 h 289"/>
                <a:gd name="T80" fmla="*/ 272 w 433"/>
                <a:gd name="T81" fmla="*/ 40 h 289"/>
                <a:gd name="T82" fmla="*/ 264 w 433"/>
                <a:gd name="T83" fmla="*/ 64 h 289"/>
                <a:gd name="T84" fmla="*/ 248 w 433"/>
                <a:gd name="T85" fmla="*/ 64 h 289"/>
                <a:gd name="T86" fmla="*/ 200 w 433"/>
                <a:gd name="T87" fmla="*/ 64 h 289"/>
                <a:gd name="T88" fmla="*/ 200 w 433"/>
                <a:gd name="T89" fmla="*/ 48 h 289"/>
                <a:gd name="T90" fmla="*/ 216 w 433"/>
                <a:gd name="T91" fmla="*/ 32 h 289"/>
                <a:gd name="T92" fmla="*/ 200 w 433"/>
                <a:gd name="T93" fmla="*/ 0 h 289"/>
                <a:gd name="T94" fmla="*/ 176 w 433"/>
                <a:gd name="T95" fmla="*/ 0 h 289"/>
                <a:gd name="T96" fmla="*/ 168 w 433"/>
                <a:gd name="T97" fmla="*/ 0 h 289"/>
                <a:gd name="T98" fmla="*/ 160 w 433"/>
                <a:gd name="T99" fmla="*/ 16 h 289"/>
                <a:gd name="T100" fmla="*/ 152 w 433"/>
                <a:gd name="T101" fmla="*/ 8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33" h="289">
                  <a:moveTo>
                    <a:pt x="152" y="8"/>
                  </a:moveTo>
                  <a:lnTo>
                    <a:pt x="136" y="24"/>
                  </a:lnTo>
                  <a:lnTo>
                    <a:pt x="96" y="32"/>
                  </a:lnTo>
                  <a:lnTo>
                    <a:pt x="56" y="72"/>
                  </a:lnTo>
                  <a:lnTo>
                    <a:pt x="16" y="128"/>
                  </a:lnTo>
                  <a:lnTo>
                    <a:pt x="16" y="160"/>
                  </a:lnTo>
                  <a:lnTo>
                    <a:pt x="32" y="184"/>
                  </a:lnTo>
                  <a:lnTo>
                    <a:pt x="48" y="176"/>
                  </a:lnTo>
                  <a:lnTo>
                    <a:pt x="64" y="176"/>
                  </a:lnTo>
                  <a:lnTo>
                    <a:pt x="8" y="224"/>
                  </a:lnTo>
                  <a:lnTo>
                    <a:pt x="0" y="248"/>
                  </a:lnTo>
                  <a:lnTo>
                    <a:pt x="16" y="256"/>
                  </a:lnTo>
                  <a:lnTo>
                    <a:pt x="48" y="288"/>
                  </a:lnTo>
                  <a:lnTo>
                    <a:pt x="80" y="288"/>
                  </a:lnTo>
                  <a:lnTo>
                    <a:pt x="96" y="272"/>
                  </a:lnTo>
                  <a:lnTo>
                    <a:pt x="96" y="256"/>
                  </a:lnTo>
                  <a:lnTo>
                    <a:pt x="112" y="264"/>
                  </a:lnTo>
                  <a:lnTo>
                    <a:pt x="120" y="272"/>
                  </a:lnTo>
                  <a:lnTo>
                    <a:pt x="152" y="288"/>
                  </a:lnTo>
                  <a:lnTo>
                    <a:pt x="168" y="272"/>
                  </a:lnTo>
                  <a:lnTo>
                    <a:pt x="192" y="272"/>
                  </a:lnTo>
                  <a:lnTo>
                    <a:pt x="192" y="288"/>
                  </a:lnTo>
                  <a:lnTo>
                    <a:pt x="208" y="280"/>
                  </a:lnTo>
                  <a:lnTo>
                    <a:pt x="240" y="232"/>
                  </a:lnTo>
                  <a:lnTo>
                    <a:pt x="256" y="232"/>
                  </a:lnTo>
                  <a:lnTo>
                    <a:pt x="296" y="168"/>
                  </a:lnTo>
                  <a:lnTo>
                    <a:pt x="296" y="144"/>
                  </a:lnTo>
                  <a:lnTo>
                    <a:pt x="304" y="136"/>
                  </a:lnTo>
                  <a:lnTo>
                    <a:pt x="312" y="152"/>
                  </a:lnTo>
                  <a:lnTo>
                    <a:pt x="344" y="96"/>
                  </a:lnTo>
                  <a:lnTo>
                    <a:pt x="376" y="80"/>
                  </a:lnTo>
                  <a:lnTo>
                    <a:pt x="376" y="88"/>
                  </a:lnTo>
                  <a:lnTo>
                    <a:pt x="400" y="64"/>
                  </a:lnTo>
                  <a:lnTo>
                    <a:pt x="416" y="72"/>
                  </a:lnTo>
                  <a:lnTo>
                    <a:pt x="432" y="24"/>
                  </a:lnTo>
                  <a:lnTo>
                    <a:pt x="424" y="16"/>
                  </a:lnTo>
                  <a:lnTo>
                    <a:pt x="400" y="16"/>
                  </a:lnTo>
                  <a:lnTo>
                    <a:pt x="384" y="24"/>
                  </a:lnTo>
                  <a:lnTo>
                    <a:pt x="344" y="24"/>
                  </a:lnTo>
                  <a:lnTo>
                    <a:pt x="328" y="0"/>
                  </a:lnTo>
                  <a:lnTo>
                    <a:pt x="272" y="40"/>
                  </a:lnTo>
                  <a:lnTo>
                    <a:pt x="264" y="64"/>
                  </a:lnTo>
                  <a:lnTo>
                    <a:pt x="248" y="64"/>
                  </a:lnTo>
                  <a:lnTo>
                    <a:pt x="200" y="64"/>
                  </a:lnTo>
                  <a:lnTo>
                    <a:pt x="200" y="48"/>
                  </a:lnTo>
                  <a:lnTo>
                    <a:pt x="216" y="32"/>
                  </a:lnTo>
                  <a:lnTo>
                    <a:pt x="200" y="0"/>
                  </a:lnTo>
                  <a:lnTo>
                    <a:pt x="176" y="0"/>
                  </a:lnTo>
                  <a:lnTo>
                    <a:pt x="168" y="0"/>
                  </a:lnTo>
                  <a:lnTo>
                    <a:pt x="160" y="16"/>
                  </a:lnTo>
                  <a:lnTo>
                    <a:pt x="152" y="8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" name="Freeform 15"/>
            <p:cNvSpPr/>
            <p:nvPr/>
          </p:nvSpPr>
          <p:spPr bwMode="gray">
            <a:xfrm>
              <a:off x="6212567" y="3515224"/>
              <a:ext cx="684873" cy="562918"/>
            </a:xfrm>
            <a:custGeom>
              <a:avLst/>
              <a:gdLst>
                <a:gd name="T0" fmla="*/ 168 w 361"/>
                <a:gd name="T1" fmla="*/ 0 h 321"/>
                <a:gd name="T2" fmla="*/ 152 w 361"/>
                <a:gd name="T3" fmla="*/ 0 h 321"/>
                <a:gd name="T4" fmla="*/ 120 w 361"/>
                <a:gd name="T5" fmla="*/ 48 h 321"/>
                <a:gd name="T6" fmla="*/ 96 w 361"/>
                <a:gd name="T7" fmla="*/ 56 h 321"/>
                <a:gd name="T8" fmla="*/ 96 w 361"/>
                <a:gd name="T9" fmla="*/ 40 h 321"/>
                <a:gd name="T10" fmla="*/ 80 w 361"/>
                <a:gd name="T11" fmla="*/ 40 h 321"/>
                <a:gd name="T12" fmla="*/ 64 w 361"/>
                <a:gd name="T13" fmla="*/ 56 h 321"/>
                <a:gd name="T14" fmla="*/ 32 w 361"/>
                <a:gd name="T15" fmla="*/ 40 h 321"/>
                <a:gd name="T16" fmla="*/ 24 w 361"/>
                <a:gd name="T17" fmla="*/ 32 h 321"/>
                <a:gd name="T18" fmla="*/ 8 w 361"/>
                <a:gd name="T19" fmla="*/ 24 h 321"/>
                <a:gd name="T20" fmla="*/ 8 w 361"/>
                <a:gd name="T21" fmla="*/ 40 h 321"/>
                <a:gd name="T22" fmla="*/ 0 w 361"/>
                <a:gd name="T23" fmla="*/ 48 h 321"/>
                <a:gd name="T24" fmla="*/ 32 w 361"/>
                <a:gd name="T25" fmla="*/ 56 h 321"/>
                <a:gd name="T26" fmla="*/ 40 w 361"/>
                <a:gd name="T27" fmla="*/ 80 h 321"/>
                <a:gd name="T28" fmla="*/ 56 w 361"/>
                <a:gd name="T29" fmla="*/ 80 h 321"/>
                <a:gd name="T30" fmla="*/ 80 w 361"/>
                <a:gd name="T31" fmla="*/ 112 h 321"/>
                <a:gd name="T32" fmla="*/ 104 w 361"/>
                <a:gd name="T33" fmla="*/ 104 h 321"/>
                <a:gd name="T34" fmla="*/ 104 w 361"/>
                <a:gd name="T35" fmla="*/ 144 h 321"/>
                <a:gd name="T36" fmla="*/ 136 w 361"/>
                <a:gd name="T37" fmla="*/ 184 h 321"/>
                <a:gd name="T38" fmla="*/ 152 w 361"/>
                <a:gd name="T39" fmla="*/ 184 h 321"/>
                <a:gd name="T40" fmla="*/ 160 w 361"/>
                <a:gd name="T41" fmla="*/ 168 h 321"/>
                <a:gd name="T42" fmla="*/ 184 w 361"/>
                <a:gd name="T43" fmla="*/ 192 h 321"/>
                <a:gd name="T44" fmla="*/ 168 w 361"/>
                <a:gd name="T45" fmla="*/ 208 h 321"/>
                <a:gd name="T46" fmla="*/ 160 w 361"/>
                <a:gd name="T47" fmla="*/ 200 h 321"/>
                <a:gd name="T48" fmla="*/ 144 w 361"/>
                <a:gd name="T49" fmla="*/ 192 h 321"/>
                <a:gd name="T50" fmla="*/ 144 w 361"/>
                <a:gd name="T51" fmla="*/ 224 h 321"/>
                <a:gd name="T52" fmla="*/ 136 w 361"/>
                <a:gd name="T53" fmla="*/ 240 h 321"/>
                <a:gd name="T54" fmla="*/ 160 w 361"/>
                <a:gd name="T55" fmla="*/ 272 h 321"/>
                <a:gd name="T56" fmla="*/ 160 w 361"/>
                <a:gd name="T57" fmla="*/ 296 h 321"/>
                <a:gd name="T58" fmla="*/ 200 w 361"/>
                <a:gd name="T59" fmla="*/ 296 h 321"/>
                <a:gd name="T60" fmla="*/ 216 w 361"/>
                <a:gd name="T61" fmla="*/ 312 h 321"/>
                <a:gd name="T62" fmla="*/ 240 w 361"/>
                <a:gd name="T63" fmla="*/ 304 h 321"/>
                <a:gd name="T64" fmla="*/ 272 w 361"/>
                <a:gd name="T65" fmla="*/ 320 h 321"/>
                <a:gd name="T66" fmla="*/ 296 w 361"/>
                <a:gd name="T67" fmla="*/ 296 h 321"/>
                <a:gd name="T68" fmla="*/ 320 w 361"/>
                <a:gd name="T69" fmla="*/ 256 h 321"/>
                <a:gd name="T70" fmla="*/ 288 w 361"/>
                <a:gd name="T71" fmla="*/ 240 h 321"/>
                <a:gd name="T72" fmla="*/ 320 w 361"/>
                <a:gd name="T73" fmla="*/ 232 h 321"/>
                <a:gd name="T74" fmla="*/ 328 w 361"/>
                <a:gd name="T75" fmla="*/ 240 h 321"/>
                <a:gd name="T76" fmla="*/ 360 w 361"/>
                <a:gd name="T77" fmla="*/ 232 h 321"/>
                <a:gd name="T78" fmla="*/ 360 w 361"/>
                <a:gd name="T79" fmla="*/ 224 h 321"/>
                <a:gd name="T80" fmla="*/ 320 w 361"/>
                <a:gd name="T81" fmla="*/ 200 h 321"/>
                <a:gd name="T82" fmla="*/ 320 w 361"/>
                <a:gd name="T83" fmla="*/ 184 h 321"/>
                <a:gd name="T84" fmla="*/ 304 w 361"/>
                <a:gd name="T85" fmla="*/ 176 h 321"/>
                <a:gd name="T86" fmla="*/ 288 w 361"/>
                <a:gd name="T87" fmla="*/ 168 h 321"/>
                <a:gd name="T88" fmla="*/ 272 w 361"/>
                <a:gd name="T89" fmla="*/ 128 h 321"/>
                <a:gd name="T90" fmla="*/ 232 w 361"/>
                <a:gd name="T91" fmla="*/ 64 h 321"/>
                <a:gd name="T92" fmla="*/ 232 w 361"/>
                <a:gd name="T93" fmla="*/ 40 h 321"/>
                <a:gd name="T94" fmla="*/ 192 w 361"/>
                <a:gd name="T95" fmla="*/ 32 h 321"/>
                <a:gd name="T96" fmla="*/ 176 w 361"/>
                <a:gd name="T97" fmla="*/ 24 h 321"/>
                <a:gd name="T98" fmla="*/ 168 w 361"/>
                <a:gd name="T99" fmla="*/ 0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61" h="321">
                  <a:moveTo>
                    <a:pt x="168" y="0"/>
                  </a:moveTo>
                  <a:lnTo>
                    <a:pt x="152" y="0"/>
                  </a:lnTo>
                  <a:lnTo>
                    <a:pt x="120" y="48"/>
                  </a:lnTo>
                  <a:lnTo>
                    <a:pt x="96" y="56"/>
                  </a:lnTo>
                  <a:lnTo>
                    <a:pt x="96" y="40"/>
                  </a:lnTo>
                  <a:lnTo>
                    <a:pt x="80" y="40"/>
                  </a:lnTo>
                  <a:lnTo>
                    <a:pt x="64" y="56"/>
                  </a:lnTo>
                  <a:lnTo>
                    <a:pt x="32" y="40"/>
                  </a:lnTo>
                  <a:lnTo>
                    <a:pt x="24" y="32"/>
                  </a:lnTo>
                  <a:lnTo>
                    <a:pt x="8" y="24"/>
                  </a:lnTo>
                  <a:lnTo>
                    <a:pt x="8" y="40"/>
                  </a:lnTo>
                  <a:lnTo>
                    <a:pt x="0" y="48"/>
                  </a:lnTo>
                  <a:lnTo>
                    <a:pt x="32" y="56"/>
                  </a:lnTo>
                  <a:lnTo>
                    <a:pt x="40" y="80"/>
                  </a:lnTo>
                  <a:lnTo>
                    <a:pt x="56" y="80"/>
                  </a:lnTo>
                  <a:lnTo>
                    <a:pt x="80" y="112"/>
                  </a:lnTo>
                  <a:lnTo>
                    <a:pt x="104" y="104"/>
                  </a:lnTo>
                  <a:lnTo>
                    <a:pt x="104" y="144"/>
                  </a:lnTo>
                  <a:lnTo>
                    <a:pt x="136" y="184"/>
                  </a:lnTo>
                  <a:lnTo>
                    <a:pt x="152" y="184"/>
                  </a:lnTo>
                  <a:lnTo>
                    <a:pt x="160" y="168"/>
                  </a:lnTo>
                  <a:lnTo>
                    <a:pt x="184" y="192"/>
                  </a:lnTo>
                  <a:lnTo>
                    <a:pt x="168" y="208"/>
                  </a:lnTo>
                  <a:lnTo>
                    <a:pt x="160" y="200"/>
                  </a:lnTo>
                  <a:lnTo>
                    <a:pt x="144" y="192"/>
                  </a:lnTo>
                  <a:lnTo>
                    <a:pt x="144" y="224"/>
                  </a:lnTo>
                  <a:lnTo>
                    <a:pt x="136" y="240"/>
                  </a:lnTo>
                  <a:lnTo>
                    <a:pt x="160" y="272"/>
                  </a:lnTo>
                  <a:lnTo>
                    <a:pt x="160" y="296"/>
                  </a:lnTo>
                  <a:lnTo>
                    <a:pt x="200" y="296"/>
                  </a:lnTo>
                  <a:lnTo>
                    <a:pt x="216" y="312"/>
                  </a:lnTo>
                  <a:lnTo>
                    <a:pt x="240" y="304"/>
                  </a:lnTo>
                  <a:lnTo>
                    <a:pt x="272" y="320"/>
                  </a:lnTo>
                  <a:lnTo>
                    <a:pt x="296" y="296"/>
                  </a:lnTo>
                  <a:lnTo>
                    <a:pt x="320" y="256"/>
                  </a:lnTo>
                  <a:lnTo>
                    <a:pt x="288" y="240"/>
                  </a:lnTo>
                  <a:lnTo>
                    <a:pt x="320" y="232"/>
                  </a:lnTo>
                  <a:lnTo>
                    <a:pt x="328" y="240"/>
                  </a:lnTo>
                  <a:lnTo>
                    <a:pt x="360" y="232"/>
                  </a:lnTo>
                  <a:lnTo>
                    <a:pt x="360" y="224"/>
                  </a:lnTo>
                  <a:lnTo>
                    <a:pt x="320" y="200"/>
                  </a:lnTo>
                  <a:lnTo>
                    <a:pt x="320" y="184"/>
                  </a:lnTo>
                  <a:lnTo>
                    <a:pt x="304" y="176"/>
                  </a:lnTo>
                  <a:lnTo>
                    <a:pt x="288" y="168"/>
                  </a:lnTo>
                  <a:lnTo>
                    <a:pt x="272" y="128"/>
                  </a:lnTo>
                  <a:lnTo>
                    <a:pt x="232" y="64"/>
                  </a:lnTo>
                  <a:lnTo>
                    <a:pt x="232" y="40"/>
                  </a:lnTo>
                  <a:lnTo>
                    <a:pt x="192" y="32"/>
                  </a:lnTo>
                  <a:lnTo>
                    <a:pt x="176" y="24"/>
                  </a:lnTo>
                  <a:lnTo>
                    <a:pt x="168" y="0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5550" name="Freeform 16"/>
            <p:cNvSpPr/>
            <p:nvPr/>
          </p:nvSpPr>
          <p:spPr>
            <a:xfrm>
              <a:off x="5573186" y="4135426"/>
              <a:ext cx="368490" cy="67389"/>
            </a:xfrm>
            <a:custGeom>
              <a:avLst/>
              <a:gdLst/>
              <a:ahLst/>
              <a:cxnLst>
                <a:cxn ang="0">
                  <a:pos x="2147483647" y="0"/>
                </a:cxn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</a:cxnLst>
              <a:pathLst>
                <a:path w="65" h="57">
                  <a:moveTo>
                    <a:pt x="24" y="0"/>
                  </a:moveTo>
                  <a:lnTo>
                    <a:pt x="0" y="40"/>
                  </a:lnTo>
                  <a:lnTo>
                    <a:pt x="24" y="56"/>
                  </a:lnTo>
                  <a:lnTo>
                    <a:pt x="64" y="40"/>
                  </a:lnTo>
                  <a:lnTo>
                    <a:pt x="64" y="24"/>
                  </a:lnTo>
                  <a:lnTo>
                    <a:pt x="24" y="0"/>
                  </a:lnTo>
                </a:path>
              </a:pathLst>
            </a:custGeom>
            <a:solidFill>
              <a:schemeClr val="accent2"/>
            </a:solidFill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2" name="Freeform 17"/>
            <p:cNvSpPr/>
            <p:nvPr/>
          </p:nvSpPr>
          <p:spPr bwMode="gray">
            <a:xfrm>
              <a:off x="6471171" y="4033444"/>
              <a:ext cx="456108" cy="522410"/>
            </a:xfrm>
            <a:custGeom>
              <a:avLst/>
              <a:gdLst>
                <a:gd name="T0" fmla="*/ 184 w 241"/>
                <a:gd name="T1" fmla="*/ 16 h 297"/>
                <a:gd name="T2" fmla="*/ 160 w 241"/>
                <a:gd name="T3" fmla="*/ 0 h 297"/>
                <a:gd name="T4" fmla="*/ 136 w 241"/>
                <a:gd name="T5" fmla="*/ 24 h 297"/>
                <a:gd name="T6" fmla="*/ 104 w 241"/>
                <a:gd name="T7" fmla="*/ 8 h 297"/>
                <a:gd name="T8" fmla="*/ 80 w 241"/>
                <a:gd name="T9" fmla="*/ 16 h 297"/>
                <a:gd name="T10" fmla="*/ 72 w 241"/>
                <a:gd name="T11" fmla="*/ 32 h 297"/>
                <a:gd name="T12" fmla="*/ 64 w 241"/>
                <a:gd name="T13" fmla="*/ 48 h 297"/>
                <a:gd name="T14" fmla="*/ 72 w 241"/>
                <a:gd name="T15" fmla="*/ 72 h 297"/>
                <a:gd name="T16" fmla="*/ 56 w 241"/>
                <a:gd name="T17" fmla="*/ 72 h 297"/>
                <a:gd name="T18" fmla="*/ 48 w 241"/>
                <a:gd name="T19" fmla="*/ 64 h 297"/>
                <a:gd name="T20" fmla="*/ 40 w 241"/>
                <a:gd name="T21" fmla="*/ 64 h 297"/>
                <a:gd name="T22" fmla="*/ 40 w 241"/>
                <a:gd name="T23" fmla="*/ 80 h 297"/>
                <a:gd name="T24" fmla="*/ 40 w 241"/>
                <a:gd name="T25" fmla="*/ 96 h 297"/>
                <a:gd name="T26" fmla="*/ 40 w 241"/>
                <a:gd name="T27" fmla="*/ 96 h 297"/>
                <a:gd name="T28" fmla="*/ 40 w 241"/>
                <a:gd name="T29" fmla="*/ 112 h 297"/>
                <a:gd name="T30" fmla="*/ 8 w 241"/>
                <a:gd name="T31" fmla="*/ 136 h 297"/>
                <a:gd name="T32" fmla="*/ 0 w 241"/>
                <a:gd name="T33" fmla="*/ 144 h 297"/>
                <a:gd name="T34" fmla="*/ 0 w 241"/>
                <a:gd name="T35" fmla="*/ 176 h 297"/>
                <a:gd name="T36" fmla="*/ 24 w 241"/>
                <a:gd name="T37" fmla="*/ 192 h 297"/>
                <a:gd name="T38" fmla="*/ 24 w 241"/>
                <a:gd name="T39" fmla="*/ 232 h 297"/>
                <a:gd name="T40" fmla="*/ 48 w 241"/>
                <a:gd name="T41" fmla="*/ 232 h 297"/>
                <a:gd name="T42" fmla="*/ 48 w 241"/>
                <a:gd name="T43" fmla="*/ 248 h 297"/>
                <a:gd name="T44" fmla="*/ 56 w 241"/>
                <a:gd name="T45" fmla="*/ 264 h 297"/>
                <a:gd name="T46" fmla="*/ 64 w 241"/>
                <a:gd name="T47" fmla="*/ 288 h 297"/>
                <a:gd name="T48" fmla="*/ 88 w 241"/>
                <a:gd name="T49" fmla="*/ 288 h 297"/>
                <a:gd name="T50" fmla="*/ 104 w 241"/>
                <a:gd name="T51" fmla="*/ 264 h 297"/>
                <a:gd name="T52" fmla="*/ 112 w 241"/>
                <a:gd name="T53" fmla="*/ 264 h 297"/>
                <a:gd name="T54" fmla="*/ 112 w 241"/>
                <a:gd name="T55" fmla="*/ 280 h 297"/>
                <a:gd name="T56" fmla="*/ 120 w 241"/>
                <a:gd name="T57" fmla="*/ 288 h 297"/>
                <a:gd name="T58" fmla="*/ 136 w 241"/>
                <a:gd name="T59" fmla="*/ 288 h 297"/>
                <a:gd name="T60" fmla="*/ 136 w 241"/>
                <a:gd name="T61" fmla="*/ 280 h 297"/>
                <a:gd name="T62" fmla="*/ 152 w 241"/>
                <a:gd name="T63" fmla="*/ 280 h 297"/>
                <a:gd name="T64" fmla="*/ 152 w 241"/>
                <a:gd name="T65" fmla="*/ 288 h 297"/>
                <a:gd name="T66" fmla="*/ 160 w 241"/>
                <a:gd name="T67" fmla="*/ 296 h 297"/>
                <a:gd name="T68" fmla="*/ 176 w 241"/>
                <a:gd name="T69" fmla="*/ 288 h 297"/>
                <a:gd name="T70" fmla="*/ 184 w 241"/>
                <a:gd name="T71" fmla="*/ 256 h 297"/>
                <a:gd name="T72" fmla="*/ 184 w 241"/>
                <a:gd name="T73" fmla="*/ 224 h 297"/>
                <a:gd name="T74" fmla="*/ 200 w 241"/>
                <a:gd name="T75" fmla="*/ 224 h 297"/>
                <a:gd name="T76" fmla="*/ 200 w 241"/>
                <a:gd name="T77" fmla="*/ 216 h 297"/>
                <a:gd name="T78" fmla="*/ 200 w 241"/>
                <a:gd name="T79" fmla="*/ 200 h 297"/>
                <a:gd name="T80" fmla="*/ 216 w 241"/>
                <a:gd name="T81" fmla="*/ 216 h 297"/>
                <a:gd name="T82" fmla="*/ 232 w 241"/>
                <a:gd name="T83" fmla="*/ 192 h 297"/>
                <a:gd name="T84" fmla="*/ 216 w 241"/>
                <a:gd name="T85" fmla="*/ 176 h 297"/>
                <a:gd name="T86" fmla="*/ 216 w 241"/>
                <a:gd name="T87" fmla="*/ 168 h 297"/>
                <a:gd name="T88" fmla="*/ 232 w 241"/>
                <a:gd name="T89" fmla="*/ 160 h 297"/>
                <a:gd name="T90" fmla="*/ 224 w 241"/>
                <a:gd name="T91" fmla="*/ 136 h 297"/>
                <a:gd name="T92" fmla="*/ 216 w 241"/>
                <a:gd name="T93" fmla="*/ 128 h 297"/>
                <a:gd name="T94" fmla="*/ 240 w 241"/>
                <a:gd name="T95" fmla="*/ 136 h 297"/>
                <a:gd name="T96" fmla="*/ 240 w 241"/>
                <a:gd name="T97" fmla="*/ 104 h 297"/>
                <a:gd name="T98" fmla="*/ 216 w 241"/>
                <a:gd name="T99" fmla="*/ 120 h 297"/>
                <a:gd name="T100" fmla="*/ 240 w 241"/>
                <a:gd name="T101" fmla="*/ 80 h 297"/>
                <a:gd name="T102" fmla="*/ 200 w 241"/>
                <a:gd name="T103" fmla="*/ 56 h 297"/>
                <a:gd name="T104" fmla="*/ 176 w 241"/>
                <a:gd name="T105" fmla="*/ 56 h 297"/>
                <a:gd name="T106" fmla="*/ 160 w 241"/>
                <a:gd name="T107" fmla="*/ 72 h 297"/>
                <a:gd name="T108" fmla="*/ 152 w 241"/>
                <a:gd name="T109" fmla="*/ 48 h 297"/>
                <a:gd name="T110" fmla="*/ 160 w 241"/>
                <a:gd name="T111" fmla="*/ 40 h 297"/>
                <a:gd name="T112" fmla="*/ 184 w 241"/>
                <a:gd name="T113" fmla="*/ 16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41" h="297">
                  <a:moveTo>
                    <a:pt x="184" y="16"/>
                  </a:moveTo>
                  <a:lnTo>
                    <a:pt x="160" y="0"/>
                  </a:lnTo>
                  <a:lnTo>
                    <a:pt x="136" y="24"/>
                  </a:lnTo>
                  <a:lnTo>
                    <a:pt x="104" y="8"/>
                  </a:lnTo>
                  <a:lnTo>
                    <a:pt x="80" y="16"/>
                  </a:lnTo>
                  <a:lnTo>
                    <a:pt x="72" y="32"/>
                  </a:lnTo>
                  <a:lnTo>
                    <a:pt x="64" y="48"/>
                  </a:lnTo>
                  <a:lnTo>
                    <a:pt x="72" y="72"/>
                  </a:lnTo>
                  <a:lnTo>
                    <a:pt x="56" y="72"/>
                  </a:lnTo>
                  <a:lnTo>
                    <a:pt x="48" y="64"/>
                  </a:lnTo>
                  <a:lnTo>
                    <a:pt x="40" y="64"/>
                  </a:lnTo>
                  <a:lnTo>
                    <a:pt x="40" y="80"/>
                  </a:lnTo>
                  <a:lnTo>
                    <a:pt x="40" y="96"/>
                  </a:lnTo>
                  <a:lnTo>
                    <a:pt x="40" y="96"/>
                  </a:lnTo>
                  <a:lnTo>
                    <a:pt x="40" y="112"/>
                  </a:lnTo>
                  <a:lnTo>
                    <a:pt x="8" y="136"/>
                  </a:lnTo>
                  <a:lnTo>
                    <a:pt x="0" y="144"/>
                  </a:lnTo>
                  <a:lnTo>
                    <a:pt x="0" y="176"/>
                  </a:lnTo>
                  <a:lnTo>
                    <a:pt x="24" y="192"/>
                  </a:lnTo>
                  <a:lnTo>
                    <a:pt x="24" y="232"/>
                  </a:lnTo>
                  <a:lnTo>
                    <a:pt x="48" y="232"/>
                  </a:lnTo>
                  <a:lnTo>
                    <a:pt x="48" y="248"/>
                  </a:lnTo>
                  <a:lnTo>
                    <a:pt x="56" y="264"/>
                  </a:lnTo>
                  <a:lnTo>
                    <a:pt x="64" y="288"/>
                  </a:lnTo>
                  <a:lnTo>
                    <a:pt x="88" y="288"/>
                  </a:lnTo>
                  <a:lnTo>
                    <a:pt x="104" y="264"/>
                  </a:lnTo>
                  <a:lnTo>
                    <a:pt x="112" y="264"/>
                  </a:lnTo>
                  <a:lnTo>
                    <a:pt x="112" y="280"/>
                  </a:lnTo>
                  <a:lnTo>
                    <a:pt x="120" y="288"/>
                  </a:lnTo>
                  <a:lnTo>
                    <a:pt x="136" y="288"/>
                  </a:lnTo>
                  <a:lnTo>
                    <a:pt x="136" y="280"/>
                  </a:lnTo>
                  <a:lnTo>
                    <a:pt x="152" y="280"/>
                  </a:lnTo>
                  <a:lnTo>
                    <a:pt x="152" y="288"/>
                  </a:lnTo>
                  <a:lnTo>
                    <a:pt x="160" y="296"/>
                  </a:lnTo>
                  <a:lnTo>
                    <a:pt x="176" y="288"/>
                  </a:lnTo>
                  <a:lnTo>
                    <a:pt x="184" y="256"/>
                  </a:lnTo>
                  <a:lnTo>
                    <a:pt x="184" y="224"/>
                  </a:lnTo>
                  <a:lnTo>
                    <a:pt x="200" y="224"/>
                  </a:lnTo>
                  <a:lnTo>
                    <a:pt x="200" y="216"/>
                  </a:lnTo>
                  <a:lnTo>
                    <a:pt x="200" y="200"/>
                  </a:lnTo>
                  <a:lnTo>
                    <a:pt x="216" y="216"/>
                  </a:lnTo>
                  <a:lnTo>
                    <a:pt x="232" y="192"/>
                  </a:lnTo>
                  <a:lnTo>
                    <a:pt x="216" y="176"/>
                  </a:lnTo>
                  <a:lnTo>
                    <a:pt x="216" y="168"/>
                  </a:lnTo>
                  <a:lnTo>
                    <a:pt x="232" y="160"/>
                  </a:lnTo>
                  <a:lnTo>
                    <a:pt x="224" y="136"/>
                  </a:lnTo>
                  <a:lnTo>
                    <a:pt x="216" y="128"/>
                  </a:lnTo>
                  <a:lnTo>
                    <a:pt x="240" y="136"/>
                  </a:lnTo>
                  <a:lnTo>
                    <a:pt x="240" y="104"/>
                  </a:lnTo>
                  <a:lnTo>
                    <a:pt x="216" y="120"/>
                  </a:lnTo>
                  <a:lnTo>
                    <a:pt x="240" y="80"/>
                  </a:lnTo>
                  <a:lnTo>
                    <a:pt x="200" y="56"/>
                  </a:lnTo>
                  <a:lnTo>
                    <a:pt x="176" y="56"/>
                  </a:lnTo>
                  <a:lnTo>
                    <a:pt x="160" y="72"/>
                  </a:lnTo>
                  <a:lnTo>
                    <a:pt x="152" y="48"/>
                  </a:lnTo>
                  <a:lnTo>
                    <a:pt x="160" y="40"/>
                  </a:lnTo>
                  <a:lnTo>
                    <a:pt x="184" y="16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" name="Freeform 18"/>
            <p:cNvSpPr/>
            <p:nvPr/>
          </p:nvSpPr>
          <p:spPr bwMode="gray">
            <a:xfrm>
              <a:off x="6240985" y="4444109"/>
              <a:ext cx="520049" cy="648124"/>
            </a:xfrm>
            <a:custGeom>
              <a:avLst/>
              <a:gdLst>
                <a:gd name="T0" fmla="*/ 272 w 273"/>
                <a:gd name="T1" fmla="*/ 56 h 369"/>
                <a:gd name="T2" fmla="*/ 272 w 273"/>
                <a:gd name="T3" fmla="*/ 48 h 369"/>
                <a:gd name="T4" fmla="*/ 256 w 273"/>
                <a:gd name="T5" fmla="*/ 48 h 369"/>
                <a:gd name="T6" fmla="*/ 256 w 273"/>
                <a:gd name="T7" fmla="*/ 56 h 369"/>
                <a:gd name="T8" fmla="*/ 240 w 273"/>
                <a:gd name="T9" fmla="*/ 56 h 369"/>
                <a:gd name="T10" fmla="*/ 232 w 273"/>
                <a:gd name="T11" fmla="*/ 56 h 369"/>
                <a:gd name="T12" fmla="*/ 232 w 273"/>
                <a:gd name="T13" fmla="*/ 32 h 369"/>
                <a:gd name="T14" fmla="*/ 224 w 273"/>
                <a:gd name="T15" fmla="*/ 32 h 369"/>
                <a:gd name="T16" fmla="*/ 208 w 273"/>
                <a:gd name="T17" fmla="*/ 56 h 369"/>
                <a:gd name="T18" fmla="*/ 184 w 273"/>
                <a:gd name="T19" fmla="*/ 56 h 369"/>
                <a:gd name="T20" fmla="*/ 176 w 273"/>
                <a:gd name="T21" fmla="*/ 32 h 369"/>
                <a:gd name="T22" fmla="*/ 168 w 273"/>
                <a:gd name="T23" fmla="*/ 16 h 369"/>
                <a:gd name="T24" fmla="*/ 160 w 273"/>
                <a:gd name="T25" fmla="*/ 0 h 369"/>
                <a:gd name="T26" fmla="*/ 144 w 273"/>
                <a:gd name="T27" fmla="*/ 0 h 369"/>
                <a:gd name="T28" fmla="*/ 144 w 273"/>
                <a:gd name="T29" fmla="*/ 8 h 369"/>
                <a:gd name="T30" fmla="*/ 112 w 273"/>
                <a:gd name="T31" fmla="*/ 16 h 369"/>
                <a:gd name="T32" fmla="*/ 112 w 273"/>
                <a:gd name="T33" fmla="*/ 32 h 369"/>
                <a:gd name="T34" fmla="*/ 80 w 273"/>
                <a:gd name="T35" fmla="*/ 32 h 369"/>
                <a:gd name="T36" fmla="*/ 64 w 273"/>
                <a:gd name="T37" fmla="*/ 48 h 369"/>
                <a:gd name="T38" fmla="*/ 64 w 273"/>
                <a:gd name="T39" fmla="*/ 72 h 369"/>
                <a:gd name="T40" fmla="*/ 72 w 273"/>
                <a:gd name="T41" fmla="*/ 88 h 369"/>
                <a:gd name="T42" fmla="*/ 48 w 273"/>
                <a:gd name="T43" fmla="*/ 112 h 369"/>
                <a:gd name="T44" fmla="*/ 40 w 273"/>
                <a:gd name="T45" fmla="*/ 112 h 369"/>
                <a:gd name="T46" fmla="*/ 32 w 273"/>
                <a:gd name="T47" fmla="*/ 144 h 369"/>
                <a:gd name="T48" fmla="*/ 32 w 273"/>
                <a:gd name="T49" fmla="*/ 160 h 369"/>
                <a:gd name="T50" fmla="*/ 32 w 273"/>
                <a:gd name="T51" fmla="*/ 176 h 369"/>
                <a:gd name="T52" fmla="*/ 16 w 273"/>
                <a:gd name="T53" fmla="*/ 200 h 369"/>
                <a:gd name="T54" fmla="*/ 8 w 273"/>
                <a:gd name="T55" fmla="*/ 216 h 369"/>
                <a:gd name="T56" fmla="*/ 0 w 273"/>
                <a:gd name="T57" fmla="*/ 256 h 369"/>
                <a:gd name="T58" fmla="*/ 8 w 273"/>
                <a:gd name="T59" fmla="*/ 272 h 369"/>
                <a:gd name="T60" fmla="*/ 56 w 273"/>
                <a:gd name="T61" fmla="*/ 272 h 369"/>
                <a:gd name="T62" fmla="*/ 80 w 273"/>
                <a:gd name="T63" fmla="*/ 328 h 369"/>
                <a:gd name="T64" fmla="*/ 88 w 273"/>
                <a:gd name="T65" fmla="*/ 368 h 369"/>
                <a:gd name="T66" fmla="*/ 112 w 273"/>
                <a:gd name="T67" fmla="*/ 328 h 369"/>
                <a:gd name="T68" fmla="*/ 120 w 273"/>
                <a:gd name="T69" fmla="*/ 336 h 369"/>
                <a:gd name="T70" fmla="*/ 152 w 273"/>
                <a:gd name="T71" fmla="*/ 304 h 369"/>
                <a:gd name="T72" fmla="*/ 152 w 273"/>
                <a:gd name="T73" fmla="*/ 280 h 369"/>
                <a:gd name="T74" fmla="*/ 184 w 273"/>
                <a:gd name="T75" fmla="*/ 272 h 369"/>
                <a:gd name="T76" fmla="*/ 200 w 273"/>
                <a:gd name="T77" fmla="*/ 232 h 369"/>
                <a:gd name="T78" fmla="*/ 216 w 273"/>
                <a:gd name="T79" fmla="*/ 224 h 369"/>
                <a:gd name="T80" fmla="*/ 216 w 273"/>
                <a:gd name="T81" fmla="*/ 200 h 369"/>
                <a:gd name="T82" fmla="*/ 240 w 273"/>
                <a:gd name="T83" fmla="*/ 200 h 369"/>
                <a:gd name="T84" fmla="*/ 248 w 273"/>
                <a:gd name="T85" fmla="*/ 160 h 369"/>
                <a:gd name="T86" fmla="*/ 240 w 273"/>
                <a:gd name="T87" fmla="*/ 128 h 369"/>
                <a:gd name="T88" fmla="*/ 248 w 273"/>
                <a:gd name="T89" fmla="*/ 120 h 369"/>
                <a:gd name="T90" fmla="*/ 232 w 273"/>
                <a:gd name="T91" fmla="*/ 104 h 369"/>
                <a:gd name="T92" fmla="*/ 248 w 273"/>
                <a:gd name="T93" fmla="*/ 96 h 369"/>
                <a:gd name="T94" fmla="*/ 256 w 273"/>
                <a:gd name="T95" fmla="*/ 104 h 369"/>
                <a:gd name="T96" fmla="*/ 272 w 273"/>
                <a:gd name="T97" fmla="*/ 80 h 369"/>
                <a:gd name="T98" fmla="*/ 272 w 273"/>
                <a:gd name="T99" fmla="*/ 56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73" h="369">
                  <a:moveTo>
                    <a:pt x="272" y="56"/>
                  </a:moveTo>
                  <a:lnTo>
                    <a:pt x="272" y="48"/>
                  </a:lnTo>
                  <a:lnTo>
                    <a:pt x="256" y="48"/>
                  </a:lnTo>
                  <a:lnTo>
                    <a:pt x="256" y="56"/>
                  </a:lnTo>
                  <a:lnTo>
                    <a:pt x="240" y="56"/>
                  </a:lnTo>
                  <a:lnTo>
                    <a:pt x="232" y="56"/>
                  </a:lnTo>
                  <a:lnTo>
                    <a:pt x="232" y="32"/>
                  </a:lnTo>
                  <a:lnTo>
                    <a:pt x="224" y="32"/>
                  </a:lnTo>
                  <a:lnTo>
                    <a:pt x="208" y="56"/>
                  </a:lnTo>
                  <a:lnTo>
                    <a:pt x="184" y="56"/>
                  </a:lnTo>
                  <a:lnTo>
                    <a:pt x="176" y="32"/>
                  </a:lnTo>
                  <a:lnTo>
                    <a:pt x="168" y="16"/>
                  </a:lnTo>
                  <a:lnTo>
                    <a:pt x="160" y="0"/>
                  </a:lnTo>
                  <a:lnTo>
                    <a:pt x="144" y="0"/>
                  </a:lnTo>
                  <a:lnTo>
                    <a:pt x="144" y="8"/>
                  </a:lnTo>
                  <a:lnTo>
                    <a:pt x="112" y="16"/>
                  </a:lnTo>
                  <a:lnTo>
                    <a:pt x="112" y="32"/>
                  </a:lnTo>
                  <a:lnTo>
                    <a:pt x="80" y="32"/>
                  </a:lnTo>
                  <a:lnTo>
                    <a:pt x="64" y="48"/>
                  </a:lnTo>
                  <a:lnTo>
                    <a:pt x="64" y="72"/>
                  </a:lnTo>
                  <a:lnTo>
                    <a:pt x="72" y="88"/>
                  </a:lnTo>
                  <a:lnTo>
                    <a:pt x="48" y="112"/>
                  </a:lnTo>
                  <a:lnTo>
                    <a:pt x="40" y="112"/>
                  </a:lnTo>
                  <a:lnTo>
                    <a:pt x="32" y="144"/>
                  </a:lnTo>
                  <a:lnTo>
                    <a:pt x="32" y="160"/>
                  </a:lnTo>
                  <a:lnTo>
                    <a:pt x="32" y="176"/>
                  </a:lnTo>
                  <a:lnTo>
                    <a:pt x="16" y="200"/>
                  </a:lnTo>
                  <a:lnTo>
                    <a:pt x="8" y="216"/>
                  </a:lnTo>
                  <a:lnTo>
                    <a:pt x="0" y="256"/>
                  </a:lnTo>
                  <a:lnTo>
                    <a:pt x="8" y="272"/>
                  </a:lnTo>
                  <a:lnTo>
                    <a:pt x="56" y="272"/>
                  </a:lnTo>
                  <a:lnTo>
                    <a:pt x="80" y="328"/>
                  </a:lnTo>
                  <a:lnTo>
                    <a:pt x="88" y="368"/>
                  </a:lnTo>
                  <a:lnTo>
                    <a:pt x="112" y="328"/>
                  </a:lnTo>
                  <a:lnTo>
                    <a:pt x="120" y="336"/>
                  </a:lnTo>
                  <a:lnTo>
                    <a:pt x="152" y="304"/>
                  </a:lnTo>
                  <a:lnTo>
                    <a:pt x="152" y="280"/>
                  </a:lnTo>
                  <a:lnTo>
                    <a:pt x="184" y="272"/>
                  </a:lnTo>
                  <a:lnTo>
                    <a:pt x="200" y="232"/>
                  </a:lnTo>
                  <a:lnTo>
                    <a:pt x="216" y="224"/>
                  </a:lnTo>
                  <a:lnTo>
                    <a:pt x="216" y="200"/>
                  </a:lnTo>
                  <a:lnTo>
                    <a:pt x="240" y="200"/>
                  </a:lnTo>
                  <a:lnTo>
                    <a:pt x="248" y="160"/>
                  </a:lnTo>
                  <a:lnTo>
                    <a:pt x="240" y="128"/>
                  </a:lnTo>
                  <a:lnTo>
                    <a:pt x="248" y="120"/>
                  </a:lnTo>
                  <a:lnTo>
                    <a:pt x="232" y="104"/>
                  </a:lnTo>
                  <a:lnTo>
                    <a:pt x="248" y="96"/>
                  </a:lnTo>
                  <a:lnTo>
                    <a:pt x="256" y="104"/>
                  </a:lnTo>
                  <a:lnTo>
                    <a:pt x="272" y="80"/>
                  </a:lnTo>
                  <a:lnTo>
                    <a:pt x="272" y="56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" name="Freeform 19"/>
            <p:cNvSpPr/>
            <p:nvPr/>
          </p:nvSpPr>
          <p:spPr bwMode="gray">
            <a:xfrm>
              <a:off x="5446702" y="4851980"/>
              <a:ext cx="963369" cy="676060"/>
            </a:xfrm>
            <a:custGeom>
              <a:avLst/>
              <a:gdLst>
                <a:gd name="T0" fmla="*/ 496 w 505"/>
                <a:gd name="T1" fmla="*/ 96 h 385"/>
                <a:gd name="T2" fmla="*/ 424 w 505"/>
                <a:gd name="T3" fmla="*/ 40 h 385"/>
                <a:gd name="T4" fmla="*/ 408 w 505"/>
                <a:gd name="T5" fmla="*/ 56 h 385"/>
                <a:gd name="T6" fmla="*/ 376 w 505"/>
                <a:gd name="T7" fmla="*/ 40 h 385"/>
                <a:gd name="T8" fmla="*/ 312 w 505"/>
                <a:gd name="T9" fmla="*/ 56 h 385"/>
                <a:gd name="T10" fmla="*/ 312 w 505"/>
                <a:gd name="T11" fmla="*/ 0 h 385"/>
                <a:gd name="T12" fmla="*/ 280 w 505"/>
                <a:gd name="T13" fmla="*/ 0 h 385"/>
                <a:gd name="T14" fmla="*/ 216 w 505"/>
                <a:gd name="T15" fmla="*/ 8 h 385"/>
                <a:gd name="T16" fmla="*/ 208 w 505"/>
                <a:gd name="T17" fmla="*/ 40 h 385"/>
                <a:gd name="T18" fmla="*/ 168 w 505"/>
                <a:gd name="T19" fmla="*/ 24 h 385"/>
                <a:gd name="T20" fmla="*/ 144 w 505"/>
                <a:gd name="T21" fmla="*/ 48 h 385"/>
                <a:gd name="T22" fmla="*/ 152 w 505"/>
                <a:gd name="T23" fmla="*/ 88 h 385"/>
                <a:gd name="T24" fmla="*/ 144 w 505"/>
                <a:gd name="T25" fmla="*/ 112 h 385"/>
                <a:gd name="T26" fmla="*/ 112 w 505"/>
                <a:gd name="T27" fmla="*/ 168 h 385"/>
                <a:gd name="T28" fmla="*/ 72 w 505"/>
                <a:gd name="T29" fmla="*/ 224 h 385"/>
                <a:gd name="T30" fmla="*/ 32 w 505"/>
                <a:gd name="T31" fmla="*/ 272 h 385"/>
                <a:gd name="T32" fmla="*/ 0 w 505"/>
                <a:gd name="T33" fmla="*/ 296 h 385"/>
                <a:gd name="T34" fmla="*/ 8 w 505"/>
                <a:gd name="T35" fmla="*/ 312 h 385"/>
                <a:gd name="T36" fmla="*/ 16 w 505"/>
                <a:gd name="T37" fmla="*/ 360 h 385"/>
                <a:gd name="T38" fmla="*/ 56 w 505"/>
                <a:gd name="T39" fmla="*/ 384 h 385"/>
                <a:gd name="T40" fmla="*/ 40 w 505"/>
                <a:gd name="T41" fmla="*/ 344 h 385"/>
                <a:gd name="T42" fmla="*/ 80 w 505"/>
                <a:gd name="T43" fmla="*/ 304 h 385"/>
                <a:gd name="T44" fmla="*/ 152 w 505"/>
                <a:gd name="T45" fmla="*/ 280 h 385"/>
                <a:gd name="T46" fmla="*/ 192 w 505"/>
                <a:gd name="T47" fmla="*/ 296 h 385"/>
                <a:gd name="T48" fmla="*/ 240 w 505"/>
                <a:gd name="T49" fmla="*/ 248 h 385"/>
                <a:gd name="T50" fmla="*/ 264 w 505"/>
                <a:gd name="T51" fmla="*/ 240 h 385"/>
                <a:gd name="T52" fmla="*/ 264 w 505"/>
                <a:gd name="T53" fmla="*/ 216 h 385"/>
                <a:gd name="T54" fmla="*/ 280 w 505"/>
                <a:gd name="T55" fmla="*/ 208 h 385"/>
                <a:gd name="T56" fmla="*/ 336 w 505"/>
                <a:gd name="T57" fmla="*/ 232 h 385"/>
                <a:gd name="T58" fmla="*/ 336 w 505"/>
                <a:gd name="T59" fmla="*/ 200 h 385"/>
                <a:gd name="T60" fmla="*/ 376 w 505"/>
                <a:gd name="T61" fmla="*/ 192 h 385"/>
                <a:gd name="T62" fmla="*/ 392 w 505"/>
                <a:gd name="T63" fmla="*/ 200 h 385"/>
                <a:gd name="T64" fmla="*/ 400 w 505"/>
                <a:gd name="T65" fmla="*/ 184 h 385"/>
                <a:gd name="T66" fmla="*/ 448 w 505"/>
                <a:gd name="T67" fmla="*/ 176 h 385"/>
                <a:gd name="T68" fmla="*/ 480 w 505"/>
                <a:gd name="T69" fmla="*/ 136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05" h="385">
                  <a:moveTo>
                    <a:pt x="504" y="128"/>
                  </a:moveTo>
                  <a:lnTo>
                    <a:pt x="496" y="96"/>
                  </a:lnTo>
                  <a:lnTo>
                    <a:pt x="472" y="40"/>
                  </a:lnTo>
                  <a:lnTo>
                    <a:pt x="424" y="40"/>
                  </a:lnTo>
                  <a:lnTo>
                    <a:pt x="416" y="32"/>
                  </a:lnTo>
                  <a:lnTo>
                    <a:pt x="408" y="56"/>
                  </a:lnTo>
                  <a:lnTo>
                    <a:pt x="392" y="56"/>
                  </a:lnTo>
                  <a:lnTo>
                    <a:pt x="376" y="40"/>
                  </a:lnTo>
                  <a:lnTo>
                    <a:pt x="320" y="64"/>
                  </a:lnTo>
                  <a:lnTo>
                    <a:pt x="312" y="56"/>
                  </a:lnTo>
                  <a:lnTo>
                    <a:pt x="336" y="8"/>
                  </a:lnTo>
                  <a:lnTo>
                    <a:pt x="312" y="0"/>
                  </a:lnTo>
                  <a:lnTo>
                    <a:pt x="296" y="16"/>
                  </a:lnTo>
                  <a:lnTo>
                    <a:pt x="280" y="0"/>
                  </a:lnTo>
                  <a:lnTo>
                    <a:pt x="272" y="8"/>
                  </a:lnTo>
                  <a:lnTo>
                    <a:pt x="216" y="8"/>
                  </a:lnTo>
                  <a:lnTo>
                    <a:pt x="224" y="40"/>
                  </a:lnTo>
                  <a:lnTo>
                    <a:pt x="208" y="40"/>
                  </a:lnTo>
                  <a:lnTo>
                    <a:pt x="176" y="16"/>
                  </a:lnTo>
                  <a:lnTo>
                    <a:pt x="168" y="24"/>
                  </a:lnTo>
                  <a:lnTo>
                    <a:pt x="168" y="48"/>
                  </a:lnTo>
                  <a:lnTo>
                    <a:pt x="144" y="48"/>
                  </a:lnTo>
                  <a:lnTo>
                    <a:pt x="144" y="72"/>
                  </a:lnTo>
                  <a:lnTo>
                    <a:pt x="152" y="88"/>
                  </a:lnTo>
                  <a:lnTo>
                    <a:pt x="144" y="96"/>
                  </a:lnTo>
                  <a:lnTo>
                    <a:pt x="144" y="112"/>
                  </a:lnTo>
                  <a:lnTo>
                    <a:pt x="112" y="144"/>
                  </a:lnTo>
                  <a:lnTo>
                    <a:pt x="112" y="168"/>
                  </a:lnTo>
                  <a:lnTo>
                    <a:pt x="104" y="200"/>
                  </a:lnTo>
                  <a:lnTo>
                    <a:pt x="72" y="224"/>
                  </a:lnTo>
                  <a:lnTo>
                    <a:pt x="48" y="256"/>
                  </a:lnTo>
                  <a:lnTo>
                    <a:pt x="32" y="272"/>
                  </a:lnTo>
                  <a:lnTo>
                    <a:pt x="8" y="280"/>
                  </a:lnTo>
                  <a:lnTo>
                    <a:pt x="0" y="296"/>
                  </a:lnTo>
                  <a:lnTo>
                    <a:pt x="16" y="304"/>
                  </a:lnTo>
                  <a:lnTo>
                    <a:pt x="8" y="312"/>
                  </a:lnTo>
                  <a:lnTo>
                    <a:pt x="8" y="352"/>
                  </a:lnTo>
                  <a:lnTo>
                    <a:pt x="16" y="360"/>
                  </a:lnTo>
                  <a:lnTo>
                    <a:pt x="16" y="384"/>
                  </a:lnTo>
                  <a:lnTo>
                    <a:pt x="56" y="384"/>
                  </a:lnTo>
                  <a:lnTo>
                    <a:pt x="56" y="360"/>
                  </a:lnTo>
                  <a:lnTo>
                    <a:pt x="40" y="344"/>
                  </a:lnTo>
                  <a:lnTo>
                    <a:pt x="48" y="312"/>
                  </a:lnTo>
                  <a:lnTo>
                    <a:pt x="80" y="304"/>
                  </a:lnTo>
                  <a:lnTo>
                    <a:pt x="104" y="304"/>
                  </a:lnTo>
                  <a:lnTo>
                    <a:pt x="152" y="280"/>
                  </a:lnTo>
                  <a:lnTo>
                    <a:pt x="184" y="280"/>
                  </a:lnTo>
                  <a:lnTo>
                    <a:pt x="192" y="296"/>
                  </a:lnTo>
                  <a:lnTo>
                    <a:pt x="208" y="264"/>
                  </a:lnTo>
                  <a:lnTo>
                    <a:pt x="240" y="248"/>
                  </a:lnTo>
                  <a:lnTo>
                    <a:pt x="248" y="224"/>
                  </a:lnTo>
                  <a:lnTo>
                    <a:pt x="264" y="240"/>
                  </a:lnTo>
                  <a:lnTo>
                    <a:pt x="272" y="240"/>
                  </a:lnTo>
                  <a:lnTo>
                    <a:pt x="264" y="216"/>
                  </a:lnTo>
                  <a:lnTo>
                    <a:pt x="264" y="184"/>
                  </a:lnTo>
                  <a:lnTo>
                    <a:pt x="280" y="208"/>
                  </a:lnTo>
                  <a:lnTo>
                    <a:pt x="288" y="232"/>
                  </a:lnTo>
                  <a:lnTo>
                    <a:pt x="336" y="232"/>
                  </a:lnTo>
                  <a:lnTo>
                    <a:pt x="320" y="216"/>
                  </a:lnTo>
                  <a:lnTo>
                    <a:pt x="336" y="200"/>
                  </a:lnTo>
                  <a:lnTo>
                    <a:pt x="360" y="208"/>
                  </a:lnTo>
                  <a:lnTo>
                    <a:pt x="376" y="192"/>
                  </a:lnTo>
                  <a:lnTo>
                    <a:pt x="392" y="192"/>
                  </a:lnTo>
                  <a:lnTo>
                    <a:pt x="392" y="200"/>
                  </a:lnTo>
                  <a:lnTo>
                    <a:pt x="400" y="200"/>
                  </a:lnTo>
                  <a:lnTo>
                    <a:pt x="400" y="184"/>
                  </a:lnTo>
                  <a:lnTo>
                    <a:pt x="424" y="192"/>
                  </a:lnTo>
                  <a:lnTo>
                    <a:pt x="448" y="176"/>
                  </a:lnTo>
                  <a:lnTo>
                    <a:pt x="472" y="168"/>
                  </a:lnTo>
                  <a:lnTo>
                    <a:pt x="480" y="136"/>
                  </a:lnTo>
                  <a:lnTo>
                    <a:pt x="504" y="128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" name="Freeform 20"/>
            <p:cNvSpPr/>
            <p:nvPr/>
          </p:nvSpPr>
          <p:spPr bwMode="gray">
            <a:xfrm>
              <a:off x="4805877" y="4724869"/>
              <a:ext cx="949160" cy="676060"/>
            </a:xfrm>
            <a:custGeom>
              <a:avLst/>
              <a:gdLst>
                <a:gd name="T0" fmla="*/ 344 w 497"/>
                <a:gd name="T1" fmla="*/ 344 h 385"/>
                <a:gd name="T2" fmla="*/ 416 w 497"/>
                <a:gd name="T3" fmla="*/ 296 h 385"/>
                <a:gd name="T4" fmla="*/ 448 w 497"/>
                <a:gd name="T5" fmla="*/ 240 h 385"/>
                <a:gd name="T6" fmla="*/ 480 w 497"/>
                <a:gd name="T7" fmla="*/ 184 h 385"/>
                <a:gd name="T8" fmla="*/ 496 w 497"/>
                <a:gd name="T9" fmla="*/ 160 h 385"/>
                <a:gd name="T10" fmla="*/ 480 w 497"/>
                <a:gd name="T11" fmla="*/ 128 h 385"/>
                <a:gd name="T12" fmla="*/ 456 w 497"/>
                <a:gd name="T13" fmla="*/ 96 h 385"/>
                <a:gd name="T14" fmla="*/ 440 w 497"/>
                <a:gd name="T15" fmla="*/ 112 h 385"/>
                <a:gd name="T16" fmla="*/ 424 w 497"/>
                <a:gd name="T17" fmla="*/ 104 h 385"/>
                <a:gd name="T18" fmla="*/ 440 w 497"/>
                <a:gd name="T19" fmla="*/ 56 h 385"/>
                <a:gd name="T20" fmla="*/ 440 w 497"/>
                <a:gd name="T21" fmla="*/ 16 h 385"/>
                <a:gd name="T22" fmla="*/ 408 w 497"/>
                <a:gd name="T23" fmla="*/ 8 h 385"/>
                <a:gd name="T24" fmla="*/ 376 w 497"/>
                <a:gd name="T25" fmla="*/ 24 h 385"/>
                <a:gd name="T26" fmla="*/ 360 w 497"/>
                <a:gd name="T27" fmla="*/ 24 h 385"/>
                <a:gd name="T28" fmla="*/ 320 w 497"/>
                <a:gd name="T29" fmla="*/ 32 h 385"/>
                <a:gd name="T30" fmla="*/ 288 w 497"/>
                <a:gd name="T31" fmla="*/ 64 h 385"/>
                <a:gd name="T32" fmla="*/ 264 w 497"/>
                <a:gd name="T33" fmla="*/ 72 h 385"/>
                <a:gd name="T34" fmla="*/ 224 w 497"/>
                <a:gd name="T35" fmla="*/ 96 h 385"/>
                <a:gd name="T36" fmla="*/ 184 w 497"/>
                <a:gd name="T37" fmla="*/ 88 h 385"/>
                <a:gd name="T38" fmla="*/ 160 w 497"/>
                <a:gd name="T39" fmla="*/ 72 h 385"/>
                <a:gd name="T40" fmla="*/ 144 w 497"/>
                <a:gd name="T41" fmla="*/ 88 h 385"/>
                <a:gd name="T42" fmla="*/ 96 w 497"/>
                <a:gd name="T43" fmla="*/ 128 h 385"/>
                <a:gd name="T44" fmla="*/ 32 w 497"/>
                <a:gd name="T45" fmla="*/ 112 h 385"/>
                <a:gd name="T46" fmla="*/ 0 w 497"/>
                <a:gd name="T47" fmla="*/ 128 h 385"/>
                <a:gd name="T48" fmla="*/ 32 w 497"/>
                <a:gd name="T49" fmla="*/ 144 h 385"/>
                <a:gd name="T50" fmla="*/ 88 w 497"/>
                <a:gd name="T51" fmla="*/ 168 h 385"/>
                <a:gd name="T52" fmla="*/ 104 w 497"/>
                <a:gd name="T53" fmla="*/ 208 h 385"/>
                <a:gd name="T54" fmla="*/ 56 w 497"/>
                <a:gd name="T55" fmla="*/ 224 h 385"/>
                <a:gd name="T56" fmla="*/ 88 w 497"/>
                <a:gd name="T57" fmla="*/ 248 h 385"/>
                <a:gd name="T58" fmla="*/ 136 w 497"/>
                <a:gd name="T59" fmla="*/ 280 h 385"/>
                <a:gd name="T60" fmla="*/ 136 w 497"/>
                <a:gd name="T61" fmla="*/ 304 h 385"/>
                <a:gd name="T62" fmla="*/ 208 w 497"/>
                <a:gd name="T63" fmla="*/ 360 h 385"/>
                <a:gd name="T64" fmla="*/ 248 w 497"/>
                <a:gd name="T65" fmla="*/ 360 h 385"/>
                <a:gd name="T66" fmla="*/ 256 w 497"/>
                <a:gd name="T67" fmla="*/ 344 h 385"/>
                <a:gd name="T68" fmla="*/ 296 w 497"/>
                <a:gd name="T69" fmla="*/ 376 h 385"/>
                <a:gd name="T70" fmla="*/ 336 w 497"/>
                <a:gd name="T71" fmla="*/ 368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97" h="385">
                  <a:moveTo>
                    <a:pt x="336" y="368"/>
                  </a:moveTo>
                  <a:lnTo>
                    <a:pt x="344" y="344"/>
                  </a:lnTo>
                  <a:lnTo>
                    <a:pt x="368" y="344"/>
                  </a:lnTo>
                  <a:lnTo>
                    <a:pt x="416" y="296"/>
                  </a:lnTo>
                  <a:lnTo>
                    <a:pt x="440" y="272"/>
                  </a:lnTo>
                  <a:lnTo>
                    <a:pt x="448" y="240"/>
                  </a:lnTo>
                  <a:lnTo>
                    <a:pt x="448" y="216"/>
                  </a:lnTo>
                  <a:lnTo>
                    <a:pt x="480" y="184"/>
                  </a:lnTo>
                  <a:lnTo>
                    <a:pt x="480" y="168"/>
                  </a:lnTo>
                  <a:lnTo>
                    <a:pt x="496" y="160"/>
                  </a:lnTo>
                  <a:lnTo>
                    <a:pt x="480" y="152"/>
                  </a:lnTo>
                  <a:lnTo>
                    <a:pt x="480" y="128"/>
                  </a:lnTo>
                  <a:lnTo>
                    <a:pt x="456" y="128"/>
                  </a:lnTo>
                  <a:lnTo>
                    <a:pt x="456" y="96"/>
                  </a:lnTo>
                  <a:lnTo>
                    <a:pt x="440" y="96"/>
                  </a:lnTo>
                  <a:lnTo>
                    <a:pt x="440" y="112"/>
                  </a:lnTo>
                  <a:lnTo>
                    <a:pt x="424" y="112"/>
                  </a:lnTo>
                  <a:lnTo>
                    <a:pt x="424" y="104"/>
                  </a:lnTo>
                  <a:lnTo>
                    <a:pt x="432" y="64"/>
                  </a:lnTo>
                  <a:lnTo>
                    <a:pt x="440" y="56"/>
                  </a:lnTo>
                  <a:lnTo>
                    <a:pt x="440" y="40"/>
                  </a:lnTo>
                  <a:lnTo>
                    <a:pt x="440" y="16"/>
                  </a:lnTo>
                  <a:lnTo>
                    <a:pt x="432" y="0"/>
                  </a:lnTo>
                  <a:lnTo>
                    <a:pt x="408" y="8"/>
                  </a:lnTo>
                  <a:lnTo>
                    <a:pt x="392" y="8"/>
                  </a:lnTo>
                  <a:lnTo>
                    <a:pt x="376" y="24"/>
                  </a:lnTo>
                  <a:lnTo>
                    <a:pt x="360" y="32"/>
                  </a:lnTo>
                  <a:lnTo>
                    <a:pt x="360" y="24"/>
                  </a:lnTo>
                  <a:lnTo>
                    <a:pt x="344" y="32"/>
                  </a:lnTo>
                  <a:lnTo>
                    <a:pt x="320" y="32"/>
                  </a:lnTo>
                  <a:lnTo>
                    <a:pt x="304" y="40"/>
                  </a:lnTo>
                  <a:lnTo>
                    <a:pt x="288" y="64"/>
                  </a:lnTo>
                  <a:lnTo>
                    <a:pt x="272" y="56"/>
                  </a:lnTo>
                  <a:lnTo>
                    <a:pt x="264" y="72"/>
                  </a:lnTo>
                  <a:lnTo>
                    <a:pt x="232" y="72"/>
                  </a:lnTo>
                  <a:lnTo>
                    <a:pt x="224" y="96"/>
                  </a:lnTo>
                  <a:lnTo>
                    <a:pt x="200" y="104"/>
                  </a:lnTo>
                  <a:lnTo>
                    <a:pt x="184" y="88"/>
                  </a:lnTo>
                  <a:lnTo>
                    <a:pt x="176" y="64"/>
                  </a:lnTo>
                  <a:lnTo>
                    <a:pt x="160" y="72"/>
                  </a:lnTo>
                  <a:lnTo>
                    <a:pt x="160" y="88"/>
                  </a:lnTo>
                  <a:lnTo>
                    <a:pt x="144" y="88"/>
                  </a:lnTo>
                  <a:lnTo>
                    <a:pt x="104" y="112"/>
                  </a:lnTo>
                  <a:lnTo>
                    <a:pt x="96" y="128"/>
                  </a:lnTo>
                  <a:lnTo>
                    <a:pt x="48" y="112"/>
                  </a:lnTo>
                  <a:lnTo>
                    <a:pt x="32" y="112"/>
                  </a:lnTo>
                  <a:lnTo>
                    <a:pt x="24" y="120"/>
                  </a:lnTo>
                  <a:lnTo>
                    <a:pt x="0" y="128"/>
                  </a:lnTo>
                  <a:lnTo>
                    <a:pt x="0" y="144"/>
                  </a:lnTo>
                  <a:lnTo>
                    <a:pt x="32" y="144"/>
                  </a:lnTo>
                  <a:lnTo>
                    <a:pt x="40" y="160"/>
                  </a:lnTo>
                  <a:lnTo>
                    <a:pt x="88" y="168"/>
                  </a:lnTo>
                  <a:lnTo>
                    <a:pt x="96" y="176"/>
                  </a:lnTo>
                  <a:lnTo>
                    <a:pt x="104" y="208"/>
                  </a:lnTo>
                  <a:lnTo>
                    <a:pt x="64" y="208"/>
                  </a:lnTo>
                  <a:lnTo>
                    <a:pt x="56" y="224"/>
                  </a:lnTo>
                  <a:lnTo>
                    <a:pt x="64" y="240"/>
                  </a:lnTo>
                  <a:lnTo>
                    <a:pt x="88" y="248"/>
                  </a:lnTo>
                  <a:lnTo>
                    <a:pt x="136" y="264"/>
                  </a:lnTo>
                  <a:lnTo>
                    <a:pt x="136" y="280"/>
                  </a:lnTo>
                  <a:lnTo>
                    <a:pt x="120" y="288"/>
                  </a:lnTo>
                  <a:lnTo>
                    <a:pt x="136" y="304"/>
                  </a:lnTo>
                  <a:lnTo>
                    <a:pt x="136" y="328"/>
                  </a:lnTo>
                  <a:lnTo>
                    <a:pt x="208" y="360"/>
                  </a:lnTo>
                  <a:lnTo>
                    <a:pt x="224" y="360"/>
                  </a:lnTo>
                  <a:lnTo>
                    <a:pt x="248" y="360"/>
                  </a:lnTo>
                  <a:lnTo>
                    <a:pt x="256" y="368"/>
                  </a:lnTo>
                  <a:lnTo>
                    <a:pt x="256" y="344"/>
                  </a:lnTo>
                  <a:lnTo>
                    <a:pt x="288" y="352"/>
                  </a:lnTo>
                  <a:lnTo>
                    <a:pt x="296" y="376"/>
                  </a:lnTo>
                  <a:lnTo>
                    <a:pt x="312" y="384"/>
                  </a:lnTo>
                  <a:lnTo>
                    <a:pt x="336" y="368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Freeform 21"/>
            <p:cNvSpPr/>
            <p:nvPr/>
          </p:nvSpPr>
          <p:spPr bwMode="invGray">
            <a:xfrm>
              <a:off x="4714940" y="4344934"/>
              <a:ext cx="704766" cy="622981"/>
            </a:xfrm>
            <a:custGeom>
              <a:avLst/>
              <a:gdLst>
                <a:gd name="T0" fmla="*/ 48 w 369"/>
                <a:gd name="T1" fmla="*/ 320 h 353"/>
                <a:gd name="T2" fmla="*/ 32 w 369"/>
                <a:gd name="T3" fmla="*/ 264 h 353"/>
                <a:gd name="T4" fmla="*/ 56 w 369"/>
                <a:gd name="T5" fmla="*/ 192 h 353"/>
                <a:gd name="T6" fmla="*/ 8 w 369"/>
                <a:gd name="T7" fmla="*/ 160 h 353"/>
                <a:gd name="T8" fmla="*/ 16 w 369"/>
                <a:gd name="T9" fmla="*/ 136 h 353"/>
                <a:gd name="T10" fmla="*/ 48 w 369"/>
                <a:gd name="T11" fmla="*/ 136 h 353"/>
                <a:gd name="T12" fmla="*/ 104 w 369"/>
                <a:gd name="T13" fmla="*/ 120 h 353"/>
                <a:gd name="T14" fmla="*/ 168 w 369"/>
                <a:gd name="T15" fmla="*/ 112 h 353"/>
                <a:gd name="T16" fmla="*/ 136 w 369"/>
                <a:gd name="T17" fmla="*/ 80 h 353"/>
                <a:gd name="T18" fmla="*/ 144 w 369"/>
                <a:gd name="T19" fmla="*/ 40 h 353"/>
                <a:gd name="T20" fmla="*/ 184 w 369"/>
                <a:gd name="T21" fmla="*/ 40 h 353"/>
                <a:gd name="T22" fmla="*/ 208 w 369"/>
                <a:gd name="T23" fmla="*/ 48 h 353"/>
                <a:gd name="T24" fmla="*/ 232 w 369"/>
                <a:gd name="T25" fmla="*/ 40 h 353"/>
                <a:gd name="T26" fmla="*/ 248 w 369"/>
                <a:gd name="T27" fmla="*/ 0 h 353"/>
                <a:gd name="T28" fmla="*/ 288 w 369"/>
                <a:gd name="T29" fmla="*/ 16 h 353"/>
                <a:gd name="T30" fmla="*/ 320 w 369"/>
                <a:gd name="T31" fmla="*/ 72 h 353"/>
                <a:gd name="T32" fmla="*/ 344 w 369"/>
                <a:gd name="T33" fmla="*/ 88 h 353"/>
                <a:gd name="T34" fmla="*/ 360 w 369"/>
                <a:gd name="T35" fmla="*/ 64 h 353"/>
                <a:gd name="T36" fmla="*/ 360 w 369"/>
                <a:gd name="T37" fmla="*/ 96 h 353"/>
                <a:gd name="T38" fmla="*/ 360 w 369"/>
                <a:gd name="T39" fmla="*/ 128 h 353"/>
                <a:gd name="T40" fmla="*/ 336 w 369"/>
                <a:gd name="T41" fmla="*/ 168 h 353"/>
                <a:gd name="T42" fmla="*/ 368 w 369"/>
                <a:gd name="T43" fmla="*/ 184 h 353"/>
                <a:gd name="T44" fmla="*/ 360 w 369"/>
                <a:gd name="T45" fmla="*/ 208 h 353"/>
                <a:gd name="T46" fmla="*/ 368 w 369"/>
                <a:gd name="T47" fmla="*/ 232 h 353"/>
                <a:gd name="T48" fmla="*/ 344 w 369"/>
                <a:gd name="T49" fmla="*/ 256 h 353"/>
                <a:gd name="T50" fmla="*/ 344 w 369"/>
                <a:gd name="T51" fmla="*/ 280 h 353"/>
                <a:gd name="T52" fmla="*/ 312 w 369"/>
                <a:gd name="T53" fmla="*/ 288 h 353"/>
                <a:gd name="T54" fmla="*/ 272 w 369"/>
                <a:gd name="T55" fmla="*/ 312 h 353"/>
                <a:gd name="T56" fmla="*/ 232 w 369"/>
                <a:gd name="T57" fmla="*/ 304 h 353"/>
                <a:gd name="T58" fmla="*/ 208 w 369"/>
                <a:gd name="T59" fmla="*/ 288 h 353"/>
                <a:gd name="T60" fmla="*/ 192 w 369"/>
                <a:gd name="T61" fmla="*/ 304 h 353"/>
                <a:gd name="T62" fmla="*/ 144 w 369"/>
                <a:gd name="T63" fmla="*/ 352 h 353"/>
                <a:gd name="T64" fmla="*/ 80 w 369"/>
                <a:gd name="T65" fmla="*/ 328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9" h="353">
                  <a:moveTo>
                    <a:pt x="48" y="344"/>
                  </a:moveTo>
                  <a:lnTo>
                    <a:pt x="48" y="320"/>
                  </a:lnTo>
                  <a:lnTo>
                    <a:pt x="64" y="296"/>
                  </a:lnTo>
                  <a:lnTo>
                    <a:pt x="32" y="264"/>
                  </a:lnTo>
                  <a:lnTo>
                    <a:pt x="56" y="224"/>
                  </a:lnTo>
                  <a:lnTo>
                    <a:pt x="56" y="192"/>
                  </a:lnTo>
                  <a:lnTo>
                    <a:pt x="8" y="200"/>
                  </a:lnTo>
                  <a:lnTo>
                    <a:pt x="8" y="160"/>
                  </a:lnTo>
                  <a:lnTo>
                    <a:pt x="0" y="152"/>
                  </a:lnTo>
                  <a:lnTo>
                    <a:pt x="16" y="136"/>
                  </a:lnTo>
                  <a:lnTo>
                    <a:pt x="32" y="144"/>
                  </a:lnTo>
                  <a:lnTo>
                    <a:pt x="48" y="136"/>
                  </a:lnTo>
                  <a:lnTo>
                    <a:pt x="96" y="136"/>
                  </a:lnTo>
                  <a:lnTo>
                    <a:pt x="104" y="120"/>
                  </a:lnTo>
                  <a:lnTo>
                    <a:pt x="112" y="112"/>
                  </a:lnTo>
                  <a:lnTo>
                    <a:pt x="168" y="112"/>
                  </a:lnTo>
                  <a:lnTo>
                    <a:pt x="160" y="80"/>
                  </a:lnTo>
                  <a:lnTo>
                    <a:pt x="136" y="80"/>
                  </a:lnTo>
                  <a:lnTo>
                    <a:pt x="128" y="56"/>
                  </a:lnTo>
                  <a:lnTo>
                    <a:pt x="144" y="40"/>
                  </a:lnTo>
                  <a:lnTo>
                    <a:pt x="168" y="48"/>
                  </a:lnTo>
                  <a:lnTo>
                    <a:pt x="184" y="40"/>
                  </a:lnTo>
                  <a:lnTo>
                    <a:pt x="192" y="56"/>
                  </a:lnTo>
                  <a:lnTo>
                    <a:pt x="208" y="48"/>
                  </a:lnTo>
                  <a:lnTo>
                    <a:pt x="208" y="24"/>
                  </a:lnTo>
                  <a:lnTo>
                    <a:pt x="232" y="40"/>
                  </a:lnTo>
                  <a:lnTo>
                    <a:pt x="240" y="8"/>
                  </a:lnTo>
                  <a:lnTo>
                    <a:pt x="248" y="0"/>
                  </a:lnTo>
                  <a:lnTo>
                    <a:pt x="264" y="16"/>
                  </a:lnTo>
                  <a:lnTo>
                    <a:pt x="288" y="16"/>
                  </a:lnTo>
                  <a:lnTo>
                    <a:pt x="312" y="72"/>
                  </a:lnTo>
                  <a:lnTo>
                    <a:pt x="320" y="72"/>
                  </a:lnTo>
                  <a:lnTo>
                    <a:pt x="328" y="88"/>
                  </a:lnTo>
                  <a:lnTo>
                    <a:pt x="344" y="88"/>
                  </a:lnTo>
                  <a:lnTo>
                    <a:pt x="352" y="72"/>
                  </a:lnTo>
                  <a:lnTo>
                    <a:pt x="360" y="64"/>
                  </a:lnTo>
                  <a:lnTo>
                    <a:pt x="368" y="88"/>
                  </a:lnTo>
                  <a:lnTo>
                    <a:pt x="360" y="96"/>
                  </a:lnTo>
                  <a:lnTo>
                    <a:pt x="360" y="112"/>
                  </a:lnTo>
                  <a:lnTo>
                    <a:pt x="360" y="128"/>
                  </a:lnTo>
                  <a:lnTo>
                    <a:pt x="336" y="152"/>
                  </a:lnTo>
                  <a:lnTo>
                    <a:pt x="336" y="168"/>
                  </a:lnTo>
                  <a:lnTo>
                    <a:pt x="360" y="168"/>
                  </a:lnTo>
                  <a:lnTo>
                    <a:pt x="368" y="184"/>
                  </a:lnTo>
                  <a:lnTo>
                    <a:pt x="360" y="192"/>
                  </a:lnTo>
                  <a:lnTo>
                    <a:pt x="360" y="208"/>
                  </a:lnTo>
                  <a:lnTo>
                    <a:pt x="360" y="232"/>
                  </a:lnTo>
                  <a:lnTo>
                    <a:pt x="368" y="232"/>
                  </a:lnTo>
                  <a:lnTo>
                    <a:pt x="368" y="248"/>
                  </a:lnTo>
                  <a:lnTo>
                    <a:pt x="344" y="256"/>
                  </a:lnTo>
                  <a:lnTo>
                    <a:pt x="344" y="272"/>
                  </a:lnTo>
                  <a:lnTo>
                    <a:pt x="344" y="280"/>
                  </a:lnTo>
                  <a:lnTo>
                    <a:pt x="320" y="272"/>
                  </a:lnTo>
                  <a:lnTo>
                    <a:pt x="312" y="288"/>
                  </a:lnTo>
                  <a:lnTo>
                    <a:pt x="280" y="288"/>
                  </a:lnTo>
                  <a:lnTo>
                    <a:pt x="272" y="312"/>
                  </a:lnTo>
                  <a:lnTo>
                    <a:pt x="248" y="320"/>
                  </a:lnTo>
                  <a:lnTo>
                    <a:pt x="232" y="304"/>
                  </a:lnTo>
                  <a:lnTo>
                    <a:pt x="224" y="280"/>
                  </a:lnTo>
                  <a:lnTo>
                    <a:pt x="208" y="288"/>
                  </a:lnTo>
                  <a:lnTo>
                    <a:pt x="208" y="304"/>
                  </a:lnTo>
                  <a:lnTo>
                    <a:pt x="192" y="304"/>
                  </a:lnTo>
                  <a:lnTo>
                    <a:pt x="152" y="328"/>
                  </a:lnTo>
                  <a:lnTo>
                    <a:pt x="144" y="352"/>
                  </a:lnTo>
                  <a:lnTo>
                    <a:pt x="96" y="328"/>
                  </a:lnTo>
                  <a:lnTo>
                    <a:pt x="80" y="328"/>
                  </a:lnTo>
                  <a:lnTo>
                    <a:pt x="48" y="344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7" name="Freeform 22"/>
            <p:cNvSpPr/>
            <p:nvPr/>
          </p:nvSpPr>
          <p:spPr bwMode="invGray">
            <a:xfrm>
              <a:off x="3919236" y="4301633"/>
              <a:ext cx="1085567" cy="1085328"/>
            </a:xfrm>
            <a:custGeom>
              <a:avLst/>
              <a:gdLst>
                <a:gd name="T0" fmla="*/ 528 w 569"/>
                <a:gd name="T1" fmla="*/ 448 h 617"/>
                <a:gd name="T2" fmla="*/ 560 w 569"/>
                <a:gd name="T3" fmla="*/ 416 h 617"/>
                <a:gd name="T4" fmla="*/ 528 w 569"/>
                <a:gd name="T5" fmla="*/ 408 h 617"/>
                <a:gd name="T6" fmla="*/ 496 w 569"/>
                <a:gd name="T7" fmla="*/ 384 h 617"/>
                <a:gd name="T8" fmla="*/ 464 w 569"/>
                <a:gd name="T9" fmla="*/ 360 h 617"/>
                <a:gd name="T10" fmla="*/ 480 w 569"/>
                <a:gd name="T11" fmla="*/ 320 h 617"/>
                <a:gd name="T12" fmla="*/ 472 w 569"/>
                <a:gd name="T13" fmla="*/ 248 h 617"/>
                <a:gd name="T14" fmla="*/ 424 w 569"/>
                <a:gd name="T15" fmla="*/ 224 h 617"/>
                <a:gd name="T16" fmla="*/ 416 w 569"/>
                <a:gd name="T17" fmla="*/ 176 h 617"/>
                <a:gd name="T18" fmla="*/ 448 w 569"/>
                <a:gd name="T19" fmla="*/ 168 h 617"/>
                <a:gd name="T20" fmla="*/ 512 w 569"/>
                <a:gd name="T21" fmla="*/ 160 h 617"/>
                <a:gd name="T22" fmla="*/ 512 w 569"/>
                <a:gd name="T23" fmla="*/ 112 h 617"/>
                <a:gd name="T24" fmla="*/ 464 w 569"/>
                <a:gd name="T25" fmla="*/ 112 h 617"/>
                <a:gd name="T26" fmla="*/ 432 w 569"/>
                <a:gd name="T27" fmla="*/ 64 h 617"/>
                <a:gd name="T28" fmla="*/ 408 w 569"/>
                <a:gd name="T29" fmla="*/ 96 h 617"/>
                <a:gd name="T30" fmla="*/ 384 w 569"/>
                <a:gd name="T31" fmla="*/ 144 h 617"/>
                <a:gd name="T32" fmla="*/ 368 w 569"/>
                <a:gd name="T33" fmla="*/ 240 h 617"/>
                <a:gd name="T34" fmla="*/ 336 w 569"/>
                <a:gd name="T35" fmla="*/ 224 h 617"/>
                <a:gd name="T36" fmla="*/ 288 w 569"/>
                <a:gd name="T37" fmla="*/ 240 h 617"/>
                <a:gd name="T38" fmla="*/ 272 w 569"/>
                <a:gd name="T39" fmla="*/ 224 h 617"/>
                <a:gd name="T40" fmla="*/ 232 w 569"/>
                <a:gd name="T41" fmla="*/ 104 h 617"/>
                <a:gd name="T42" fmla="*/ 216 w 569"/>
                <a:gd name="T43" fmla="*/ 112 h 617"/>
                <a:gd name="T44" fmla="*/ 208 w 569"/>
                <a:gd name="T45" fmla="*/ 72 h 617"/>
                <a:gd name="T46" fmla="*/ 160 w 569"/>
                <a:gd name="T47" fmla="*/ 40 h 617"/>
                <a:gd name="T48" fmla="*/ 136 w 569"/>
                <a:gd name="T49" fmla="*/ 80 h 617"/>
                <a:gd name="T50" fmla="*/ 136 w 569"/>
                <a:gd name="T51" fmla="*/ 0 h 617"/>
                <a:gd name="T52" fmla="*/ 112 w 569"/>
                <a:gd name="T53" fmla="*/ 0 h 617"/>
                <a:gd name="T54" fmla="*/ 96 w 569"/>
                <a:gd name="T55" fmla="*/ 32 h 617"/>
                <a:gd name="T56" fmla="*/ 88 w 569"/>
                <a:gd name="T57" fmla="*/ 64 h 617"/>
                <a:gd name="T58" fmla="*/ 80 w 569"/>
                <a:gd name="T59" fmla="*/ 96 h 617"/>
                <a:gd name="T60" fmla="*/ 104 w 569"/>
                <a:gd name="T61" fmla="*/ 112 h 617"/>
                <a:gd name="T62" fmla="*/ 88 w 569"/>
                <a:gd name="T63" fmla="*/ 240 h 617"/>
                <a:gd name="T64" fmla="*/ 24 w 569"/>
                <a:gd name="T65" fmla="*/ 280 h 617"/>
                <a:gd name="T66" fmla="*/ 8 w 569"/>
                <a:gd name="T67" fmla="*/ 312 h 617"/>
                <a:gd name="T68" fmla="*/ 0 w 569"/>
                <a:gd name="T69" fmla="*/ 376 h 617"/>
                <a:gd name="T70" fmla="*/ 48 w 569"/>
                <a:gd name="T71" fmla="*/ 368 h 617"/>
                <a:gd name="T72" fmla="*/ 80 w 569"/>
                <a:gd name="T73" fmla="*/ 392 h 617"/>
                <a:gd name="T74" fmla="*/ 88 w 569"/>
                <a:gd name="T75" fmla="*/ 408 h 617"/>
                <a:gd name="T76" fmla="*/ 96 w 569"/>
                <a:gd name="T77" fmla="*/ 448 h 617"/>
                <a:gd name="T78" fmla="*/ 120 w 569"/>
                <a:gd name="T79" fmla="*/ 464 h 617"/>
                <a:gd name="T80" fmla="*/ 112 w 569"/>
                <a:gd name="T81" fmla="*/ 504 h 617"/>
                <a:gd name="T82" fmla="*/ 104 w 569"/>
                <a:gd name="T83" fmla="*/ 528 h 617"/>
                <a:gd name="T84" fmla="*/ 144 w 569"/>
                <a:gd name="T85" fmla="*/ 560 h 617"/>
                <a:gd name="T86" fmla="*/ 200 w 569"/>
                <a:gd name="T87" fmla="*/ 576 h 617"/>
                <a:gd name="T88" fmla="*/ 224 w 569"/>
                <a:gd name="T89" fmla="*/ 568 h 617"/>
                <a:gd name="T90" fmla="*/ 232 w 569"/>
                <a:gd name="T91" fmla="*/ 600 h 617"/>
                <a:gd name="T92" fmla="*/ 264 w 569"/>
                <a:gd name="T93" fmla="*/ 592 h 617"/>
                <a:gd name="T94" fmla="*/ 272 w 569"/>
                <a:gd name="T95" fmla="*/ 512 h 617"/>
                <a:gd name="T96" fmla="*/ 328 w 569"/>
                <a:gd name="T97" fmla="*/ 504 h 617"/>
                <a:gd name="T98" fmla="*/ 352 w 569"/>
                <a:gd name="T99" fmla="*/ 512 h 617"/>
                <a:gd name="T100" fmla="*/ 384 w 569"/>
                <a:gd name="T101" fmla="*/ 512 h 617"/>
                <a:gd name="T102" fmla="*/ 416 w 569"/>
                <a:gd name="T103" fmla="*/ 520 h 617"/>
                <a:gd name="T104" fmla="*/ 440 w 569"/>
                <a:gd name="T105" fmla="*/ 504 h 617"/>
                <a:gd name="T106" fmla="*/ 488 w 569"/>
                <a:gd name="T107" fmla="*/ 472 h 617"/>
                <a:gd name="T108" fmla="*/ 520 w 569"/>
                <a:gd name="T109" fmla="*/ 464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69" h="617">
                  <a:moveTo>
                    <a:pt x="520" y="464"/>
                  </a:moveTo>
                  <a:lnTo>
                    <a:pt x="528" y="448"/>
                  </a:lnTo>
                  <a:lnTo>
                    <a:pt x="568" y="448"/>
                  </a:lnTo>
                  <a:lnTo>
                    <a:pt x="560" y="416"/>
                  </a:lnTo>
                  <a:lnTo>
                    <a:pt x="552" y="400"/>
                  </a:lnTo>
                  <a:lnTo>
                    <a:pt x="528" y="408"/>
                  </a:lnTo>
                  <a:lnTo>
                    <a:pt x="504" y="400"/>
                  </a:lnTo>
                  <a:lnTo>
                    <a:pt x="496" y="384"/>
                  </a:lnTo>
                  <a:lnTo>
                    <a:pt x="464" y="384"/>
                  </a:lnTo>
                  <a:lnTo>
                    <a:pt x="464" y="360"/>
                  </a:lnTo>
                  <a:lnTo>
                    <a:pt x="464" y="344"/>
                  </a:lnTo>
                  <a:lnTo>
                    <a:pt x="480" y="320"/>
                  </a:lnTo>
                  <a:lnTo>
                    <a:pt x="448" y="288"/>
                  </a:lnTo>
                  <a:lnTo>
                    <a:pt x="472" y="248"/>
                  </a:lnTo>
                  <a:lnTo>
                    <a:pt x="472" y="216"/>
                  </a:lnTo>
                  <a:lnTo>
                    <a:pt x="424" y="224"/>
                  </a:lnTo>
                  <a:lnTo>
                    <a:pt x="424" y="184"/>
                  </a:lnTo>
                  <a:lnTo>
                    <a:pt x="416" y="176"/>
                  </a:lnTo>
                  <a:lnTo>
                    <a:pt x="432" y="160"/>
                  </a:lnTo>
                  <a:lnTo>
                    <a:pt x="448" y="168"/>
                  </a:lnTo>
                  <a:lnTo>
                    <a:pt x="464" y="152"/>
                  </a:lnTo>
                  <a:lnTo>
                    <a:pt x="512" y="160"/>
                  </a:lnTo>
                  <a:lnTo>
                    <a:pt x="528" y="136"/>
                  </a:lnTo>
                  <a:lnTo>
                    <a:pt x="512" y="112"/>
                  </a:lnTo>
                  <a:lnTo>
                    <a:pt x="488" y="128"/>
                  </a:lnTo>
                  <a:lnTo>
                    <a:pt x="464" y="112"/>
                  </a:lnTo>
                  <a:lnTo>
                    <a:pt x="464" y="64"/>
                  </a:lnTo>
                  <a:lnTo>
                    <a:pt x="432" y="64"/>
                  </a:lnTo>
                  <a:lnTo>
                    <a:pt x="424" y="96"/>
                  </a:lnTo>
                  <a:lnTo>
                    <a:pt x="408" y="96"/>
                  </a:lnTo>
                  <a:lnTo>
                    <a:pt x="408" y="120"/>
                  </a:lnTo>
                  <a:lnTo>
                    <a:pt x="384" y="144"/>
                  </a:lnTo>
                  <a:lnTo>
                    <a:pt x="368" y="144"/>
                  </a:lnTo>
                  <a:lnTo>
                    <a:pt x="368" y="240"/>
                  </a:lnTo>
                  <a:lnTo>
                    <a:pt x="344" y="240"/>
                  </a:lnTo>
                  <a:lnTo>
                    <a:pt x="336" y="224"/>
                  </a:lnTo>
                  <a:lnTo>
                    <a:pt x="320" y="240"/>
                  </a:lnTo>
                  <a:lnTo>
                    <a:pt x="288" y="240"/>
                  </a:lnTo>
                  <a:lnTo>
                    <a:pt x="288" y="232"/>
                  </a:lnTo>
                  <a:lnTo>
                    <a:pt x="272" y="224"/>
                  </a:lnTo>
                  <a:lnTo>
                    <a:pt x="272" y="192"/>
                  </a:lnTo>
                  <a:lnTo>
                    <a:pt x="232" y="104"/>
                  </a:lnTo>
                  <a:lnTo>
                    <a:pt x="216" y="104"/>
                  </a:lnTo>
                  <a:lnTo>
                    <a:pt x="216" y="112"/>
                  </a:lnTo>
                  <a:lnTo>
                    <a:pt x="200" y="88"/>
                  </a:lnTo>
                  <a:lnTo>
                    <a:pt x="208" y="72"/>
                  </a:lnTo>
                  <a:lnTo>
                    <a:pt x="176" y="32"/>
                  </a:lnTo>
                  <a:lnTo>
                    <a:pt x="160" y="40"/>
                  </a:lnTo>
                  <a:lnTo>
                    <a:pt x="152" y="80"/>
                  </a:lnTo>
                  <a:lnTo>
                    <a:pt x="136" y="80"/>
                  </a:lnTo>
                  <a:lnTo>
                    <a:pt x="136" y="64"/>
                  </a:lnTo>
                  <a:lnTo>
                    <a:pt x="136" y="0"/>
                  </a:lnTo>
                  <a:lnTo>
                    <a:pt x="120" y="16"/>
                  </a:lnTo>
                  <a:lnTo>
                    <a:pt x="112" y="0"/>
                  </a:lnTo>
                  <a:lnTo>
                    <a:pt x="96" y="16"/>
                  </a:lnTo>
                  <a:lnTo>
                    <a:pt x="96" y="32"/>
                  </a:lnTo>
                  <a:lnTo>
                    <a:pt x="104" y="64"/>
                  </a:lnTo>
                  <a:lnTo>
                    <a:pt x="88" y="64"/>
                  </a:lnTo>
                  <a:lnTo>
                    <a:pt x="72" y="64"/>
                  </a:lnTo>
                  <a:lnTo>
                    <a:pt x="80" y="96"/>
                  </a:lnTo>
                  <a:lnTo>
                    <a:pt x="80" y="112"/>
                  </a:lnTo>
                  <a:lnTo>
                    <a:pt x="104" y="112"/>
                  </a:lnTo>
                  <a:lnTo>
                    <a:pt x="104" y="168"/>
                  </a:lnTo>
                  <a:lnTo>
                    <a:pt x="88" y="240"/>
                  </a:lnTo>
                  <a:lnTo>
                    <a:pt x="40" y="272"/>
                  </a:lnTo>
                  <a:lnTo>
                    <a:pt x="24" y="280"/>
                  </a:lnTo>
                  <a:lnTo>
                    <a:pt x="16" y="288"/>
                  </a:lnTo>
                  <a:lnTo>
                    <a:pt x="8" y="312"/>
                  </a:lnTo>
                  <a:lnTo>
                    <a:pt x="8" y="360"/>
                  </a:lnTo>
                  <a:lnTo>
                    <a:pt x="0" y="376"/>
                  </a:lnTo>
                  <a:lnTo>
                    <a:pt x="32" y="376"/>
                  </a:lnTo>
                  <a:lnTo>
                    <a:pt x="48" y="368"/>
                  </a:lnTo>
                  <a:lnTo>
                    <a:pt x="88" y="376"/>
                  </a:lnTo>
                  <a:lnTo>
                    <a:pt x="80" y="392"/>
                  </a:lnTo>
                  <a:lnTo>
                    <a:pt x="72" y="392"/>
                  </a:lnTo>
                  <a:lnTo>
                    <a:pt x="88" y="408"/>
                  </a:lnTo>
                  <a:lnTo>
                    <a:pt x="80" y="432"/>
                  </a:lnTo>
                  <a:lnTo>
                    <a:pt x="96" y="448"/>
                  </a:lnTo>
                  <a:lnTo>
                    <a:pt x="120" y="448"/>
                  </a:lnTo>
                  <a:lnTo>
                    <a:pt x="120" y="464"/>
                  </a:lnTo>
                  <a:lnTo>
                    <a:pt x="112" y="472"/>
                  </a:lnTo>
                  <a:lnTo>
                    <a:pt x="112" y="504"/>
                  </a:lnTo>
                  <a:lnTo>
                    <a:pt x="96" y="504"/>
                  </a:lnTo>
                  <a:lnTo>
                    <a:pt x="104" y="528"/>
                  </a:lnTo>
                  <a:lnTo>
                    <a:pt x="144" y="528"/>
                  </a:lnTo>
                  <a:lnTo>
                    <a:pt x="144" y="560"/>
                  </a:lnTo>
                  <a:lnTo>
                    <a:pt x="160" y="568"/>
                  </a:lnTo>
                  <a:lnTo>
                    <a:pt x="200" y="576"/>
                  </a:lnTo>
                  <a:lnTo>
                    <a:pt x="216" y="560"/>
                  </a:lnTo>
                  <a:lnTo>
                    <a:pt x="224" y="568"/>
                  </a:lnTo>
                  <a:lnTo>
                    <a:pt x="216" y="592"/>
                  </a:lnTo>
                  <a:lnTo>
                    <a:pt x="232" y="600"/>
                  </a:lnTo>
                  <a:lnTo>
                    <a:pt x="264" y="616"/>
                  </a:lnTo>
                  <a:lnTo>
                    <a:pt x="264" y="592"/>
                  </a:lnTo>
                  <a:lnTo>
                    <a:pt x="264" y="520"/>
                  </a:lnTo>
                  <a:lnTo>
                    <a:pt x="272" y="512"/>
                  </a:lnTo>
                  <a:lnTo>
                    <a:pt x="320" y="512"/>
                  </a:lnTo>
                  <a:lnTo>
                    <a:pt x="328" y="504"/>
                  </a:lnTo>
                  <a:lnTo>
                    <a:pt x="344" y="504"/>
                  </a:lnTo>
                  <a:lnTo>
                    <a:pt x="352" y="512"/>
                  </a:lnTo>
                  <a:lnTo>
                    <a:pt x="376" y="504"/>
                  </a:lnTo>
                  <a:lnTo>
                    <a:pt x="384" y="512"/>
                  </a:lnTo>
                  <a:lnTo>
                    <a:pt x="392" y="504"/>
                  </a:lnTo>
                  <a:lnTo>
                    <a:pt x="416" y="520"/>
                  </a:lnTo>
                  <a:lnTo>
                    <a:pt x="416" y="504"/>
                  </a:lnTo>
                  <a:lnTo>
                    <a:pt x="440" y="504"/>
                  </a:lnTo>
                  <a:lnTo>
                    <a:pt x="480" y="496"/>
                  </a:lnTo>
                  <a:lnTo>
                    <a:pt x="488" y="472"/>
                  </a:lnTo>
                  <a:lnTo>
                    <a:pt x="504" y="464"/>
                  </a:lnTo>
                  <a:lnTo>
                    <a:pt x="520" y="464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8" name="Freeform 23"/>
            <p:cNvSpPr/>
            <p:nvPr/>
          </p:nvSpPr>
          <p:spPr bwMode="invGray">
            <a:xfrm>
              <a:off x="1891613" y="3048686"/>
              <a:ext cx="2308961" cy="1380057"/>
            </a:xfrm>
            <a:custGeom>
              <a:avLst/>
              <a:gdLst>
                <a:gd name="T0" fmla="*/ 1184 w 1209"/>
                <a:gd name="T1" fmla="*/ 728 h 785"/>
                <a:gd name="T2" fmla="*/ 1160 w 1209"/>
                <a:gd name="T3" fmla="*/ 728 h 785"/>
                <a:gd name="T4" fmla="*/ 1160 w 1209"/>
                <a:gd name="T5" fmla="*/ 784 h 785"/>
                <a:gd name="T6" fmla="*/ 1112 w 1209"/>
                <a:gd name="T7" fmla="*/ 760 h 785"/>
                <a:gd name="T8" fmla="*/ 1088 w 1209"/>
                <a:gd name="T9" fmla="*/ 752 h 785"/>
                <a:gd name="T10" fmla="*/ 1024 w 1209"/>
                <a:gd name="T11" fmla="*/ 720 h 785"/>
                <a:gd name="T12" fmla="*/ 1040 w 1209"/>
                <a:gd name="T13" fmla="*/ 696 h 785"/>
                <a:gd name="T14" fmla="*/ 1032 w 1209"/>
                <a:gd name="T15" fmla="*/ 680 h 785"/>
                <a:gd name="T16" fmla="*/ 1000 w 1209"/>
                <a:gd name="T17" fmla="*/ 664 h 785"/>
                <a:gd name="T18" fmla="*/ 976 w 1209"/>
                <a:gd name="T19" fmla="*/ 680 h 785"/>
                <a:gd name="T20" fmla="*/ 928 w 1209"/>
                <a:gd name="T21" fmla="*/ 648 h 785"/>
                <a:gd name="T22" fmla="*/ 832 w 1209"/>
                <a:gd name="T23" fmla="*/ 696 h 785"/>
                <a:gd name="T24" fmla="*/ 808 w 1209"/>
                <a:gd name="T25" fmla="*/ 720 h 785"/>
                <a:gd name="T26" fmla="*/ 728 w 1209"/>
                <a:gd name="T27" fmla="*/ 736 h 785"/>
                <a:gd name="T28" fmla="*/ 656 w 1209"/>
                <a:gd name="T29" fmla="*/ 712 h 785"/>
                <a:gd name="T30" fmla="*/ 632 w 1209"/>
                <a:gd name="T31" fmla="*/ 680 h 785"/>
                <a:gd name="T32" fmla="*/ 584 w 1209"/>
                <a:gd name="T33" fmla="*/ 704 h 785"/>
                <a:gd name="T34" fmla="*/ 536 w 1209"/>
                <a:gd name="T35" fmla="*/ 728 h 785"/>
                <a:gd name="T36" fmla="*/ 456 w 1209"/>
                <a:gd name="T37" fmla="*/ 672 h 785"/>
                <a:gd name="T38" fmla="*/ 408 w 1209"/>
                <a:gd name="T39" fmla="*/ 640 h 785"/>
                <a:gd name="T40" fmla="*/ 360 w 1209"/>
                <a:gd name="T41" fmla="*/ 624 h 785"/>
                <a:gd name="T42" fmla="*/ 320 w 1209"/>
                <a:gd name="T43" fmla="*/ 592 h 785"/>
                <a:gd name="T44" fmla="*/ 272 w 1209"/>
                <a:gd name="T45" fmla="*/ 520 h 785"/>
                <a:gd name="T46" fmla="*/ 248 w 1209"/>
                <a:gd name="T47" fmla="*/ 512 h 785"/>
                <a:gd name="T48" fmla="*/ 208 w 1209"/>
                <a:gd name="T49" fmla="*/ 456 h 785"/>
                <a:gd name="T50" fmla="*/ 160 w 1209"/>
                <a:gd name="T51" fmla="*/ 384 h 785"/>
                <a:gd name="T52" fmla="*/ 120 w 1209"/>
                <a:gd name="T53" fmla="*/ 408 h 785"/>
                <a:gd name="T54" fmla="*/ 64 w 1209"/>
                <a:gd name="T55" fmla="*/ 328 h 785"/>
                <a:gd name="T56" fmla="*/ 32 w 1209"/>
                <a:gd name="T57" fmla="*/ 272 h 785"/>
                <a:gd name="T58" fmla="*/ 0 w 1209"/>
                <a:gd name="T59" fmla="*/ 256 h 785"/>
                <a:gd name="T60" fmla="*/ 16 w 1209"/>
                <a:gd name="T61" fmla="*/ 176 h 785"/>
                <a:gd name="T62" fmla="*/ 48 w 1209"/>
                <a:gd name="T63" fmla="*/ 192 h 785"/>
                <a:gd name="T64" fmla="*/ 80 w 1209"/>
                <a:gd name="T65" fmla="*/ 184 h 785"/>
                <a:gd name="T66" fmla="*/ 80 w 1209"/>
                <a:gd name="T67" fmla="*/ 128 h 785"/>
                <a:gd name="T68" fmla="*/ 56 w 1209"/>
                <a:gd name="T69" fmla="*/ 96 h 785"/>
                <a:gd name="T70" fmla="*/ 80 w 1209"/>
                <a:gd name="T71" fmla="*/ 48 h 785"/>
                <a:gd name="T72" fmla="*/ 152 w 1209"/>
                <a:gd name="T73" fmla="*/ 40 h 785"/>
                <a:gd name="T74" fmla="*/ 208 w 1209"/>
                <a:gd name="T75" fmla="*/ 8 h 785"/>
                <a:gd name="T76" fmla="*/ 288 w 1209"/>
                <a:gd name="T77" fmla="*/ 16 h 785"/>
                <a:gd name="T78" fmla="*/ 344 w 1209"/>
                <a:gd name="T79" fmla="*/ 56 h 785"/>
                <a:gd name="T80" fmla="*/ 432 w 1209"/>
                <a:gd name="T81" fmla="*/ 56 h 785"/>
                <a:gd name="T82" fmla="*/ 528 w 1209"/>
                <a:gd name="T83" fmla="*/ 40 h 785"/>
                <a:gd name="T84" fmla="*/ 664 w 1209"/>
                <a:gd name="T85" fmla="*/ 56 h 785"/>
                <a:gd name="T86" fmla="*/ 712 w 1209"/>
                <a:gd name="T87" fmla="*/ 72 h 785"/>
                <a:gd name="T88" fmla="*/ 704 w 1209"/>
                <a:gd name="T89" fmla="*/ 96 h 785"/>
                <a:gd name="T90" fmla="*/ 728 w 1209"/>
                <a:gd name="T91" fmla="*/ 136 h 785"/>
                <a:gd name="T92" fmla="*/ 712 w 1209"/>
                <a:gd name="T93" fmla="*/ 184 h 785"/>
                <a:gd name="T94" fmla="*/ 696 w 1209"/>
                <a:gd name="T95" fmla="*/ 248 h 785"/>
                <a:gd name="T96" fmla="*/ 736 w 1209"/>
                <a:gd name="T97" fmla="*/ 320 h 785"/>
                <a:gd name="T98" fmla="*/ 832 w 1209"/>
                <a:gd name="T99" fmla="*/ 368 h 785"/>
                <a:gd name="T100" fmla="*/ 936 w 1209"/>
                <a:gd name="T101" fmla="*/ 416 h 785"/>
                <a:gd name="T102" fmla="*/ 992 w 1209"/>
                <a:gd name="T103" fmla="*/ 424 h 785"/>
                <a:gd name="T104" fmla="*/ 1008 w 1209"/>
                <a:gd name="T105" fmla="*/ 480 h 785"/>
                <a:gd name="T106" fmla="*/ 1040 w 1209"/>
                <a:gd name="T107" fmla="*/ 496 h 785"/>
                <a:gd name="T108" fmla="*/ 1056 w 1209"/>
                <a:gd name="T109" fmla="*/ 472 h 785"/>
                <a:gd name="T110" fmla="*/ 1080 w 1209"/>
                <a:gd name="T111" fmla="*/ 480 h 785"/>
                <a:gd name="T112" fmla="*/ 1096 w 1209"/>
                <a:gd name="T113" fmla="*/ 464 h 785"/>
                <a:gd name="T114" fmla="*/ 1136 w 1209"/>
                <a:gd name="T115" fmla="*/ 440 h 785"/>
                <a:gd name="T116" fmla="*/ 1176 w 1209"/>
                <a:gd name="T117" fmla="*/ 456 h 785"/>
                <a:gd name="T118" fmla="*/ 1208 w 1209"/>
                <a:gd name="T119" fmla="*/ 536 h 785"/>
                <a:gd name="T120" fmla="*/ 1208 w 1209"/>
                <a:gd name="T121" fmla="*/ 576 h 785"/>
                <a:gd name="T122" fmla="*/ 1200 w 1209"/>
                <a:gd name="T123" fmla="*/ 712 h 7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209" h="785">
                  <a:moveTo>
                    <a:pt x="1200" y="712"/>
                  </a:moveTo>
                  <a:lnTo>
                    <a:pt x="1184" y="728"/>
                  </a:lnTo>
                  <a:lnTo>
                    <a:pt x="1176" y="712"/>
                  </a:lnTo>
                  <a:lnTo>
                    <a:pt x="1160" y="728"/>
                  </a:lnTo>
                  <a:lnTo>
                    <a:pt x="1168" y="776"/>
                  </a:lnTo>
                  <a:lnTo>
                    <a:pt x="1160" y="784"/>
                  </a:lnTo>
                  <a:lnTo>
                    <a:pt x="1136" y="776"/>
                  </a:lnTo>
                  <a:lnTo>
                    <a:pt x="1112" y="760"/>
                  </a:lnTo>
                  <a:lnTo>
                    <a:pt x="1112" y="744"/>
                  </a:lnTo>
                  <a:lnTo>
                    <a:pt x="1088" y="752"/>
                  </a:lnTo>
                  <a:lnTo>
                    <a:pt x="1024" y="728"/>
                  </a:lnTo>
                  <a:lnTo>
                    <a:pt x="1024" y="720"/>
                  </a:lnTo>
                  <a:lnTo>
                    <a:pt x="1040" y="712"/>
                  </a:lnTo>
                  <a:lnTo>
                    <a:pt x="1040" y="696"/>
                  </a:lnTo>
                  <a:lnTo>
                    <a:pt x="1024" y="688"/>
                  </a:lnTo>
                  <a:lnTo>
                    <a:pt x="1032" y="680"/>
                  </a:lnTo>
                  <a:lnTo>
                    <a:pt x="1016" y="656"/>
                  </a:lnTo>
                  <a:lnTo>
                    <a:pt x="1000" y="664"/>
                  </a:lnTo>
                  <a:lnTo>
                    <a:pt x="984" y="672"/>
                  </a:lnTo>
                  <a:lnTo>
                    <a:pt x="976" y="680"/>
                  </a:lnTo>
                  <a:lnTo>
                    <a:pt x="960" y="680"/>
                  </a:lnTo>
                  <a:lnTo>
                    <a:pt x="928" y="648"/>
                  </a:lnTo>
                  <a:lnTo>
                    <a:pt x="864" y="696"/>
                  </a:lnTo>
                  <a:lnTo>
                    <a:pt x="832" y="696"/>
                  </a:lnTo>
                  <a:lnTo>
                    <a:pt x="824" y="720"/>
                  </a:lnTo>
                  <a:lnTo>
                    <a:pt x="808" y="720"/>
                  </a:lnTo>
                  <a:lnTo>
                    <a:pt x="760" y="744"/>
                  </a:lnTo>
                  <a:lnTo>
                    <a:pt x="728" y="736"/>
                  </a:lnTo>
                  <a:lnTo>
                    <a:pt x="712" y="712"/>
                  </a:lnTo>
                  <a:lnTo>
                    <a:pt x="656" y="712"/>
                  </a:lnTo>
                  <a:lnTo>
                    <a:pt x="664" y="688"/>
                  </a:lnTo>
                  <a:lnTo>
                    <a:pt x="632" y="680"/>
                  </a:lnTo>
                  <a:lnTo>
                    <a:pt x="600" y="680"/>
                  </a:lnTo>
                  <a:lnTo>
                    <a:pt x="584" y="704"/>
                  </a:lnTo>
                  <a:lnTo>
                    <a:pt x="552" y="728"/>
                  </a:lnTo>
                  <a:lnTo>
                    <a:pt x="536" y="728"/>
                  </a:lnTo>
                  <a:lnTo>
                    <a:pt x="544" y="680"/>
                  </a:lnTo>
                  <a:lnTo>
                    <a:pt x="456" y="672"/>
                  </a:lnTo>
                  <a:lnTo>
                    <a:pt x="424" y="640"/>
                  </a:lnTo>
                  <a:lnTo>
                    <a:pt x="408" y="640"/>
                  </a:lnTo>
                  <a:lnTo>
                    <a:pt x="392" y="648"/>
                  </a:lnTo>
                  <a:lnTo>
                    <a:pt x="360" y="624"/>
                  </a:lnTo>
                  <a:lnTo>
                    <a:pt x="336" y="600"/>
                  </a:lnTo>
                  <a:lnTo>
                    <a:pt x="320" y="592"/>
                  </a:lnTo>
                  <a:lnTo>
                    <a:pt x="280" y="544"/>
                  </a:lnTo>
                  <a:lnTo>
                    <a:pt x="272" y="520"/>
                  </a:lnTo>
                  <a:lnTo>
                    <a:pt x="264" y="512"/>
                  </a:lnTo>
                  <a:lnTo>
                    <a:pt x="248" y="512"/>
                  </a:lnTo>
                  <a:lnTo>
                    <a:pt x="224" y="464"/>
                  </a:lnTo>
                  <a:lnTo>
                    <a:pt x="208" y="456"/>
                  </a:lnTo>
                  <a:lnTo>
                    <a:pt x="192" y="424"/>
                  </a:lnTo>
                  <a:lnTo>
                    <a:pt x="160" y="384"/>
                  </a:lnTo>
                  <a:lnTo>
                    <a:pt x="144" y="384"/>
                  </a:lnTo>
                  <a:lnTo>
                    <a:pt x="120" y="408"/>
                  </a:lnTo>
                  <a:lnTo>
                    <a:pt x="96" y="376"/>
                  </a:lnTo>
                  <a:lnTo>
                    <a:pt x="64" y="328"/>
                  </a:lnTo>
                  <a:lnTo>
                    <a:pt x="40" y="304"/>
                  </a:lnTo>
                  <a:lnTo>
                    <a:pt x="32" y="272"/>
                  </a:lnTo>
                  <a:lnTo>
                    <a:pt x="8" y="280"/>
                  </a:lnTo>
                  <a:lnTo>
                    <a:pt x="0" y="256"/>
                  </a:lnTo>
                  <a:lnTo>
                    <a:pt x="8" y="248"/>
                  </a:lnTo>
                  <a:lnTo>
                    <a:pt x="16" y="176"/>
                  </a:lnTo>
                  <a:lnTo>
                    <a:pt x="32" y="168"/>
                  </a:lnTo>
                  <a:lnTo>
                    <a:pt x="48" y="192"/>
                  </a:lnTo>
                  <a:lnTo>
                    <a:pt x="64" y="184"/>
                  </a:lnTo>
                  <a:lnTo>
                    <a:pt x="80" y="184"/>
                  </a:lnTo>
                  <a:lnTo>
                    <a:pt x="72" y="144"/>
                  </a:lnTo>
                  <a:lnTo>
                    <a:pt x="80" y="128"/>
                  </a:lnTo>
                  <a:lnTo>
                    <a:pt x="56" y="120"/>
                  </a:lnTo>
                  <a:lnTo>
                    <a:pt x="56" y="96"/>
                  </a:lnTo>
                  <a:lnTo>
                    <a:pt x="64" y="56"/>
                  </a:lnTo>
                  <a:lnTo>
                    <a:pt x="80" y="48"/>
                  </a:lnTo>
                  <a:lnTo>
                    <a:pt x="120" y="56"/>
                  </a:lnTo>
                  <a:lnTo>
                    <a:pt x="152" y="40"/>
                  </a:lnTo>
                  <a:lnTo>
                    <a:pt x="176" y="0"/>
                  </a:lnTo>
                  <a:lnTo>
                    <a:pt x="208" y="8"/>
                  </a:lnTo>
                  <a:lnTo>
                    <a:pt x="272" y="32"/>
                  </a:lnTo>
                  <a:lnTo>
                    <a:pt x="288" y="16"/>
                  </a:lnTo>
                  <a:lnTo>
                    <a:pt x="336" y="24"/>
                  </a:lnTo>
                  <a:lnTo>
                    <a:pt x="344" y="56"/>
                  </a:lnTo>
                  <a:lnTo>
                    <a:pt x="408" y="72"/>
                  </a:lnTo>
                  <a:lnTo>
                    <a:pt x="432" y="56"/>
                  </a:lnTo>
                  <a:lnTo>
                    <a:pt x="504" y="56"/>
                  </a:lnTo>
                  <a:lnTo>
                    <a:pt x="528" y="40"/>
                  </a:lnTo>
                  <a:lnTo>
                    <a:pt x="640" y="32"/>
                  </a:lnTo>
                  <a:lnTo>
                    <a:pt x="664" y="56"/>
                  </a:lnTo>
                  <a:lnTo>
                    <a:pt x="696" y="64"/>
                  </a:lnTo>
                  <a:lnTo>
                    <a:pt x="712" y="72"/>
                  </a:lnTo>
                  <a:lnTo>
                    <a:pt x="720" y="88"/>
                  </a:lnTo>
                  <a:lnTo>
                    <a:pt x="704" y="96"/>
                  </a:lnTo>
                  <a:lnTo>
                    <a:pt x="728" y="104"/>
                  </a:lnTo>
                  <a:lnTo>
                    <a:pt x="728" y="136"/>
                  </a:lnTo>
                  <a:lnTo>
                    <a:pt x="704" y="168"/>
                  </a:lnTo>
                  <a:lnTo>
                    <a:pt x="712" y="184"/>
                  </a:lnTo>
                  <a:lnTo>
                    <a:pt x="704" y="232"/>
                  </a:lnTo>
                  <a:lnTo>
                    <a:pt x="696" y="248"/>
                  </a:lnTo>
                  <a:lnTo>
                    <a:pt x="712" y="296"/>
                  </a:lnTo>
                  <a:lnTo>
                    <a:pt x="736" y="320"/>
                  </a:lnTo>
                  <a:lnTo>
                    <a:pt x="784" y="320"/>
                  </a:lnTo>
                  <a:lnTo>
                    <a:pt x="832" y="368"/>
                  </a:lnTo>
                  <a:lnTo>
                    <a:pt x="864" y="376"/>
                  </a:lnTo>
                  <a:lnTo>
                    <a:pt x="936" y="416"/>
                  </a:lnTo>
                  <a:lnTo>
                    <a:pt x="968" y="400"/>
                  </a:lnTo>
                  <a:lnTo>
                    <a:pt x="992" y="424"/>
                  </a:lnTo>
                  <a:lnTo>
                    <a:pt x="1016" y="448"/>
                  </a:lnTo>
                  <a:lnTo>
                    <a:pt x="1008" y="480"/>
                  </a:lnTo>
                  <a:lnTo>
                    <a:pt x="1040" y="480"/>
                  </a:lnTo>
                  <a:lnTo>
                    <a:pt x="1040" y="496"/>
                  </a:lnTo>
                  <a:lnTo>
                    <a:pt x="1064" y="496"/>
                  </a:lnTo>
                  <a:lnTo>
                    <a:pt x="1056" y="472"/>
                  </a:lnTo>
                  <a:lnTo>
                    <a:pt x="1072" y="472"/>
                  </a:lnTo>
                  <a:lnTo>
                    <a:pt x="1080" y="480"/>
                  </a:lnTo>
                  <a:lnTo>
                    <a:pt x="1096" y="480"/>
                  </a:lnTo>
                  <a:lnTo>
                    <a:pt x="1096" y="464"/>
                  </a:lnTo>
                  <a:lnTo>
                    <a:pt x="1120" y="464"/>
                  </a:lnTo>
                  <a:lnTo>
                    <a:pt x="1136" y="440"/>
                  </a:lnTo>
                  <a:lnTo>
                    <a:pt x="1152" y="432"/>
                  </a:lnTo>
                  <a:lnTo>
                    <a:pt x="1176" y="456"/>
                  </a:lnTo>
                  <a:lnTo>
                    <a:pt x="1176" y="480"/>
                  </a:lnTo>
                  <a:lnTo>
                    <a:pt x="1208" y="536"/>
                  </a:lnTo>
                  <a:lnTo>
                    <a:pt x="1192" y="544"/>
                  </a:lnTo>
                  <a:lnTo>
                    <a:pt x="1208" y="576"/>
                  </a:lnTo>
                  <a:lnTo>
                    <a:pt x="1208" y="608"/>
                  </a:lnTo>
                  <a:lnTo>
                    <a:pt x="1200" y="712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 cap="rnd" cmpd="sng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9" name="Freeform 24"/>
            <p:cNvSpPr/>
            <p:nvPr/>
          </p:nvSpPr>
          <p:spPr bwMode="gray">
            <a:xfrm>
              <a:off x="4061326" y="3613001"/>
              <a:ext cx="1449317" cy="1113265"/>
            </a:xfrm>
            <a:custGeom>
              <a:avLst/>
              <a:gdLst>
                <a:gd name="T0" fmla="*/ 696 w 761"/>
                <a:gd name="T1" fmla="*/ 488 h 633"/>
                <a:gd name="T2" fmla="*/ 672 w 761"/>
                <a:gd name="T3" fmla="*/ 504 h 633"/>
                <a:gd name="T4" fmla="*/ 656 w 761"/>
                <a:gd name="T5" fmla="*/ 488 h 633"/>
                <a:gd name="T6" fmla="*/ 608 w 761"/>
                <a:gd name="T7" fmla="*/ 432 h 633"/>
                <a:gd name="T8" fmla="*/ 584 w 761"/>
                <a:gd name="T9" fmla="*/ 424 h 633"/>
                <a:gd name="T10" fmla="*/ 552 w 761"/>
                <a:gd name="T11" fmla="*/ 440 h 633"/>
                <a:gd name="T12" fmla="*/ 536 w 761"/>
                <a:gd name="T13" fmla="*/ 472 h 633"/>
                <a:gd name="T14" fmla="*/ 512 w 761"/>
                <a:gd name="T15" fmla="*/ 464 h 633"/>
                <a:gd name="T16" fmla="*/ 472 w 761"/>
                <a:gd name="T17" fmla="*/ 472 h 633"/>
                <a:gd name="T18" fmla="*/ 504 w 761"/>
                <a:gd name="T19" fmla="*/ 496 h 633"/>
                <a:gd name="T20" fmla="*/ 456 w 761"/>
                <a:gd name="T21" fmla="*/ 528 h 633"/>
                <a:gd name="T22" fmla="*/ 416 w 761"/>
                <a:gd name="T23" fmla="*/ 520 h 633"/>
                <a:gd name="T24" fmla="*/ 392 w 761"/>
                <a:gd name="T25" fmla="*/ 456 h 633"/>
                <a:gd name="T26" fmla="*/ 360 w 761"/>
                <a:gd name="T27" fmla="*/ 488 h 633"/>
                <a:gd name="T28" fmla="*/ 336 w 761"/>
                <a:gd name="T29" fmla="*/ 504 h 633"/>
                <a:gd name="T30" fmla="*/ 296 w 761"/>
                <a:gd name="T31" fmla="*/ 536 h 633"/>
                <a:gd name="T32" fmla="*/ 272 w 761"/>
                <a:gd name="T33" fmla="*/ 632 h 633"/>
                <a:gd name="T34" fmla="*/ 248 w 761"/>
                <a:gd name="T35" fmla="*/ 632 h 633"/>
                <a:gd name="T36" fmla="*/ 216 w 761"/>
                <a:gd name="T37" fmla="*/ 624 h 633"/>
                <a:gd name="T38" fmla="*/ 200 w 761"/>
                <a:gd name="T39" fmla="*/ 576 h 633"/>
                <a:gd name="T40" fmla="*/ 144 w 761"/>
                <a:gd name="T41" fmla="*/ 496 h 633"/>
                <a:gd name="T42" fmla="*/ 128 w 761"/>
                <a:gd name="T43" fmla="*/ 480 h 633"/>
                <a:gd name="T44" fmla="*/ 104 w 761"/>
                <a:gd name="T45" fmla="*/ 424 h 633"/>
                <a:gd name="T46" fmla="*/ 80 w 761"/>
                <a:gd name="T47" fmla="*/ 464 h 633"/>
                <a:gd name="T48" fmla="*/ 72 w 761"/>
                <a:gd name="T49" fmla="*/ 248 h 633"/>
                <a:gd name="T50" fmla="*/ 72 w 761"/>
                <a:gd name="T51" fmla="*/ 216 h 633"/>
                <a:gd name="T52" fmla="*/ 40 w 761"/>
                <a:gd name="T53" fmla="*/ 136 h 633"/>
                <a:gd name="T54" fmla="*/ 0 w 761"/>
                <a:gd name="T55" fmla="*/ 104 h 633"/>
                <a:gd name="T56" fmla="*/ 8 w 761"/>
                <a:gd name="T57" fmla="*/ 64 h 633"/>
                <a:gd name="T58" fmla="*/ 16 w 761"/>
                <a:gd name="T59" fmla="*/ 32 h 633"/>
                <a:gd name="T60" fmla="*/ 32 w 761"/>
                <a:gd name="T61" fmla="*/ 0 h 633"/>
                <a:gd name="T62" fmla="*/ 64 w 761"/>
                <a:gd name="T63" fmla="*/ 16 h 633"/>
                <a:gd name="T64" fmla="*/ 88 w 761"/>
                <a:gd name="T65" fmla="*/ 80 h 633"/>
                <a:gd name="T66" fmla="*/ 128 w 761"/>
                <a:gd name="T67" fmla="*/ 120 h 633"/>
                <a:gd name="T68" fmla="*/ 152 w 761"/>
                <a:gd name="T69" fmla="*/ 104 h 633"/>
                <a:gd name="T70" fmla="*/ 176 w 761"/>
                <a:gd name="T71" fmla="*/ 128 h 633"/>
                <a:gd name="T72" fmla="*/ 224 w 761"/>
                <a:gd name="T73" fmla="*/ 96 h 633"/>
                <a:gd name="T74" fmla="*/ 288 w 761"/>
                <a:gd name="T75" fmla="*/ 96 h 633"/>
                <a:gd name="T76" fmla="*/ 296 w 761"/>
                <a:gd name="T77" fmla="*/ 40 h 633"/>
                <a:gd name="T78" fmla="*/ 320 w 761"/>
                <a:gd name="T79" fmla="*/ 32 h 633"/>
                <a:gd name="T80" fmla="*/ 344 w 761"/>
                <a:gd name="T81" fmla="*/ 48 h 633"/>
                <a:gd name="T82" fmla="*/ 400 w 761"/>
                <a:gd name="T83" fmla="*/ 72 h 633"/>
                <a:gd name="T84" fmla="*/ 416 w 761"/>
                <a:gd name="T85" fmla="*/ 136 h 633"/>
                <a:gd name="T86" fmla="*/ 472 w 761"/>
                <a:gd name="T87" fmla="*/ 160 h 633"/>
                <a:gd name="T88" fmla="*/ 512 w 761"/>
                <a:gd name="T89" fmla="*/ 136 h 633"/>
                <a:gd name="T90" fmla="*/ 552 w 761"/>
                <a:gd name="T91" fmla="*/ 144 h 633"/>
                <a:gd name="T92" fmla="*/ 624 w 761"/>
                <a:gd name="T93" fmla="*/ 184 h 633"/>
                <a:gd name="T94" fmla="*/ 704 w 761"/>
                <a:gd name="T95" fmla="*/ 224 h 633"/>
                <a:gd name="T96" fmla="*/ 760 w 761"/>
                <a:gd name="T97" fmla="*/ 256 h 633"/>
                <a:gd name="T98" fmla="*/ 744 w 761"/>
                <a:gd name="T99" fmla="*/ 296 h 633"/>
                <a:gd name="T100" fmla="*/ 664 w 761"/>
                <a:gd name="T101" fmla="*/ 312 h 633"/>
                <a:gd name="T102" fmla="*/ 648 w 761"/>
                <a:gd name="T103" fmla="*/ 336 h 633"/>
                <a:gd name="T104" fmla="*/ 656 w 761"/>
                <a:gd name="T105" fmla="*/ 360 h 633"/>
                <a:gd name="T106" fmla="*/ 656 w 761"/>
                <a:gd name="T107" fmla="*/ 376 h 633"/>
                <a:gd name="T108" fmla="*/ 704 w 761"/>
                <a:gd name="T109" fmla="*/ 456 h 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61" h="633">
                  <a:moveTo>
                    <a:pt x="696" y="480"/>
                  </a:moveTo>
                  <a:lnTo>
                    <a:pt x="696" y="488"/>
                  </a:lnTo>
                  <a:lnTo>
                    <a:pt x="688" y="504"/>
                  </a:lnTo>
                  <a:lnTo>
                    <a:pt x="672" y="504"/>
                  </a:lnTo>
                  <a:lnTo>
                    <a:pt x="664" y="488"/>
                  </a:lnTo>
                  <a:lnTo>
                    <a:pt x="656" y="488"/>
                  </a:lnTo>
                  <a:lnTo>
                    <a:pt x="632" y="432"/>
                  </a:lnTo>
                  <a:lnTo>
                    <a:pt x="608" y="432"/>
                  </a:lnTo>
                  <a:lnTo>
                    <a:pt x="592" y="416"/>
                  </a:lnTo>
                  <a:lnTo>
                    <a:pt x="584" y="424"/>
                  </a:lnTo>
                  <a:lnTo>
                    <a:pt x="576" y="456"/>
                  </a:lnTo>
                  <a:lnTo>
                    <a:pt x="552" y="440"/>
                  </a:lnTo>
                  <a:lnTo>
                    <a:pt x="552" y="464"/>
                  </a:lnTo>
                  <a:lnTo>
                    <a:pt x="536" y="472"/>
                  </a:lnTo>
                  <a:lnTo>
                    <a:pt x="528" y="464"/>
                  </a:lnTo>
                  <a:lnTo>
                    <a:pt x="512" y="464"/>
                  </a:lnTo>
                  <a:lnTo>
                    <a:pt x="488" y="456"/>
                  </a:lnTo>
                  <a:lnTo>
                    <a:pt x="472" y="472"/>
                  </a:lnTo>
                  <a:lnTo>
                    <a:pt x="480" y="496"/>
                  </a:lnTo>
                  <a:lnTo>
                    <a:pt x="504" y="496"/>
                  </a:lnTo>
                  <a:lnTo>
                    <a:pt x="512" y="528"/>
                  </a:lnTo>
                  <a:lnTo>
                    <a:pt x="456" y="528"/>
                  </a:lnTo>
                  <a:lnTo>
                    <a:pt x="440" y="504"/>
                  </a:lnTo>
                  <a:lnTo>
                    <a:pt x="416" y="520"/>
                  </a:lnTo>
                  <a:lnTo>
                    <a:pt x="392" y="504"/>
                  </a:lnTo>
                  <a:lnTo>
                    <a:pt x="392" y="456"/>
                  </a:lnTo>
                  <a:lnTo>
                    <a:pt x="360" y="456"/>
                  </a:lnTo>
                  <a:lnTo>
                    <a:pt x="360" y="488"/>
                  </a:lnTo>
                  <a:lnTo>
                    <a:pt x="336" y="496"/>
                  </a:lnTo>
                  <a:lnTo>
                    <a:pt x="336" y="504"/>
                  </a:lnTo>
                  <a:lnTo>
                    <a:pt x="312" y="536"/>
                  </a:lnTo>
                  <a:lnTo>
                    <a:pt x="296" y="536"/>
                  </a:lnTo>
                  <a:lnTo>
                    <a:pt x="296" y="632"/>
                  </a:lnTo>
                  <a:lnTo>
                    <a:pt x="272" y="632"/>
                  </a:lnTo>
                  <a:lnTo>
                    <a:pt x="264" y="616"/>
                  </a:lnTo>
                  <a:lnTo>
                    <a:pt x="248" y="632"/>
                  </a:lnTo>
                  <a:lnTo>
                    <a:pt x="216" y="632"/>
                  </a:lnTo>
                  <a:lnTo>
                    <a:pt x="216" y="624"/>
                  </a:lnTo>
                  <a:lnTo>
                    <a:pt x="200" y="616"/>
                  </a:lnTo>
                  <a:lnTo>
                    <a:pt x="200" y="576"/>
                  </a:lnTo>
                  <a:lnTo>
                    <a:pt x="160" y="496"/>
                  </a:lnTo>
                  <a:lnTo>
                    <a:pt x="144" y="496"/>
                  </a:lnTo>
                  <a:lnTo>
                    <a:pt x="144" y="504"/>
                  </a:lnTo>
                  <a:lnTo>
                    <a:pt x="128" y="480"/>
                  </a:lnTo>
                  <a:lnTo>
                    <a:pt x="136" y="472"/>
                  </a:lnTo>
                  <a:lnTo>
                    <a:pt x="104" y="424"/>
                  </a:lnTo>
                  <a:lnTo>
                    <a:pt x="88" y="432"/>
                  </a:lnTo>
                  <a:lnTo>
                    <a:pt x="80" y="464"/>
                  </a:lnTo>
                  <a:lnTo>
                    <a:pt x="64" y="472"/>
                  </a:lnTo>
                  <a:lnTo>
                    <a:pt x="72" y="248"/>
                  </a:lnTo>
                  <a:lnTo>
                    <a:pt x="56" y="224"/>
                  </a:lnTo>
                  <a:lnTo>
                    <a:pt x="72" y="216"/>
                  </a:lnTo>
                  <a:lnTo>
                    <a:pt x="40" y="160"/>
                  </a:lnTo>
                  <a:lnTo>
                    <a:pt x="40" y="136"/>
                  </a:lnTo>
                  <a:lnTo>
                    <a:pt x="16" y="112"/>
                  </a:lnTo>
                  <a:lnTo>
                    <a:pt x="0" y="104"/>
                  </a:lnTo>
                  <a:lnTo>
                    <a:pt x="0" y="96"/>
                  </a:lnTo>
                  <a:lnTo>
                    <a:pt x="8" y="64"/>
                  </a:lnTo>
                  <a:lnTo>
                    <a:pt x="24" y="48"/>
                  </a:lnTo>
                  <a:lnTo>
                    <a:pt x="16" y="32"/>
                  </a:lnTo>
                  <a:lnTo>
                    <a:pt x="16" y="0"/>
                  </a:lnTo>
                  <a:lnTo>
                    <a:pt x="32" y="0"/>
                  </a:lnTo>
                  <a:lnTo>
                    <a:pt x="40" y="16"/>
                  </a:lnTo>
                  <a:lnTo>
                    <a:pt x="64" y="16"/>
                  </a:lnTo>
                  <a:lnTo>
                    <a:pt x="88" y="40"/>
                  </a:lnTo>
                  <a:lnTo>
                    <a:pt x="88" y="80"/>
                  </a:lnTo>
                  <a:lnTo>
                    <a:pt x="104" y="80"/>
                  </a:lnTo>
                  <a:lnTo>
                    <a:pt x="128" y="120"/>
                  </a:lnTo>
                  <a:lnTo>
                    <a:pt x="152" y="112"/>
                  </a:lnTo>
                  <a:lnTo>
                    <a:pt x="152" y="104"/>
                  </a:lnTo>
                  <a:lnTo>
                    <a:pt x="160" y="112"/>
                  </a:lnTo>
                  <a:lnTo>
                    <a:pt x="176" y="128"/>
                  </a:lnTo>
                  <a:lnTo>
                    <a:pt x="216" y="128"/>
                  </a:lnTo>
                  <a:lnTo>
                    <a:pt x="224" y="96"/>
                  </a:lnTo>
                  <a:lnTo>
                    <a:pt x="256" y="88"/>
                  </a:lnTo>
                  <a:lnTo>
                    <a:pt x="288" y="96"/>
                  </a:lnTo>
                  <a:lnTo>
                    <a:pt x="304" y="72"/>
                  </a:lnTo>
                  <a:lnTo>
                    <a:pt x="296" y="40"/>
                  </a:lnTo>
                  <a:lnTo>
                    <a:pt x="296" y="32"/>
                  </a:lnTo>
                  <a:lnTo>
                    <a:pt x="320" y="32"/>
                  </a:lnTo>
                  <a:lnTo>
                    <a:pt x="336" y="24"/>
                  </a:lnTo>
                  <a:lnTo>
                    <a:pt x="344" y="48"/>
                  </a:lnTo>
                  <a:lnTo>
                    <a:pt x="384" y="72"/>
                  </a:lnTo>
                  <a:lnTo>
                    <a:pt x="400" y="72"/>
                  </a:lnTo>
                  <a:lnTo>
                    <a:pt x="400" y="88"/>
                  </a:lnTo>
                  <a:lnTo>
                    <a:pt x="416" y="136"/>
                  </a:lnTo>
                  <a:lnTo>
                    <a:pt x="432" y="152"/>
                  </a:lnTo>
                  <a:lnTo>
                    <a:pt x="472" y="160"/>
                  </a:lnTo>
                  <a:lnTo>
                    <a:pt x="496" y="128"/>
                  </a:lnTo>
                  <a:lnTo>
                    <a:pt x="512" y="136"/>
                  </a:lnTo>
                  <a:lnTo>
                    <a:pt x="520" y="152"/>
                  </a:lnTo>
                  <a:lnTo>
                    <a:pt x="552" y="144"/>
                  </a:lnTo>
                  <a:lnTo>
                    <a:pt x="592" y="176"/>
                  </a:lnTo>
                  <a:lnTo>
                    <a:pt x="624" y="184"/>
                  </a:lnTo>
                  <a:lnTo>
                    <a:pt x="656" y="192"/>
                  </a:lnTo>
                  <a:lnTo>
                    <a:pt x="704" y="224"/>
                  </a:lnTo>
                  <a:lnTo>
                    <a:pt x="728" y="232"/>
                  </a:lnTo>
                  <a:lnTo>
                    <a:pt x="760" y="256"/>
                  </a:lnTo>
                  <a:lnTo>
                    <a:pt x="760" y="296"/>
                  </a:lnTo>
                  <a:lnTo>
                    <a:pt x="744" y="296"/>
                  </a:lnTo>
                  <a:lnTo>
                    <a:pt x="712" y="312"/>
                  </a:lnTo>
                  <a:lnTo>
                    <a:pt x="664" y="312"/>
                  </a:lnTo>
                  <a:lnTo>
                    <a:pt x="648" y="328"/>
                  </a:lnTo>
                  <a:lnTo>
                    <a:pt x="648" y="336"/>
                  </a:lnTo>
                  <a:lnTo>
                    <a:pt x="656" y="352"/>
                  </a:lnTo>
                  <a:lnTo>
                    <a:pt x="656" y="360"/>
                  </a:lnTo>
                  <a:lnTo>
                    <a:pt x="648" y="376"/>
                  </a:lnTo>
                  <a:lnTo>
                    <a:pt x="656" y="376"/>
                  </a:lnTo>
                  <a:lnTo>
                    <a:pt x="696" y="424"/>
                  </a:lnTo>
                  <a:lnTo>
                    <a:pt x="704" y="456"/>
                  </a:lnTo>
                  <a:lnTo>
                    <a:pt x="696" y="480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0" name="Freeform 25"/>
            <p:cNvSpPr/>
            <p:nvPr/>
          </p:nvSpPr>
          <p:spPr bwMode="invGray">
            <a:xfrm>
              <a:off x="3221574" y="2837767"/>
              <a:ext cx="1496207" cy="1086725"/>
            </a:xfrm>
            <a:custGeom>
              <a:avLst/>
              <a:gdLst>
                <a:gd name="T0" fmla="*/ 672 w 785"/>
                <a:gd name="T1" fmla="*/ 536 h 617"/>
                <a:gd name="T2" fmla="*/ 616 w 785"/>
                <a:gd name="T3" fmla="*/ 568 h 617"/>
                <a:gd name="T4" fmla="*/ 592 w 785"/>
                <a:gd name="T5" fmla="*/ 544 h 617"/>
                <a:gd name="T6" fmla="*/ 568 w 785"/>
                <a:gd name="T7" fmla="*/ 560 h 617"/>
                <a:gd name="T8" fmla="*/ 528 w 785"/>
                <a:gd name="T9" fmla="*/ 520 h 617"/>
                <a:gd name="T10" fmla="*/ 504 w 785"/>
                <a:gd name="T11" fmla="*/ 456 h 617"/>
                <a:gd name="T12" fmla="*/ 472 w 785"/>
                <a:gd name="T13" fmla="*/ 440 h 617"/>
                <a:gd name="T14" fmla="*/ 456 w 785"/>
                <a:gd name="T15" fmla="*/ 456 h 617"/>
                <a:gd name="T16" fmla="*/ 464 w 785"/>
                <a:gd name="T17" fmla="*/ 480 h 617"/>
                <a:gd name="T18" fmla="*/ 440 w 785"/>
                <a:gd name="T19" fmla="*/ 536 h 617"/>
                <a:gd name="T20" fmla="*/ 456 w 785"/>
                <a:gd name="T21" fmla="*/ 552 h 617"/>
                <a:gd name="T22" fmla="*/ 424 w 785"/>
                <a:gd name="T23" fmla="*/ 584 h 617"/>
                <a:gd name="T24" fmla="*/ 400 w 785"/>
                <a:gd name="T25" fmla="*/ 600 h 617"/>
                <a:gd name="T26" fmla="*/ 376 w 785"/>
                <a:gd name="T27" fmla="*/ 592 h 617"/>
                <a:gd name="T28" fmla="*/ 368 w 785"/>
                <a:gd name="T29" fmla="*/ 608 h 617"/>
                <a:gd name="T30" fmla="*/ 336 w 785"/>
                <a:gd name="T31" fmla="*/ 600 h 617"/>
                <a:gd name="T32" fmla="*/ 320 w 785"/>
                <a:gd name="T33" fmla="*/ 568 h 617"/>
                <a:gd name="T34" fmla="*/ 232 w 785"/>
                <a:gd name="T35" fmla="*/ 536 h 617"/>
                <a:gd name="T36" fmla="*/ 136 w 785"/>
                <a:gd name="T37" fmla="*/ 496 h 617"/>
                <a:gd name="T38" fmla="*/ 40 w 785"/>
                <a:gd name="T39" fmla="*/ 440 h 617"/>
                <a:gd name="T40" fmla="*/ 0 w 785"/>
                <a:gd name="T41" fmla="*/ 368 h 617"/>
                <a:gd name="T42" fmla="*/ 16 w 785"/>
                <a:gd name="T43" fmla="*/ 304 h 617"/>
                <a:gd name="T44" fmla="*/ 32 w 785"/>
                <a:gd name="T45" fmla="*/ 248 h 617"/>
                <a:gd name="T46" fmla="*/ 8 w 785"/>
                <a:gd name="T47" fmla="*/ 216 h 617"/>
                <a:gd name="T48" fmla="*/ 48 w 785"/>
                <a:gd name="T49" fmla="*/ 208 h 617"/>
                <a:gd name="T50" fmla="*/ 104 w 785"/>
                <a:gd name="T51" fmla="*/ 224 h 617"/>
                <a:gd name="T52" fmla="*/ 96 w 785"/>
                <a:gd name="T53" fmla="*/ 184 h 617"/>
                <a:gd name="T54" fmla="*/ 128 w 785"/>
                <a:gd name="T55" fmla="*/ 136 h 617"/>
                <a:gd name="T56" fmla="*/ 88 w 785"/>
                <a:gd name="T57" fmla="*/ 72 h 617"/>
                <a:gd name="T58" fmla="*/ 152 w 785"/>
                <a:gd name="T59" fmla="*/ 16 h 617"/>
                <a:gd name="T60" fmla="*/ 288 w 785"/>
                <a:gd name="T61" fmla="*/ 0 h 617"/>
                <a:gd name="T62" fmla="*/ 384 w 785"/>
                <a:gd name="T63" fmla="*/ 40 h 617"/>
                <a:gd name="T64" fmla="*/ 456 w 785"/>
                <a:gd name="T65" fmla="*/ 104 h 617"/>
                <a:gd name="T66" fmla="*/ 472 w 785"/>
                <a:gd name="T67" fmla="*/ 48 h 617"/>
                <a:gd name="T68" fmla="*/ 528 w 785"/>
                <a:gd name="T69" fmla="*/ 72 h 617"/>
                <a:gd name="T70" fmla="*/ 592 w 785"/>
                <a:gd name="T71" fmla="*/ 96 h 617"/>
                <a:gd name="T72" fmla="*/ 656 w 785"/>
                <a:gd name="T73" fmla="*/ 120 h 617"/>
                <a:gd name="T74" fmla="*/ 728 w 785"/>
                <a:gd name="T75" fmla="*/ 176 h 617"/>
                <a:gd name="T76" fmla="*/ 768 w 785"/>
                <a:gd name="T77" fmla="*/ 232 h 617"/>
                <a:gd name="T78" fmla="*/ 784 w 785"/>
                <a:gd name="T79" fmla="*/ 336 h 617"/>
                <a:gd name="T80" fmla="*/ 752 w 785"/>
                <a:gd name="T81" fmla="*/ 360 h 617"/>
                <a:gd name="T82" fmla="*/ 712 w 785"/>
                <a:gd name="T83" fmla="*/ 408 h 617"/>
                <a:gd name="T84" fmla="*/ 736 w 785"/>
                <a:gd name="T85" fmla="*/ 432 h 617"/>
                <a:gd name="T86" fmla="*/ 704 w 785"/>
                <a:gd name="T87" fmla="*/ 456 h 617"/>
                <a:gd name="T88" fmla="*/ 656 w 785"/>
                <a:gd name="T89" fmla="*/ 448 h 617"/>
                <a:gd name="T90" fmla="*/ 664 w 785"/>
                <a:gd name="T91" fmla="*/ 488 h 617"/>
                <a:gd name="T92" fmla="*/ 712 w 785"/>
                <a:gd name="T93" fmla="*/ 504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85" h="617">
                  <a:moveTo>
                    <a:pt x="704" y="528"/>
                  </a:moveTo>
                  <a:lnTo>
                    <a:pt x="672" y="536"/>
                  </a:lnTo>
                  <a:lnTo>
                    <a:pt x="656" y="568"/>
                  </a:lnTo>
                  <a:lnTo>
                    <a:pt x="616" y="568"/>
                  </a:lnTo>
                  <a:lnTo>
                    <a:pt x="608" y="552"/>
                  </a:lnTo>
                  <a:lnTo>
                    <a:pt x="592" y="544"/>
                  </a:lnTo>
                  <a:lnTo>
                    <a:pt x="592" y="552"/>
                  </a:lnTo>
                  <a:lnTo>
                    <a:pt x="568" y="560"/>
                  </a:lnTo>
                  <a:lnTo>
                    <a:pt x="544" y="520"/>
                  </a:lnTo>
                  <a:lnTo>
                    <a:pt x="528" y="520"/>
                  </a:lnTo>
                  <a:lnTo>
                    <a:pt x="528" y="480"/>
                  </a:lnTo>
                  <a:lnTo>
                    <a:pt x="504" y="456"/>
                  </a:lnTo>
                  <a:lnTo>
                    <a:pt x="488" y="456"/>
                  </a:lnTo>
                  <a:lnTo>
                    <a:pt x="472" y="440"/>
                  </a:lnTo>
                  <a:lnTo>
                    <a:pt x="456" y="440"/>
                  </a:lnTo>
                  <a:lnTo>
                    <a:pt x="456" y="456"/>
                  </a:lnTo>
                  <a:lnTo>
                    <a:pt x="456" y="472"/>
                  </a:lnTo>
                  <a:lnTo>
                    <a:pt x="464" y="480"/>
                  </a:lnTo>
                  <a:lnTo>
                    <a:pt x="448" y="496"/>
                  </a:lnTo>
                  <a:lnTo>
                    <a:pt x="440" y="536"/>
                  </a:lnTo>
                  <a:lnTo>
                    <a:pt x="448" y="552"/>
                  </a:lnTo>
                  <a:lnTo>
                    <a:pt x="456" y="552"/>
                  </a:lnTo>
                  <a:lnTo>
                    <a:pt x="440" y="560"/>
                  </a:lnTo>
                  <a:lnTo>
                    <a:pt x="424" y="584"/>
                  </a:lnTo>
                  <a:lnTo>
                    <a:pt x="400" y="584"/>
                  </a:lnTo>
                  <a:lnTo>
                    <a:pt x="400" y="600"/>
                  </a:lnTo>
                  <a:lnTo>
                    <a:pt x="384" y="608"/>
                  </a:lnTo>
                  <a:lnTo>
                    <a:pt x="376" y="592"/>
                  </a:lnTo>
                  <a:lnTo>
                    <a:pt x="360" y="592"/>
                  </a:lnTo>
                  <a:lnTo>
                    <a:pt x="368" y="608"/>
                  </a:lnTo>
                  <a:lnTo>
                    <a:pt x="352" y="616"/>
                  </a:lnTo>
                  <a:lnTo>
                    <a:pt x="336" y="600"/>
                  </a:lnTo>
                  <a:lnTo>
                    <a:pt x="312" y="600"/>
                  </a:lnTo>
                  <a:lnTo>
                    <a:pt x="320" y="568"/>
                  </a:lnTo>
                  <a:lnTo>
                    <a:pt x="264" y="520"/>
                  </a:lnTo>
                  <a:lnTo>
                    <a:pt x="232" y="536"/>
                  </a:lnTo>
                  <a:lnTo>
                    <a:pt x="168" y="496"/>
                  </a:lnTo>
                  <a:lnTo>
                    <a:pt x="136" y="496"/>
                  </a:lnTo>
                  <a:lnTo>
                    <a:pt x="88" y="440"/>
                  </a:lnTo>
                  <a:lnTo>
                    <a:pt x="40" y="440"/>
                  </a:lnTo>
                  <a:lnTo>
                    <a:pt x="16" y="416"/>
                  </a:lnTo>
                  <a:lnTo>
                    <a:pt x="0" y="368"/>
                  </a:lnTo>
                  <a:lnTo>
                    <a:pt x="8" y="352"/>
                  </a:lnTo>
                  <a:lnTo>
                    <a:pt x="16" y="304"/>
                  </a:lnTo>
                  <a:lnTo>
                    <a:pt x="8" y="280"/>
                  </a:lnTo>
                  <a:lnTo>
                    <a:pt x="32" y="248"/>
                  </a:lnTo>
                  <a:lnTo>
                    <a:pt x="32" y="224"/>
                  </a:lnTo>
                  <a:lnTo>
                    <a:pt x="8" y="216"/>
                  </a:lnTo>
                  <a:lnTo>
                    <a:pt x="16" y="208"/>
                  </a:lnTo>
                  <a:lnTo>
                    <a:pt x="48" y="208"/>
                  </a:lnTo>
                  <a:lnTo>
                    <a:pt x="56" y="200"/>
                  </a:lnTo>
                  <a:lnTo>
                    <a:pt x="104" y="224"/>
                  </a:lnTo>
                  <a:lnTo>
                    <a:pt x="104" y="192"/>
                  </a:lnTo>
                  <a:lnTo>
                    <a:pt x="96" y="184"/>
                  </a:lnTo>
                  <a:lnTo>
                    <a:pt x="96" y="160"/>
                  </a:lnTo>
                  <a:lnTo>
                    <a:pt x="128" y="136"/>
                  </a:lnTo>
                  <a:lnTo>
                    <a:pt x="120" y="112"/>
                  </a:lnTo>
                  <a:lnTo>
                    <a:pt x="88" y="72"/>
                  </a:lnTo>
                  <a:lnTo>
                    <a:pt x="96" y="32"/>
                  </a:lnTo>
                  <a:lnTo>
                    <a:pt x="152" y="16"/>
                  </a:lnTo>
                  <a:lnTo>
                    <a:pt x="256" y="8"/>
                  </a:lnTo>
                  <a:lnTo>
                    <a:pt x="288" y="0"/>
                  </a:lnTo>
                  <a:lnTo>
                    <a:pt x="344" y="24"/>
                  </a:lnTo>
                  <a:lnTo>
                    <a:pt x="384" y="40"/>
                  </a:lnTo>
                  <a:lnTo>
                    <a:pt x="424" y="64"/>
                  </a:lnTo>
                  <a:lnTo>
                    <a:pt x="456" y="104"/>
                  </a:lnTo>
                  <a:lnTo>
                    <a:pt x="472" y="56"/>
                  </a:lnTo>
                  <a:lnTo>
                    <a:pt x="472" y="48"/>
                  </a:lnTo>
                  <a:lnTo>
                    <a:pt x="504" y="64"/>
                  </a:lnTo>
                  <a:lnTo>
                    <a:pt x="528" y="72"/>
                  </a:lnTo>
                  <a:lnTo>
                    <a:pt x="584" y="64"/>
                  </a:lnTo>
                  <a:lnTo>
                    <a:pt x="592" y="96"/>
                  </a:lnTo>
                  <a:lnTo>
                    <a:pt x="640" y="128"/>
                  </a:lnTo>
                  <a:lnTo>
                    <a:pt x="656" y="120"/>
                  </a:lnTo>
                  <a:lnTo>
                    <a:pt x="728" y="192"/>
                  </a:lnTo>
                  <a:lnTo>
                    <a:pt x="728" y="176"/>
                  </a:lnTo>
                  <a:lnTo>
                    <a:pt x="760" y="208"/>
                  </a:lnTo>
                  <a:lnTo>
                    <a:pt x="768" y="232"/>
                  </a:lnTo>
                  <a:lnTo>
                    <a:pt x="776" y="288"/>
                  </a:lnTo>
                  <a:lnTo>
                    <a:pt x="784" y="336"/>
                  </a:lnTo>
                  <a:lnTo>
                    <a:pt x="776" y="360"/>
                  </a:lnTo>
                  <a:lnTo>
                    <a:pt x="752" y="360"/>
                  </a:lnTo>
                  <a:lnTo>
                    <a:pt x="744" y="392"/>
                  </a:lnTo>
                  <a:lnTo>
                    <a:pt x="712" y="408"/>
                  </a:lnTo>
                  <a:lnTo>
                    <a:pt x="712" y="424"/>
                  </a:lnTo>
                  <a:lnTo>
                    <a:pt x="736" y="432"/>
                  </a:lnTo>
                  <a:lnTo>
                    <a:pt x="728" y="440"/>
                  </a:lnTo>
                  <a:lnTo>
                    <a:pt x="704" y="456"/>
                  </a:lnTo>
                  <a:lnTo>
                    <a:pt x="672" y="448"/>
                  </a:lnTo>
                  <a:lnTo>
                    <a:pt x="656" y="448"/>
                  </a:lnTo>
                  <a:lnTo>
                    <a:pt x="648" y="464"/>
                  </a:lnTo>
                  <a:lnTo>
                    <a:pt x="664" y="488"/>
                  </a:lnTo>
                  <a:lnTo>
                    <a:pt x="696" y="496"/>
                  </a:lnTo>
                  <a:lnTo>
                    <a:pt x="712" y="504"/>
                  </a:lnTo>
                  <a:lnTo>
                    <a:pt x="704" y="528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 cap="rnd" cmpd="sng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1" name="Freeform 26"/>
            <p:cNvSpPr/>
            <p:nvPr/>
          </p:nvSpPr>
          <p:spPr bwMode="gray">
            <a:xfrm>
              <a:off x="5935491" y="4216427"/>
              <a:ext cx="582569" cy="751488"/>
            </a:xfrm>
            <a:custGeom>
              <a:avLst/>
              <a:gdLst>
                <a:gd name="T0" fmla="*/ 272 w 305"/>
                <a:gd name="T1" fmla="*/ 40 h 425"/>
                <a:gd name="T2" fmla="*/ 280 w 305"/>
                <a:gd name="T3" fmla="*/ 72 h 425"/>
                <a:gd name="T4" fmla="*/ 304 w 305"/>
                <a:gd name="T5" fmla="*/ 88 h 425"/>
                <a:gd name="T6" fmla="*/ 304 w 305"/>
                <a:gd name="T7" fmla="*/ 136 h 425"/>
                <a:gd name="T8" fmla="*/ 272 w 305"/>
                <a:gd name="T9" fmla="*/ 152 h 425"/>
                <a:gd name="T10" fmla="*/ 272 w 305"/>
                <a:gd name="T11" fmla="*/ 160 h 425"/>
                <a:gd name="T12" fmla="*/ 240 w 305"/>
                <a:gd name="T13" fmla="*/ 160 h 425"/>
                <a:gd name="T14" fmla="*/ 224 w 305"/>
                <a:gd name="T15" fmla="*/ 176 h 425"/>
                <a:gd name="T16" fmla="*/ 224 w 305"/>
                <a:gd name="T17" fmla="*/ 200 h 425"/>
                <a:gd name="T18" fmla="*/ 232 w 305"/>
                <a:gd name="T19" fmla="*/ 208 h 425"/>
                <a:gd name="T20" fmla="*/ 208 w 305"/>
                <a:gd name="T21" fmla="*/ 240 h 425"/>
                <a:gd name="T22" fmla="*/ 192 w 305"/>
                <a:gd name="T23" fmla="*/ 240 h 425"/>
                <a:gd name="T24" fmla="*/ 192 w 305"/>
                <a:gd name="T25" fmla="*/ 272 h 425"/>
                <a:gd name="T26" fmla="*/ 192 w 305"/>
                <a:gd name="T27" fmla="*/ 280 h 425"/>
                <a:gd name="T28" fmla="*/ 192 w 305"/>
                <a:gd name="T29" fmla="*/ 304 h 425"/>
                <a:gd name="T30" fmla="*/ 176 w 305"/>
                <a:gd name="T31" fmla="*/ 320 h 425"/>
                <a:gd name="T32" fmla="*/ 168 w 305"/>
                <a:gd name="T33" fmla="*/ 360 h 425"/>
                <a:gd name="T34" fmla="*/ 160 w 305"/>
                <a:gd name="T35" fmla="*/ 384 h 425"/>
                <a:gd name="T36" fmla="*/ 160 w 305"/>
                <a:gd name="T37" fmla="*/ 392 h 425"/>
                <a:gd name="T38" fmla="*/ 152 w 305"/>
                <a:gd name="T39" fmla="*/ 416 h 425"/>
                <a:gd name="T40" fmla="*/ 136 w 305"/>
                <a:gd name="T41" fmla="*/ 416 h 425"/>
                <a:gd name="T42" fmla="*/ 128 w 305"/>
                <a:gd name="T43" fmla="*/ 408 h 425"/>
                <a:gd name="T44" fmla="*/ 64 w 305"/>
                <a:gd name="T45" fmla="*/ 424 h 425"/>
                <a:gd name="T46" fmla="*/ 56 w 305"/>
                <a:gd name="T47" fmla="*/ 416 h 425"/>
                <a:gd name="T48" fmla="*/ 80 w 305"/>
                <a:gd name="T49" fmla="*/ 368 h 425"/>
                <a:gd name="T50" fmla="*/ 56 w 305"/>
                <a:gd name="T51" fmla="*/ 360 h 425"/>
                <a:gd name="T52" fmla="*/ 40 w 305"/>
                <a:gd name="T53" fmla="*/ 368 h 425"/>
                <a:gd name="T54" fmla="*/ 24 w 305"/>
                <a:gd name="T55" fmla="*/ 360 h 425"/>
                <a:gd name="T56" fmla="*/ 24 w 305"/>
                <a:gd name="T57" fmla="*/ 320 h 425"/>
                <a:gd name="T58" fmla="*/ 40 w 305"/>
                <a:gd name="T59" fmla="*/ 312 h 425"/>
                <a:gd name="T60" fmla="*/ 48 w 305"/>
                <a:gd name="T61" fmla="*/ 312 h 425"/>
                <a:gd name="T62" fmla="*/ 48 w 305"/>
                <a:gd name="T63" fmla="*/ 288 h 425"/>
                <a:gd name="T64" fmla="*/ 32 w 305"/>
                <a:gd name="T65" fmla="*/ 288 h 425"/>
                <a:gd name="T66" fmla="*/ 32 w 305"/>
                <a:gd name="T67" fmla="*/ 272 h 425"/>
                <a:gd name="T68" fmla="*/ 16 w 305"/>
                <a:gd name="T69" fmla="*/ 264 h 425"/>
                <a:gd name="T70" fmla="*/ 16 w 305"/>
                <a:gd name="T71" fmla="*/ 216 h 425"/>
                <a:gd name="T72" fmla="*/ 0 w 305"/>
                <a:gd name="T73" fmla="*/ 200 h 425"/>
                <a:gd name="T74" fmla="*/ 8 w 305"/>
                <a:gd name="T75" fmla="*/ 176 h 425"/>
                <a:gd name="T76" fmla="*/ 32 w 305"/>
                <a:gd name="T77" fmla="*/ 152 h 425"/>
                <a:gd name="T78" fmla="*/ 32 w 305"/>
                <a:gd name="T79" fmla="*/ 128 h 425"/>
                <a:gd name="T80" fmla="*/ 24 w 305"/>
                <a:gd name="T81" fmla="*/ 120 h 425"/>
                <a:gd name="T82" fmla="*/ 32 w 305"/>
                <a:gd name="T83" fmla="*/ 104 h 425"/>
                <a:gd name="T84" fmla="*/ 16 w 305"/>
                <a:gd name="T85" fmla="*/ 80 h 425"/>
                <a:gd name="T86" fmla="*/ 32 w 305"/>
                <a:gd name="T87" fmla="*/ 64 h 425"/>
                <a:gd name="T88" fmla="*/ 56 w 305"/>
                <a:gd name="T89" fmla="*/ 56 h 425"/>
                <a:gd name="T90" fmla="*/ 112 w 305"/>
                <a:gd name="T91" fmla="*/ 24 h 425"/>
                <a:gd name="T92" fmla="*/ 144 w 305"/>
                <a:gd name="T93" fmla="*/ 8 h 425"/>
                <a:gd name="T94" fmla="*/ 168 w 305"/>
                <a:gd name="T95" fmla="*/ 8 h 425"/>
                <a:gd name="T96" fmla="*/ 184 w 305"/>
                <a:gd name="T97" fmla="*/ 0 h 425"/>
                <a:gd name="T98" fmla="*/ 192 w 305"/>
                <a:gd name="T99" fmla="*/ 8 h 425"/>
                <a:gd name="T100" fmla="*/ 184 w 305"/>
                <a:gd name="T101" fmla="*/ 16 h 425"/>
                <a:gd name="T102" fmla="*/ 184 w 305"/>
                <a:gd name="T103" fmla="*/ 32 h 425"/>
                <a:gd name="T104" fmla="*/ 208 w 305"/>
                <a:gd name="T105" fmla="*/ 32 h 425"/>
                <a:gd name="T106" fmla="*/ 208 w 305"/>
                <a:gd name="T107" fmla="*/ 16 h 425"/>
                <a:gd name="T108" fmla="*/ 216 w 305"/>
                <a:gd name="T109" fmla="*/ 0 h 425"/>
                <a:gd name="T110" fmla="*/ 232 w 305"/>
                <a:gd name="T111" fmla="*/ 16 h 425"/>
                <a:gd name="T112" fmla="*/ 240 w 305"/>
                <a:gd name="T113" fmla="*/ 32 h 425"/>
                <a:gd name="T114" fmla="*/ 272 w 305"/>
                <a:gd name="T115" fmla="*/ 32 h 425"/>
                <a:gd name="T116" fmla="*/ 272 w 305"/>
                <a:gd name="T117" fmla="*/ 40 h 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05" h="425">
                  <a:moveTo>
                    <a:pt x="272" y="40"/>
                  </a:moveTo>
                  <a:lnTo>
                    <a:pt x="280" y="72"/>
                  </a:lnTo>
                  <a:lnTo>
                    <a:pt x="304" y="88"/>
                  </a:lnTo>
                  <a:lnTo>
                    <a:pt x="304" y="136"/>
                  </a:lnTo>
                  <a:lnTo>
                    <a:pt x="272" y="152"/>
                  </a:lnTo>
                  <a:lnTo>
                    <a:pt x="272" y="160"/>
                  </a:lnTo>
                  <a:lnTo>
                    <a:pt x="240" y="160"/>
                  </a:lnTo>
                  <a:lnTo>
                    <a:pt x="224" y="176"/>
                  </a:lnTo>
                  <a:lnTo>
                    <a:pt x="224" y="200"/>
                  </a:lnTo>
                  <a:lnTo>
                    <a:pt x="232" y="208"/>
                  </a:lnTo>
                  <a:lnTo>
                    <a:pt x="208" y="240"/>
                  </a:lnTo>
                  <a:lnTo>
                    <a:pt x="192" y="240"/>
                  </a:lnTo>
                  <a:lnTo>
                    <a:pt x="192" y="272"/>
                  </a:lnTo>
                  <a:lnTo>
                    <a:pt x="192" y="280"/>
                  </a:lnTo>
                  <a:lnTo>
                    <a:pt x="192" y="304"/>
                  </a:lnTo>
                  <a:lnTo>
                    <a:pt x="176" y="320"/>
                  </a:lnTo>
                  <a:lnTo>
                    <a:pt x="168" y="360"/>
                  </a:lnTo>
                  <a:lnTo>
                    <a:pt x="160" y="384"/>
                  </a:lnTo>
                  <a:lnTo>
                    <a:pt x="160" y="392"/>
                  </a:lnTo>
                  <a:lnTo>
                    <a:pt x="152" y="416"/>
                  </a:lnTo>
                  <a:lnTo>
                    <a:pt x="136" y="416"/>
                  </a:lnTo>
                  <a:lnTo>
                    <a:pt x="128" y="408"/>
                  </a:lnTo>
                  <a:lnTo>
                    <a:pt x="64" y="424"/>
                  </a:lnTo>
                  <a:lnTo>
                    <a:pt x="56" y="416"/>
                  </a:lnTo>
                  <a:lnTo>
                    <a:pt x="80" y="368"/>
                  </a:lnTo>
                  <a:lnTo>
                    <a:pt x="56" y="360"/>
                  </a:lnTo>
                  <a:lnTo>
                    <a:pt x="40" y="368"/>
                  </a:lnTo>
                  <a:lnTo>
                    <a:pt x="24" y="360"/>
                  </a:lnTo>
                  <a:lnTo>
                    <a:pt x="24" y="320"/>
                  </a:lnTo>
                  <a:lnTo>
                    <a:pt x="40" y="312"/>
                  </a:lnTo>
                  <a:lnTo>
                    <a:pt x="48" y="312"/>
                  </a:lnTo>
                  <a:lnTo>
                    <a:pt x="48" y="288"/>
                  </a:lnTo>
                  <a:lnTo>
                    <a:pt x="32" y="288"/>
                  </a:lnTo>
                  <a:lnTo>
                    <a:pt x="32" y="272"/>
                  </a:lnTo>
                  <a:lnTo>
                    <a:pt x="16" y="264"/>
                  </a:lnTo>
                  <a:lnTo>
                    <a:pt x="16" y="216"/>
                  </a:lnTo>
                  <a:lnTo>
                    <a:pt x="0" y="200"/>
                  </a:lnTo>
                  <a:lnTo>
                    <a:pt x="8" y="176"/>
                  </a:lnTo>
                  <a:lnTo>
                    <a:pt x="32" y="152"/>
                  </a:lnTo>
                  <a:lnTo>
                    <a:pt x="32" y="128"/>
                  </a:lnTo>
                  <a:lnTo>
                    <a:pt x="24" y="120"/>
                  </a:lnTo>
                  <a:lnTo>
                    <a:pt x="32" y="104"/>
                  </a:lnTo>
                  <a:lnTo>
                    <a:pt x="16" y="80"/>
                  </a:lnTo>
                  <a:lnTo>
                    <a:pt x="32" y="64"/>
                  </a:lnTo>
                  <a:lnTo>
                    <a:pt x="56" y="56"/>
                  </a:lnTo>
                  <a:lnTo>
                    <a:pt x="112" y="24"/>
                  </a:lnTo>
                  <a:lnTo>
                    <a:pt x="144" y="8"/>
                  </a:lnTo>
                  <a:lnTo>
                    <a:pt x="168" y="8"/>
                  </a:lnTo>
                  <a:lnTo>
                    <a:pt x="184" y="0"/>
                  </a:lnTo>
                  <a:lnTo>
                    <a:pt x="192" y="8"/>
                  </a:lnTo>
                  <a:lnTo>
                    <a:pt x="184" y="16"/>
                  </a:lnTo>
                  <a:lnTo>
                    <a:pt x="184" y="32"/>
                  </a:lnTo>
                  <a:lnTo>
                    <a:pt x="208" y="32"/>
                  </a:lnTo>
                  <a:lnTo>
                    <a:pt x="208" y="16"/>
                  </a:lnTo>
                  <a:lnTo>
                    <a:pt x="216" y="0"/>
                  </a:lnTo>
                  <a:lnTo>
                    <a:pt x="232" y="16"/>
                  </a:lnTo>
                  <a:lnTo>
                    <a:pt x="240" y="32"/>
                  </a:lnTo>
                  <a:lnTo>
                    <a:pt x="272" y="32"/>
                  </a:lnTo>
                  <a:lnTo>
                    <a:pt x="272" y="40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2" name="Freeform 27"/>
            <p:cNvSpPr/>
            <p:nvPr/>
          </p:nvSpPr>
          <p:spPr bwMode="gray">
            <a:xfrm>
              <a:off x="5354344" y="4216427"/>
              <a:ext cx="673506" cy="736124"/>
            </a:xfrm>
            <a:custGeom>
              <a:avLst/>
              <a:gdLst>
                <a:gd name="T0" fmla="*/ 336 w 353"/>
                <a:gd name="T1" fmla="*/ 104 h 417"/>
                <a:gd name="T2" fmla="*/ 344 w 353"/>
                <a:gd name="T3" fmla="*/ 128 h 417"/>
                <a:gd name="T4" fmla="*/ 312 w 353"/>
                <a:gd name="T5" fmla="*/ 176 h 417"/>
                <a:gd name="T6" fmla="*/ 320 w 353"/>
                <a:gd name="T7" fmla="*/ 216 h 417"/>
                <a:gd name="T8" fmla="*/ 320 w 353"/>
                <a:gd name="T9" fmla="*/ 264 h 417"/>
                <a:gd name="T10" fmla="*/ 328 w 353"/>
                <a:gd name="T11" fmla="*/ 288 h 417"/>
                <a:gd name="T12" fmla="*/ 352 w 353"/>
                <a:gd name="T13" fmla="*/ 312 h 417"/>
                <a:gd name="T14" fmla="*/ 328 w 353"/>
                <a:gd name="T15" fmla="*/ 320 h 417"/>
                <a:gd name="T16" fmla="*/ 320 w 353"/>
                <a:gd name="T17" fmla="*/ 368 h 417"/>
                <a:gd name="T18" fmla="*/ 272 w 353"/>
                <a:gd name="T19" fmla="*/ 400 h 417"/>
                <a:gd name="T20" fmla="*/ 224 w 353"/>
                <a:gd name="T21" fmla="*/ 376 h 417"/>
                <a:gd name="T22" fmla="*/ 216 w 353"/>
                <a:gd name="T23" fmla="*/ 408 h 417"/>
                <a:gd name="T24" fmla="*/ 192 w 353"/>
                <a:gd name="T25" fmla="*/ 416 h 417"/>
                <a:gd name="T26" fmla="*/ 168 w 353"/>
                <a:gd name="T27" fmla="*/ 384 h 417"/>
                <a:gd name="T28" fmla="*/ 152 w 353"/>
                <a:gd name="T29" fmla="*/ 400 h 417"/>
                <a:gd name="T30" fmla="*/ 144 w 353"/>
                <a:gd name="T31" fmla="*/ 352 h 417"/>
                <a:gd name="T32" fmla="*/ 152 w 353"/>
                <a:gd name="T33" fmla="*/ 312 h 417"/>
                <a:gd name="T34" fmla="*/ 144 w 353"/>
                <a:gd name="T35" fmla="*/ 288 h 417"/>
                <a:gd name="T36" fmla="*/ 96 w 353"/>
                <a:gd name="T37" fmla="*/ 312 h 417"/>
                <a:gd name="T38" fmla="*/ 64 w 353"/>
                <a:gd name="T39" fmla="*/ 304 h 417"/>
                <a:gd name="T40" fmla="*/ 32 w 353"/>
                <a:gd name="T41" fmla="*/ 312 h 417"/>
                <a:gd name="T42" fmla="*/ 24 w 353"/>
                <a:gd name="T43" fmla="*/ 304 h 417"/>
                <a:gd name="T44" fmla="*/ 16 w 353"/>
                <a:gd name="T45" fmla="*/ 264 h 417"/>
                <a:gd name="T46" fmla="*/ 24 w 353"/>
                <a:gd name="T47" fmla="*/ 240 h 417"/>
                <a:gd name="T48" fmla="*/ 0 w 353"/>
                <a:gd name="T49" fmla="*/ 224 h 417"/>
                <a:gd name="T50" fmla="*/ 24 w 353"/>
                <a:gd name="T51" fmla="*/ 168 h 417"/>
                <a:gd name="T52" fmla="*/ 24 w 353"/>
                <a:gd name="T53" fmla="*/ 136 h 417"/>
                <a:gd name="T54" fmla="*/ 24 w 353"/>
                <a:gd name="T55" fmla="*/ 120 h 417"/>
                <a:gd name="T56" fmla="*/ 48 w 353"/>
                <a:gd name="T57" fmla="*/ 32 h 417"/>
                <a:gd name="T58" fmla="*/ 104 w 353"/>
                <a:gd name="T59" fmla="*/ 40 h 417"/>
                <a:gd name="T60" fmla="*/ 112 w 353"/>
                <a:gd name="T61" fmla="*/ 0 h 417"/>
                <a:gd name="T62" fmla="*/ 184 w 353"/>
                <a:gd name="T63" fmla="*/ 16 h 417"/>
                <a:gd name="T64" fmla="*/ 248 w 353"/>
                <a:gd name="T65" fmla="*/ 40 h 417"/>
                <a:gd name="T66" fmla="*/ 288 w 353"/>
                <a:gd name="T67" fmla="*/ 32 h 417"/>
                <a:gd name="T68" fmla="*/ 304 w 353"/>
                <a:gd name="T69" fmla="*/ 80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53" h="417">
                  <a:moveTo>
                    <a:pt x="320" y="80"/>
                  </a:moveTo>
                  <a:lnTo>
                    <a:pt x="336" y="104"/>
                  </a:lnTo>
                  <a:lnTo>
                    <a:pt x="328" y="120"/>
                  </a:lnTo>
                  <a:lnTo>
                    <a:pt x="344" y="128"/>
                  </a:lnTo>
                  <a:lnTo>
                    <a:pt x="328" y="152"/>
                  </a:lnTo>
                  <a:lnTo>
                    <a:pt x="312" y="176"/>
                  </a:lnTo>
                  <a:lnTo>
                    <a:pt x="304" y="200"/>
                  </a:lnTo>
                  <a:lnTo>
                    <a:pt x="320" y="216"/>
                  </a:lnTo>
                  <a:lnTo>
                    <a:pt x="320" y="248"/>
                  </a:lnTo>
                  <a:lnTo>
                    <a:pt x="320" y="264"/>
                  </a:lnTo>
                  <a:lnTo>
                    <a:pt x="336" y="272"/>
                  </a:lnTo>
                  <a:lnTo>
                    <a:pt x="328" y="288"/>
                  </a:lnTo>
                  <a:lnTo>
                    <a:pt x="352" y="288"/>
                  </a:lnTo>
                  <a:lnTo>
                    <a:pt x="352" y="312"/>
                  </a:lnTo>
                  <a:lnTo>
                    <a:pt x="344" y="312"/>
                  </a:lnTo>
                  <a:lnTo>
                    <a:pt x="328" y="320"/>
                  </a:lnTo>
                  <a:lnTo>
                    <a:pt x="328" y="360"/>
                  </a:lnTo>
                  <a:lnTo>
                    <a:pt x="320" y="368"/>
                  </a:lnTo>
                  <a:lnTo>
                    <a:pt x="264" y="368"/>
                  </a:lnTo>
                  <a:lnTo>
                    <a:pt x="272" y="400"/>
                  </a:lnTo>
                  <a:lnTo>
                    <a:pt x="248" y="400"/>
                  </a:lnTo>
                  <a:lnTo>
                    <a:pt x="224" y="376"/>
                  </a:lnTo>
                  <a:lnTo>
                    <a:pt x="216" y="384"/>
                  </a:lnTo>
                  <a:lnTo>
                    <a:pt x="216" y="408"/>
                  </a:lnTo>
                  <a:lnTo>
                    <a:pt x="200" y="408"/>
                  </a:lnTo>
                  <a:lnTo>
                    <a:pt x="192" y="416"/>
                  </a:lnTo>
                  <a:lnTo>
                    <a:pt x="168" y="416"/>
                  </a:lnTo>
                  <a:lnTo>
                    <a:pt x="168" y="384"/>
                  </a:lnTo>
                  <a:lnTo>
                    <a:pt x="152" y="384"/>
                  </a:lnTo>
                  <a:lnTo>
                    <a:pt x="152" y="400"/>
                  </a:lnTo>
                  <a:lnTo>
                    <a:pt x="136" y="400"/>
                  </a:lnTo>
                  <a:lnTo>
                    <a:pt x="144" y="352"/>
                  </a:lnTo>
                  <a:lnTo>
                    <a:pt x="152" y="336"/>
                  </a:lnTo>
                  <a:lnTo>
                    <a:pt x="152" y="312"/>
                  </a:lnTo>
                  <a:lnTo>
                    <a:pt x="152" y="296"/>
                  </a:lnTo>
                  <a:lnTo>
                    <a:pt x="144" y="288"/>
                  </a:lnTo>
                  <a:lnTo>
                    <a:pt x="96" y="296"/>
                  </a:lnTo>
                  <a:lnTo>
                    <a:pt x="96" y="312"/>
                  </a:lnTo>
                  <a:lnTo>
                    <a:pt x="72" y="320"/>
                  </a:lnTo>
                  <a:lnTo>
                    <a:pt x="64" y="304"/>
                  </a:lnTo>
                  <a:lnTo>
                    <a:pt x="56" y="320"/>
                  </a:lnTo>
                  <a:lnTo>
                    <a:pt x="32" y="312"/>
                  </a:lnTo>
                  <a:lnTo>
                    <a:pt x="32" y="304"/>
                  </a:lnTo>
                  <a:lnTo>
                    <a:pt x="24" y="304"/>
                  </a:lnTo>
                  <a:lnTo>
                    <a:pt x="24" y="288"/>
                  </a:lnTo>
                  <a:lnTo>
                    <a:pt x="16" y="264"/>
                  </a:lnTo>
                  <a:lnTo>
                    <a:pt x="32" y="256"/>
                  </a:lnTo>
                  <a:lnTo>
                    <a:pt x="24" y="240"/>
                  </a:lnTo>
                  <a:lnTo>
                    <a:pt x="0" y="240"/>
                  </a:lnTo>
                  <a:lnTo>
                    <a:pt x="0" y="224"/>
                  </a:lnTo>
                  <a:lnTo>
                    <a:pt x="24" y="192"/>
                  </a:lnTo>
                  <a:lnTo>
                    <a:pt x="24" y="168"/>
                  </a:lnTo>
                  <a:lnTo>
                    <a:pt x="32" y="160"/>
                  </a:lnTo>
                  <a:lnTo>
                    <a:pt x="24" y="136"/>
                  </a:lnTo>
                  <a:lnTo>
                    <a:pt x="16" y="136"/>
                  </a:lnTo>
                  <a:lnTo>
                    <a:pt x="24" y="120"/>
                  </a:lnTo>
                  <a:lnTo>
                    <a:pt x="16" y="80"/>
                  </a:lnTo>
                  <a:lnTo>
                    <a:pt x="48" y="32"/>
                  </a:lnTo>
                  <a:lnTo>
                    <a:pt x="80" y="32"/>
                  </a:lnTo>
                  <a:lnTo>
                    <a:pt x="104" y="40"/>
                  </a:lnTo>
                  <a:lnTo>
                    <a:pt x="96" y="8"/>
                  </a:lnTo>
                  <a:lnTo>
                    <a:pt x="112" y="0"/>
                  </a:lnTo>
                  <a:lnTo>
                    <a:pt x="152" y="16"/>
                  </a:lnTo>
                  <a:lnTo>
                    <a:pt x="184" y="16"/>
                  </a:lnTo>
                  <a:lnTo>
                    <a:pt x="208" y="40"/>
                  </a:lnTo>
                  <a:lnTo>
                    <a:pt x="248" y="40"/>
                  </a:lnTo>
                  <a:lnTo>
                    <a:pt x="256" y="48"/>
                  </a:lnTo>
                  <a:lnTo>
                    <a:pt x="288" y="32"/>
                  </a:lnTo>
                  <a:lnTo>
                    <a:pt x="304" y="32"/>
                  </a:lnTo>
                  <a:lnTo>
                    <a:pt x="304" y="80"/>
                  </a:lnTo>
                  <a:lnTo>
                    <a:pt x="320" y="80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3" name="Freeform 28"/>
            <p:cNvSpPr/>
            <p:nvPr/>
          </p:nvSpPr>
          <p:spPr bwMode="gray">
            <a:xfrm>
              <a:off x="5296087" y="3797381"/>
              <a:ext cx="932110" cy="561521"/>
            </a:xfrm>
            <a:custGeom>
              <a:avLst/>
              <a:gdLst>
                <a:gd name="T0" fmla="*/ 488 w 489"/>
                <a:gd name="T1" fmla="*/ 248 h 321"/>
                <a:gd name="T2" fmla="*/ 448 w 489"/>
                <a:gd name="T3" fmla="*/ 264 h 321"/>
                <a:gd name="T4" fmla="*/ 392 w 489"/>
                <a:gd name="T5" fmla="*/ 296 h 321"/>
                <a:gd name="T6" fmla="*/ 368 w 489"/>
                <a:gd name="T7" fmla="*/ 304 h 321"/>
                <a:gd name="T8" fmla="*/ 352 w 489"/>
                <a:gd name="T9" fmla="*/ 320 h 321"/>
                <a:gd name="T10" fmla="*/ 328 w 489"/>
                <a:gd name="T11" fmla="*/ 320 h 321"/>
                <a:gd name="T12" fmla="*/ 336 w 489"/>
                <a:gd name="T13" fmla="*/ 272 h 321"/>
                <a:gd name="T14" fmla="*/ 320 w 489"/>
                <a:gd name="T15" fmla="*/ 272 h 321"/>
                <a:gd name="T16" fmla="*/ 288 w 489"/>
                <a:gd name="T17" fmla="*/ 288 h 321"/>
                <a:gd name="T18" fmla="*/ 280 w 489"/>
                <a:gd name="T19" fmla="*/ 280 h 321"/>
                <a:gd name="T20" fmla="*/ 240 w 489"/>
                <a:gd name="T21" fmla="*/ 280 h 321"/>
                <a:gd name="T22" fmla="*/ 224 w 489"/>
                <a:gd name="T23" fmla="*/ 256 h 321"/>
                <a:gd name="T24" fmla="*/ 184 w 489"/>
                <a:gd name="T25" fmla="*/ 256 h 321"/>
                <a:gd name="T26" fmla="*/ 144 w 489"/>
                <a:gd name="T27" fmla="*/ 240 h 321"/>
                <a:gd name="T28" fmla="*/ 128 w 489"/>
                <a:gd name="T29" fmla="*/ 248 h 321"/>
                <a:gd name="T30" fmla="*/ 136 w 489"/>
                <a:gd name="T31" fmla="*/ 280 h 321"/>
                <a:gd name="T32" fmla="*/ 112 w 489"/>
                <a:gd name="T33" fmla="*/ 272 h 321"/>
                <a:gd name="T34" fmla="*/ 80 w 489"/>
                <a:gd name="T35" fmla="*/ 272 h 321"/>
                <a:gd name="T36" fmla="*/ 48 w 489"/>
                <a:gd name="T37" fmla="*/ 320 h 321"/>
                <a:gd name="T38" fmla="*/ 8 w 489"/>
                <a:gd name="T39" fmla="*/ 272 h 321"/>
                <a:gd name="T40" fmla="*/ 0 w 489"/>
                <a:gd name="T41" fmla="*/ 272 h 321"/>
                <a:gd name="T42" fmla="*/ 8 w 489"/>
                <a:gd name="T43" fmla="*/ 256 h 321"/>
                <a:gd name="T44" fmla="*/ 16 w 489"/>
                <a:gd name="T45" fmla="*/ 248 h 321"/>
                <a:gd name="T46" fmla="*/ 0 w 489"/>
                <a:gd name="T47" fmla="*/ 232 h 321"/>
                <a:gd name="T48" fmla="*/ 0 w 489"/>
                <a:gd name="T49" fmla="*/ 224 h 321"/>
                <a:gd name="T50" fmla="*/ 16 w 489"/>
                <a:gd name="T51" fmla="*/ 208 h 321"/>
                <a:gd name="T52" fmla="*/ 72 w 489"/>
                <a:gd name="T53" fmla="*/ 208 h 321"/>
                <a:gd name="T54" fmla="*/ 96 w 489"/>
                <a:gd name="T55" fmla="*/ 192 h 321"/>
                <a:gd name="T56" fmla="*/ 112 w 489"/>
                <a:gd name="T57" fmla="*/ 184 h 321"/>
                <a:gd name="T58" fmla="*/ 112 w 489"/>
                <a:gd name="T59" fmla="*/ 160 h 321"/>
                <a:gd name="T60" fmla="*/ 80 w 489"/>
                <a:gd name="T61" fmla="*/ 120 h 321"/>
                <a:gd name="T62" fmla="*/ 72 w 489"/>
                <a:gd name="T63" fmla="*/ 80 h 321"/>
                <a:gd name="T64" fmla="*/ 88 w 489"/>
                <a:gd name="T65" fmla="*/ 56 h 321"/>
                <a:gd name="T66" fmla="*/ 88 w 489"/>
                <a:gd name="T67" fmla="*/ 40 h 321"/>
                <a:gd name="T68" fmla="*/ 72 w 489"/>
                <a:gd name="T69" fmla="*/ 8 h 321"/>
                <a:gd name="T70" fmla="*/ 128 w 489"/>
                <a:gd name="T71" fmla="*/ 8 h 321"/>
                <a:gd name="T72" fmla="*/ 144 w 489"/>
                <a:gd name="T73" fmla="*/ 16 h 321"/>
                <a:gd name="T74" fmla="*/ 168 w 489"/>
                <a:gd name="T75" fmla="*/ 0 h 321"/>
                <a:gd name="T76" fmla="*/ 208 w 489"/>
                <a:gd name="T77" fmla="*/ 72 h 321"/>
                <a:gd name="T78" fmla="*/ 280 w 489"/>
                <a:gd name="T79" fmla="*/ 72 h 321"/>
                <a:gd name="T80" fmla="*/ 296 w 489"/>
                <a:gd name="T81" fmla="*/ 80 h 321"/>
                <a:gd name="T82" fmla="*/ 312 w 489"/>
                <a:gd name="T83" fmla="*/ 72 h 321"/>
                <a:gd name="T84" fmla="*/ 336 w 489"/>
                <a:gd name="T85" fmla="*/ 88 h 321"/>
                <a:gd name="T86" fmla="*/ 336 w 489"/>
                <a:gd name="T87" fmla="*/ 112 h 321"/>
                <a:gd name="T88" fmla="*/ 352 w 489"/>
                <a:gd name="T89" fmla="*/ 128 h 321"/>
                <a:gd name="T90" fmla="*/ 360 w 489"/>
                <a:gd name="T91" fmla="*/ 112 h 321"/>
                <a:gd name="T92" fmla="*/ 376 w 489"/>
                <a:gd name="T93" fmla="*/ 128 h 321"/>
                <a:gd name="T94" fmla="*/ 408 w 489"/>
                <a:gd name="T95" fmla="*/ 128 h 321"/>
                <a:gd name="T96" fmla="*/ 416 w 489"/>
                <a:gd name="T97" fmla="*/ 120 h 321"/>
                <a:gd name="T98" fmla="*/ 464 w 489"/>
                <a:gd name="T99" fmla="*/ 152 h 321"/>
                <a:gd name="T100" fmla="*/ 472 w 489"/>
                <a:gd name="T101" fmla="*/ 192 h 321"/>
                <a:gd name="T102" fmla="*/ 472 w 489"/>
                <a:gd name="T103" fmla="*/ 216 h 321"/>
                <a:gd name="T104" fmla="*/ 488 w 489"/>
                <a:gd name="T105" fmla="*/ 248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89" h="321">
                  <a:moveTo>
                    <a:pt x="488" y="248"/>
                  </a:moveTo>
                  <a:lnTo>
                    <a:pt x="448" y="264"/>
                  </a:lnTo>
                  <a:lnTo>
                    <a:pt x="392" y="296"/>
                  </a:lnTo>
                  <a:lnTo>
                    <a:pt x="368" y="304"/>
                  </a:lnTo>
                  <a:lnTo>
                    <a:pt x="352" y="320"/>
                  </a:lnTo>
                  <a:lnTo>
                    <a:pt x="328" y="320"/>
                  </a:lnTo>
                  <a:lnTo>
                    <a:pt x="336" y="272"/>
                  </a:lnTo>
                  <a:lnTo>
                    <a:pt x="320" y="272"/>
                  </a:lnTo>
                  <a:lnTo>
                    <a:pt x="288" y="288"/>
                  </a:lnTo>
                  <a:lnTo>
                    <a:pt x="280" y="280"/>
                  </a:lnTo>
                  <a:lnTo>
                    <a:pt x="240" y="280"/>
                  </a:lnTo>
                  <a:lnTo>
                    <a:pt x="224" y="256"/>
                  </a:lnTo>
                  <a:lnTo>
                    <a:pt x="184" y="256"/>
                  </a:lnTo>
                  <a:lnTo>
                    <a:pt x="144" y="240"/>
                  </a:lnTo>
                  <a:lnTo>
                    <a:pt x="128" y="248"/>
                  </a:lnTo>
                  <a:lnTo>
                    <a:pt x="136" y="280"/>
                  </a:lnTo>
                  <a:lnTo>
                    <a:pt x="112" y="272"/>
                  </a:lnTo>
                  <a:lnTo>
                    <a:pt x="80" y="272"/>
                  </a:lnTo>
                  <a:lnTo>
                    <a:pt x="48" y="320"/>
                  </a:lnTo>
                  <a:lnTo>
                    <a:pt x="8" y="272"/>
                  </a:lnTo>
                  <a:lnTo>
                    <a:pt x="0" y="272"/>
                  </a:lnTo>
                  <a:lnTo>
                    <a:pt x="8" y="256"/>
                  </a:lnTo>
                  <a:lnTo>
                    <a:pt x="16" y="248"/>
                  </a:lnTo>
                  <a:lnTo>
                    <a:pt x="0" y="232"/>
                  </a:lnTo>
                  <a:lnTo>
                    <a:pt x="0" y="224"/>
                  </a:lnTo>
                  <a:lnTo>
                    <a:pt x="16" y="208"/>
                  </a:lnTo>
                  <a:lnTo>
                    <a:pt x="72" y="208"/>
                  </a:lnTo>
                  <a:lnTo>
                    <a:pt x="96" y="192"/>
                  </a:lnTo>
                  <a:lnTo>
                    <a:pt x="112" y="184"/>
                  </a:lnTo>
                  <a:lnTo>
                    <a:pt x="112" y="160"/>
                  </a:lnTo>
                  <a:lnTo>
                    <a:pt x="80" y="120"/>
                  </a:lnTo>
                  <a:lnTo>
                    <a:pt x="72" y="80"/>
                  </a:lnTo>
                  <a:lnTo>
                    <a:pt x="88" y="56"/>
                  </a:lnTo>
                  <a:lnTo>
                    <a:pt x="88" y="40"/>
                  </a:lnTo>
                  <a:lnTo>
                    <a:pt x="72" y="8"/>
                  </a:lnTo>
                  <a:lnTo>
                    <a:pt x="128" y="8"/>
                  </a:lnTo>
                  <a:lnTo>
                    <a:pt x="144" y="16"/>
                  </a:lnTo>
                  <a:lnTo>
                    <a:pt x="168" y="0"/>
                  </a:lnTo>
                  <a:lnTo>
                    <a:pt x="208" y="72"/>
                  </a:lnTo>
                  <a:lnTo>
                    <a:pt x="280" y="72"/>
                  </a:lnTo>
                  <a:lnTo>
                    <a:pt x="296" y="80"/>
                  </a:lnTo>
                  <a:lnTo>
                    <a:pt x="312" y="72"/>
                  </a:lnTo>
                  <a:lnTo>
                    <a:pt x="336" y="88"/>
                  </a:lnTo>
                  <a:lnTo>
                    <a:pt x="336" y="112"/>
                  </a:lnTo>
                  <a:lnTo>
                    <a:pt x="352" y="128"/>
                  </a:lnTo>
                  <a:lnTo>
                    <a:pt x="360" y="112"/>
                  </a:lnTo>
                  <a:lnTo>
                    <a:pt x="376" y="128"/>
                  </a:lnTo>
                  <a:lnTo>
                    <a:pt x="408" y="128"/>
                  </a:lnTo>
                  <a:lnTo>
                    <a:pt x="416" y="120"/>
                  </a:lnTo>
                  <a:lnTo>
                    <a:pt x="464" y="152"/>
                  </a:lnTo>
                  <a:lnTo>
                    <a:pt x="472" y="192"/>
                  </a:lnTo>
                  <a:lnTo>
                    <a:pt x="472" y="216"/>
                  </a:lnTo>
                  <a:lnTo>
                    <a:pt x="488" y="248"/>
                  </a:lnTo>
                </a:path>
              </a:pathLst>
            </a:custGeom>
            <a:solidFill>
              <a:schemeClr val="bg2">
                <a:lumMod val="40000"/>
                <a:lumOff val="60000"/>
              </a:schemeClr>
            </a:solidFill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4" name="Freeform 29"/>
            <p:cNvSpPr/>
            <p:nvPr/>
          </p:nvSpPr>
          <p:spPr bwMode="gray">
            <a:xfrm>
              <a:off x="6042059" y="3599033"/>
              <a:ext cx="581147" cy="677458"/>
            </a:xfrm>
            <a:custGeom>
              <a:avLst/>
              <a:gdLst>
                <a:gd name="T0" fmla="*/ 88 w 305"/>
                <a:gd name="T1" fmla="*/ 0 h 385"/>
                <a:gd name="T2" fmla="*/ 128 w 305"/>
                <a:gd name="T3" fmla="*/ 32 h 385"/>
                <a:gd name="T4" fmla="*/ 176 w 305"/>
                <a:gd name="T5" fmla="*/ 64 h 385"/>
                <a:gd name="T6" fmla="*/ 200 w 305"/>
                <a:gd name="T7" fmla="*/ 96 h 385"/>
                <a:gd name="T8" fmla="*/ 240 w 305"/>
                <a:gd name="T9" fmla="*/ 136 h 385"/>
                <a:gd name="T10" fmla="*/ 272 w 305"/>
                <a:gd name="T11" fmla="*/ 144 h 385"/>
                <a:gd name="T12" fmla="*/ 248 w 305"/>
                <a:gd name="T13" fmla="*/ 144 h 385"/>
                <a:gd name="T14" fmla="*/ 232 w 305"/>
                <a:gd name="T15" fmla="*/ 176 h 385"/>
                <a:gd name="T16" fmla="*/ 248 w 305"/>
                <a:gd name="T17" fmla="*/ 224 h 385"/>
                <a:gd name="T18" fmla="*/ 288 w 305"/>
                <a:gd name="T19" fmla="*/ 248 h 385"/>
                <a:gd name="T20" fmla="*/ 288 w 305"/>
                <a:gd name="T21" fmla="*/ 296 h 385"/>
                <a:gd name="T22" fmla="*/ 280 w 305"/>
                <a:gd name="T23" fmla="*/ 320 h 385"/>
                <a:gd name="T24" fmla="*/ 264 w 305"/>
                <a:gd name="T25" fmla="*/ 312 h 385"/>
                <a:gd name="T26" fmla="*/ 272 w 305"/>
                <a:gd name="T27" fmla="*/ 344 h 385"/>
                <a:gd name="T28" fmla="*/ 264 w 305"/>
                <a:gd name="T29" fmla="*/ 360 h 385"/>
                <a:gd name="T30" fmla="*/ 224 w 305"/>
                <a:gd name="T31" fmla="*/ 384 h 385"/>
                <a:gd name="T32" fmla="*/ 184 w 305"/>
                <a:gd name="T33" fmla="*/ 384 h 385"/>
                <a:gd name="T34" fmla="*/ 152 w 305"/>
                <a:gd name="T35" fmla="*/ 368 h 385"/>
                <a:gd name="T36" fmla="*/ 128 w 305"/>
                <a:gd name="T37" fmla="*/ 384 h 385"/>
                <a:gd name="T38" fmla="*/ 136 w 305"/>
                <a:gd name="T39" fmla="*/ 360 h 385"/>
                <a:gd name="T40" fmla="*/ 120 w 305"/>
                <a:gd name="T41" fmla="*/ 368 h 385"/>
                <a:gd name="T42" fmla="*/ 80 w 305"/>
                <a:gd name="T43" fmla="*/ 312 h 385"/>
                <a:gd name="T44" fmla="*/ 72 w 305"/>
                <a:gd name="T45" fmla="*/ 264 h 385"/>
                <a:gd name="T46" fmla="*/ 72 w 305"/>
                <a:gd name="T47" fmla="*/ 216 h 385"/>
                <a:gd name="T48" fmla="*/ 72 w 305"/>
                <a:gd name="T49" fmla="*/ 160 h 385"/>
                <a:gd name="T50" fmla="*/ 24 w 305"/>
                <a:gd name="T51" fmla="*/ 152 h 385"/>
                <a:gd name="T52" fmla="*/ 0 w 305"/>
                <a:gd name="T53" fmla="*/ 136 h 385"/>
                <a:gd name="T54" fmla="*/ 32 w 305"/>
                <a:gd name="T55" fmla="*/ 120 h 385"/>
                <a:gd name="T56" fmla="*/ 40 w 305"/>
                <a:gd name="T57" fmla="*/ 40 h 385"/>
                <a:gd name="T58" fmla="*/ 72 w 305"/>
                <a:gd name="T59" fmla="*/ 56 h 385"/>
                <a:gd name="T60" fmla="*/ 104 w 305"/>
                <a:gd name="T61" fmla="*/ 48 h 385"/>
                <a:gd name="T62" fmla="*/ 80 w 305"/>
                <a:gd name="T63" fmla="*/ 16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05" h="385">
                  <a:moveTo>
                    <a:pt x="80" y="8"/>
                  </a:moveTo>
                  <a:lnTo>
                    <a:pt x="88" y="0"/>
                  </a:lnTo>
                  <a:lnTo>
                    <a:pt x="120" y="8"/>
                  </a:lnTo>
                  <a:lnTo>
                    <a:pt x="128" y="32"/>
                  </a:lnTo>
                  <a:lnTo>
                    <a:pt x="152" y="32"/>
                  </a:lnTo>
                  <a:lnTo>
                    <a:pt x="176" y="64"/>
                  </a:lnTo>
                  <a:lnTo>
                    <a:pt x="184" y="56"/>
                  </a:lnTo>
                  <a:lnTo>
                    <a:pt x="200" y="96"/>
                  </a:lnTo>
                  <a:lnTo>
                    <a:pt x="224" y="136"/>
                  </a:lnTo>
                  <a:lnTo>
                    <a:pt x="240" y="136"/>
                  </a:lnTo>
                  <a:lnTo>
                    <a:pt x="256" y="120"/>
                  </a:lnTo>
                  <a:lnTo>
                    <a:pt x="272" y="144"/>
                  </a:lnTo>
                  <a:lnTo>
                    <a:pt x="256" y="160"/>
                  </a:lnTo>
                  <a:lnTo>
                    <a:pt x="248" y="144"/>
                  </a:lnTo>
                  <a:lnTo>
                    <a:pt x="232" y="144"/>
                  </a:lnTo>
                  <a:lnTo>
                    <a:pt x="232" y="176"/>
                  </a:lnTo>
                  <a:lnTo>
                    <a:pt x="224" y="192"/>
                  </a:lnTo>
                  <a:lnTo>
                    <a:pt x="248" y="224"/>
                  </a:lnTo>
                  <a:lnTo>
                    <a:pt x="248" y="248"/>
                  </a:lnTo>
                  <a:lnTo>
                    <a:pt x="288" y="248"/>
                  </a:lnTo>
                  <a:lnTo>
                    <a:pt x="304" y="264"/>
                  </a:lnTo>
                  <a:lnTo>
                    <a:pt x="288" y="296"/>
                  </a:lnTo>
                  <a:lnTo>
                    <a:pt x="296" y="320"/>
                  </a:lnTo>
                  <a:lnTo>
                    <a:pt x="280" y="320"/>
                  </a:lnTo>
                  <a:lnTo>
                    <a:pt x="280" y="312"/>
                  </a:lnTo>
                  <a:lnTo>
                    <a:pt x="264" y="312"/>
                  </a:lnTo>
                  <a:lnTo>
                    <a:pt x="264" y="328"/>
                  </a:lnTo>
                  <a:lnTo>
                    <a:pt x="272" y="344"/>
                  </a:lnTo>
                  <a:lnTo>
                    <a:pt x="264" y="344"/>
                  </a:lnTo>
                  <a:lnTo>
                    <a:pt x="264" y="360"/>
                  </a:lnTo>
                  <a:lnTo>
                    <a:pt x="232" y="384"/>
                  </a:lnTo>
                  <a:lnTo>
                    <a:pt x="224" y="384"/>
                  </a:lnTo>
                  <a:lnTo>
                    <a:pt x="216" y="376"/>
                  </a:lnTo>
                  <a:lnTo>
                    <a:pt x="184" y="384"/>
                  </a:lnTo>
                  <a:lnTo>
                    <a:pt x="168" y="352"/>
                  </a:lnTo>
                  <a:lnTo>
                    <a:pt x="152" y="368"/>
                  </a:lnTo>
                  <a:lnTo>
                    <a:pt x="152" y="384"/>
                  </a:lnTo>
                  <a:lnTo>
                    <a:pt x="128" y="384"/>
                  </a:lnTo>
                  <a:lnTo>
                    <a:pt x="128" y="368"/>
                  </a:lnTo>
                  <a:lnTo>
                    <a:pt x="136" y="360"/>
                  </a:lnTo>
                  <a:lnTo>
                    <a:pt x="128" y="352"/>
                  </a:lnTo>
                  <a:lnTo>
                    <a:pt x="120" y="368"/>
                  </a:lnTo>
                  <a:lnTo>
                    <a:pt x="88" y="360"/>
                  </a:lnTo>
                  <a:lnTo>
                    <a:pt x="80" y="312"/>
                  </a:lnTo>
                  <a:lnTo>
                    <a:pt x="80" y="296"/>
                  </a:lnTo>
                  <a:lnTo>
                    <a:pt x="72" y="264"/>
                  </a:lnTo>
                  <a:lnTo>
                    <a:pt x="32" y="240"/>
                  </a:lnTo>
                  <a:lnTo>
                    <a:pt x="72" y="216"/>
                  </a:lnTo>
                  <a:lnTo>
                    <a:pt x="80" y="216"/>
                  </a:lnTo>
                  <a:lnTo>
                    <a:pt x="72" y="160"/>
                  </a:lnTo>
                  <a:lnTo>
                    <a:pt x="48" y="168"/>
                  </a:lnTo>
                  <a:lnTo>
                    <a:pt x="24" y="152"/>
                  </a:lnTo>
                  <a:lnTo>
                    <a:pt x="16" y="136"/>
                  </a:lnTo>
                  <a:lnTo>
                    <a:pt x="0" y="136"/>
                  </a:lnTo>
                  <a:lnTo>
                    <a:pt x="8" y="120"/>
                  </a:lnTo>
                  <a:lnTo>
                    <a:pt x="32" y="120"/>
                  </a:lnTo>
                  <a:lnTo>
                    <a:pt x="40" y="88"/>
                  </a:lnTo>
                  <a:lnTo>
                    <a:pt x="40" y="40"/>
                  </a:lnTo>
                  <a:lnTo>
                    <a:pt x="48" y="40"/>
                  </a:lnTo>
                  <a:lnTo>
                    <a:pt x="72" y="56"/>
                  </a:lnTo>
                  <a:lnTo>
                    <a:pt x="80" y="72"/>
                  </a:lnTo>
                  <a:lnTo>
                    <a:pt x="104" y="48"/>
                  </a:lnTo>
                  <a:lnTo>
                    <a:pt x="104" y="32"/>
                  </a:lnTo>
                  <a:lnTo>
                    <a:pt x="80" y="16"/>
                  </a:lnTo>
                  <a:lnTo>
                    <a:pt x="80" y="8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5" name="Freeform 30"/>
            <p:cNvSpPr/>
            <p:nvPr/>
          </p:nvSpPr>
          <p:spPr bwMode="gray">
            <a:xfrm>
              <a:off x="5524852" y="3388114"/>
              <a:ext cx="718975" cy="632758"/>
            </a:xfrm>
            <a:custGeom>
              <a:avLst/>
              <a:gdLst>
                <a:gd name="T0" fmla="*/ 200 w 377"/>
                <a:gd name="T1" fmla="*/ 8 h 361"/>
                <a:gd name="T2" fmla="*/ 248 w 377"/>
                <a:gd name="T3" fmla="*/ 0 h 361"/>
                <a:gd name="T4" fmla="*/ 264 w 377"/>
                <a:gd name="T5" fmla="*/ 16 h 361"/>
                <a:gd name="T6" fmla="*/ 304 w 377"/>
                <a:gd name="T7" fmla="*/ 24 h 361"/>
                <a:gd name="T8" fmla="*/ 320 w 377"/>
                <a:gd name="T9" fmla="*/ 16 h 361"/>
                <a:gd name="T10" fmla="*/ 336 w 377"/>
                <a:gd name="T11" fmla="*/ 16 h 361"/>
                <a:gd name="T12" fmla="*/ 280 w 377"/>
                <a:gd name="T13" fmla="*/ 64 h 361"/>
                <a:gd name="T14" fmla="*/ 272 w 377"/>
                <a:gd name="T15" fmla="*/ 88 h 361"/>
                <a:gd name="T16" fmla="*/ 280 w 377"/>
                <a:gd name="T17" fmla="*/ 96 h 361"/>
                <a:gd name="T18" fmla="*/ 288 w 377"/>
                <a:gd name="T19" fmla="*/ 96 h 361"/>
                <a:gd name="T20" fmla="*/ 320 w 377"/>
                <a:gd name="T21" fmla="*/ 128 h 361"/>
                <a:gd name="T22" fmla="*/ 352 w 377"/>
                <a:gd name="T23" fmla="*/ 128 h 361"/>
                <a:gd name="T24" fmla="*/ 352 w 377"/>
                <a:gd name="T25" fmla="*/ 144 h 361"/>
                <a:gd name="T26" fmla="*/ 376 w 377"/>
                <a:gd name="T27" fmla="*/ 152 h 361"/>
                <a:gd name="T28" fmla="*/ 376 w 377"/>
                <a:gd name="T29" fmla="*/ 168 h 361"/>
                <a:gd name="T30" fmla="*/ 352 w 377"/>
                <a:gd name="T31" fmla="*/ 192 h 361"/>
                <a:gd name="T32" fmla="*/ 352 w 377"/>
                <a:gd name="T33" fmla="*/ 176 h 361"/>
                <a:gd name="T34" fmla="*/ 328 w 377"/>
                <a:gd name="T35" fmla="*/ 160 h 361"/>
                <a:gd name="T36" fmla="*/ 312 w 377"/>
                <a:gd name="T37" fmla="*/ 160 h 361"/>
                <a:gd name="T38" fmla="*/ 312 w 377"/>
                <a:gd name="T39" fmla="*/ 208 h 361"/>
                <a:gd name="T40" fmla="*/ 304 w 377"/>
                <a:gd name="T41" fmla="*/ 240 h 361"/>
                <a:gd name="T42" fmla="*/ 280 w 377"/>
                <a:gd name="T43" fmla="*/ 240 h 361"/>
                <a:gd name="T44" fmla="*/ 272 w 377"/>
                <a:gd name="T45" fmla="*/ 248 h 361"/>
                <a:gd name="T46" fmla="*/ 288 w 377"/>
                <a:gd name="T47" fmla="*/ 256 h 361"/>
                <a:gd name="T48" fmla="*/ 296 w 377"/>
                <a:gd name="T49" fmla="*/ 272 h 361"/>
                <a:gd name="T50" fmla="*/ 320 w 377"/>
                <a:gd name="T51" fmla="*/ 288 h 361"/>
                <a:gd name="T52" fmla="*/ 344 w 377"/>
                <a:gd name="T53" fmla="*/ 280 h 361"/>
                <a:gd name="T54" fmla="*/ 352 w 377"/>
                <a:gd name="T55" fmla="*/ 336 h 361"/>
                <a:gd name="T56" fmla="*/ 304 w 377"/>
                <a:gd name="T57" fmla="*/ 360 h 361"/>
                <a:gd name="T58" fmla="*/ 296 w 377"/>
                <a:gd name="T59" fmla="*/ 352 h 361"/>
                <a:gd name="T60" fmla="*/ 288 w 377"/>
                <a:gd name="T61" fmla="*/ 360 h 361"/>
                <a:gd name="T62" fmla="*/ 256 w 377"/>
                <a:gd name="T63" fmla="*/ 360 h 361"/>
                <a:gd name="T64" fmla="*/ 240 w 377"/>
                <a:gd name="T65" fmla="*/ 344 h 361"/>
                <a:gd name="T66" fmla="*/ 232 w 377"/>
                <a:gd name="T67" fmla="*/ 360 h 361"/>
                <a:gd name="T68" fmla="*/ 216 w 377"/>
                <a:gd name="T69" fmla="*/ 344 h 361"/>
                <a:gd name="T70" fmla="*/ 216 w 377"/>
                <a:gd name="T71" fmla="*/ 320 h 361"/>
                <a:gd name="T72" fmla="*/ 192 w 377"/>
                <a:gd name="T73" fmla="*/ 304 h 361"/>
                <a:gd name="T74" fmla="*/ 176 w 377"/>
                <a:gd name="T75" fmla="*/ 312 h 361"/>
                <a:gd name="T76" fmla="*/ 160 w 377"/>
                <a:gd name="T77" fmla="*/ 304 h 361"/>
                <a:gd name="T78" fmla="*/ 88 w 377"/>
                <a:gd name="T79" fmla="*/ 296 h 361"/>
                <a:gd name="T80" fmla="*/ 48 w 377"/>
                <a:gd name="T81" fmla="*/ 232 h 361"/>
                <a:gd name="T82" fmla="*/ 16 w 377"/>
                <a:gd name="T83" fmla="*/ 184 h 361"/>
                <a:gd name="T84" fmla="*/ 0 w 377"/>
                <a:gd name="T85" fmla="*/ 128 h 361"/>
                <a:gd name="T86" fmla="*/ 32 w 377"/>
                <a:gd name="T87" fmla="*/ 128 h 361"/>
                <a:gd name="T88" fmla="*/ 112 w 377"/>
                <a:gd name="T89" fmla="*/ 80 h 361"/>
                <a:gd name="T90" fmla="*/ 136 w 377"/>
                <a:gd name="T91" fmla="*/ 80 h 361"/>
                <a:gd name="T92" fmla="*/ 168 w 377"/>
                <a:gd name="T93" fmla="*/ 80 h 361"/>
                <a:gd name="T94" fmla="*/ 192 w 377"/>
                <a:gd name="T95" fmla="*/ 48 h 361"/>
                <a:gd name="T96" fmla="*/ 200 w 377"/>
                <a:gd name="T97" fmla="*/ 8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77" h="361">
                  <a:moveTo>
                    <a:pt x="200" y="8"/>
                  </a:moveTo>
                  <a:lnTo>
                    <a:pt x="248" y="0"/>
                  </a:lnTo>
                  <a:lnTo>
                    <a:pt x="264" y="16"/>
                  </a:lnTo>
                  <a:lnTo>
                    <a:pt x="304" y="24"/>
                  </a:lnTo>
                  <a:lnTo>
                    <a:pt x="320" y="16"/>
                  </a:lnTo>
                  <a:lnTo>
                    <a:pt x="336" y="16"/>
                  </a:lnTo>
                  <a:lnTo>
                    <a:pt x="280" y="64"/>
                  </a:lnTo>
                  <a:lnTo>
                    <a:pt x="272" y="88"/>
                  </a:lnTo>
                  <a:lnTo>
                    <a:pt x="280" y="96"/>
                  </a:lnTo>
                  <a:lnTo>
                    <a:pt x="288" y="96"/>
                  </a:lnTo>
                  <a:lnTo>
                    <a:pt x="320" y="128"/>
                  </a:lnTo>
                  <a:lnTo>
                    <a:pt x="352" y="128"/>
                  </a:lnTo>
                  <a:lnTo>
                    <a:pt x="352" y="144"/>
                  </a:lnTo>
                  <a:lnTo>
                    <a:pt x="376" y="152"/>
                  </a:lnTo>
                  <a:lnTo>
                    <a:pt x="376" y="168"/>
                  </a:lnTo>
                  <a:lnTo>
                    <a:pt x="352" y="192"/>
                  </a:lnTo>
                  <a:lnTo>
                    <a:pt x="352" y="176"/>
                  </a:lnTo>
                  <a:lnTo>
                    <a:pt x="328" y="160"/>
                  </a:lnTo>
                  <a:lnTo>
                    <a:pt x="312" y="160"/>
                  </a:lnTo>
                  <a:lnTo>
                    <a:pt x="312" y="208"/>
                  </a:lnTo>
                  <a:lnTo>
                    <a:pt x="304" y="240"/>
                  </a:lnTo>
                  <a:lnTo>
                    <a:pt x="280" y="240"/>
                  </a:lnTo>
                  <a:lnTo>
                    <a:pt x="272" y="248"/>
                  </a:lnTo>
                  <a:lnTo>
                    <a:pt x="288" y="256"/>
                  </a:lnTo>
                  <a:lnTo>
                    <a:pt x="296" y="272"/>
                  </a:lnTo>
                  <a:lnTo>
                    <a:pt x="320" y="288"/>
                  </a:lnTo>
                  <a:lnTo>
                    <a:pt x="344" y="280"/>
                  </a:lnTo>
                  <a:lnTo>
                    <a:pt x="352" y="336"/>
                  </a:lnTo>
                  <a:lnTo>
                    <a:pt x="304" y="360"/>
                  </a:lnTo>
                  <a:lnTo>
                    <a:pt x="296" y="352"/>
                  </a:lnTo>
                  <a:lnTo>
                    <a:pt x="288" y="360"/>
                  </a:lnTo>
                  <a:lnTo>
                    <a:pt x="256" y="360"/>
                  </a:lnTo>
                  <a:lnTo>
                    <a:pt x="240" y="344"/>
                  </a:lnTo>
                  <a:lnTo>
                    <a:pt x="232" y="360"/>
                  </a:lnTo>
                  <a:lnTo>
                    <a:pt x="216" y="344"/>
                  </a:lnTo>
                  <a:lnTo>
                    <a:pt x="216" y="320"/>
                  </a:lnTo>
                  <a:lnTo>
                    <a:pt x="192" y="304"/>
                  </a:lnTo>
                  <a:lnTo>
                    <a:pt x="176" y="312"/>
                  </a:lnTo>
                  <a:lnTo>
                    <a:pt x="160" y="304"/>
                  </a:lnTo>
                  <a:lnTo>
                    <a:pt x="88" y="296"/>
                  </a:lnTo>
                  <a:lnTo>
                    <a:pt x="48" y="232"/>
                  </a:lnTo>
                  <a:lnTo>
                    <a:pt x="16" y="184"/>
                  </a:lnTo>
                  <a:lnTo>
                    <a:pt x="0" y="128"/>
                  </a:lnTo>
                  <a:lnTo>
                    <a:pt x="32" y="128"/>
                  </a:lnTo>
                  <a:lnTo>
                    <a:pt x="112" y="80"/>
                  </a:lnTo>
                  <a:lnTo>
                    <a:pt x="136" y="80"/>
                  </a:lnTo>
                  <a:lnTo>
                    <a:pt x="168" y="80"/>
                  </a:lnTo>
                  <a:lnTo>
                    <a:pt x="192" y="48"/>
                  </a:lnTo>
                  <a:lnTo>
                    <a:pt x="200" y="8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 cap="rnd" cmpd="sng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6" name="Freeform 31"/>
            <p:cNvSpPr/>
            <p:nvPr/>
          </p:nvSpPr>
          <p:spPr bwMode="invGray">
            <a:xfrm>
              <a:off x="5510643" y="2811227"/>
              <a:ext cx="474580" cy="804568"/>
            </a:xfrm>
            <a:custGeom>
              <a:avLst/>
              <a:gdLst>
                <a:gd name="T0" fmla="*/ 208 w 249"/>
                <a:gd name="T1" fmla="*/ 336 h 457"/>
                <a:gd name="T2" fmla="*/ 200 w 249"/>
                <a:gd name="T3" fmla="*/ 376 h 457"/>
                <a:gd name="T4" fmla="*/ 176 w 249"/>
                <a:gd name="T5" fmla="*/ 408 h 457"/>
                <a:gd name="T6" fmla="*/ 136 w 249"/>
                <a:gd name="T7" fmla="*/ 400 h 457"/>
                <a:gd name="T8" fmla="*/ 80 w 249"/>
                <a:gd name="T9" fmla="*/ 432 h 457"/>
                <a:gd name="T10" fmla="*/ 40 w 249"/>
                <a:gd name="T11" fmla="*/ 456 h 457"/>
                <a:gd name="T12" fmla="*/ 8 w 249"/>
                <a:gd name="T13" fmla="*/ 456 h 457"/>
                <a:gd name="T14" fmla="*/ 0 w 249"/>
                <a:gd name="T15" fmla="*/ 448 h 457"/>
                <a:gd name="T16" fmla="*/ 16 w 249"/>
                <a:gd name="T17" fmla="*/ 384 h 457"/>
                <a:gd name="T18" fmla="*/ 24 w 249"/>
                <a:gd name="T19" fmla="*/ 368 h 457"/>
                <a:gd name="T20" fmla="*/ 8 w 249"/>
                <a:gd name="T21" fmla="*/ 328 h 457"/>
                <a:gd name="T22" fmla="*/ 16 w 249"/>
                <a:gd name="T23" fmla="*/ 264 h 457"/>
                <a:gd name="T24" fmla="*/ 24 w 249"/>
                <a:gd name="T25" fmla="*/ 224 h 457"/>
                <a:gd name="T26" fmla="*/ 32 w 249"/>
                <a:gd name="T27" fmla="*/ 208 h 457"/>
                <a:gd name="T28" fmla="*/ 16 w 249"/>
                <a:gd name="T29" fmla="*/ 192 h 457"/>
                <a:gd name="T30" fmla="*/ 32 w 249"/>
                <a:gd name="T31" fmla="*/ 160 h 457"/>
                <a:gd name="T32" fmla="*/ 56 w 249"/>
                <a:gd name="T33" fmla="*/ 112 h 457"/>
                <a:gd name="T34" fmla="*/ 56 w 249"/>
                <a:gd name="T35" fmla="*/ 80 h 457"/>
                <a:gd name="T36" fmla="*/ 72 w 249"/>
                <a:gd name="T37" fmla="*/ 80 h 457"/>
                <a:gd name="T38" fmla="*/ 120 w 249"/>
                <a:gd name="T39" fmla="*/ 24 h 457"/>
                <a:gd name="T40" fmla="*/ 144 w 249"/>
                <a:gd name="T41" fmla="*/ 16 h 457"/>
                <a:gd name="T42" fmla="*/ 168 w 249"/>
                <a:gd name="T43" fmla="*/ 0 h 457"/>
                <a:gd name="T44" fmla="*/ 176 w 249"/>
                <a:gd name="T45" fmla="*/ 8 h 457"/>
                <a:gd name="T46" fmla="*/ 216 w 249"/>
                <a:gd name="T47" fmla="*/ 0 h 457"/>
                <a:gd name="T48" fmla="*/ 240 w 249"/>
                <a:gd name="T49" fmla="*/ 24 h 457"/>
                <a:gd name="T50" fmla="*/ 216 w 249"/>
                <a:gd name="T51" fmla="*/ 32 h 457"/>
                <a:gd name="T52" fmla="*/ 208 w 249"/>
                <a:gd name="T53" fmla="*/ 48 h 457"/>
                <a:gd name="T54" fmla="*/ 240 w 249"/>
                <a:gd name="T55" fmla="*/ 48 h 457"/>
                <a:gd name="T56" fmla="*/ 248 w 249"/>
                <a:gd name="T57" fmla="*/ 88 h 457"/>
                <a:gd name="T58" fmla="*/ 232 w 249"/>
                <a:gd name="T59" fmla="*/ 120 h 457"/>
                <a:gd name="T60" fmla="*/ 216 w 249"/>
                <a:gd name="T61" fmla="*/ 104 h 457"/>
                <a:gd name="T62" fmla="*/ 192 w 249"/>
                <a:gd name="T63" fmla="*/ 120 h 457"/>
                <a:gd name="T64" fmla="*/ 200 w 249"/>
                <a:gd name="T65" fmla="*/ 136 h 457"/>
                <a:gd name="T66" fmla="*/ 184 w 249"/>
                <a:gd name="T67" fmla="*/ 160 h 457"/>
                <a:gd name="T68" fmla="*/ 224 w 249"/>
                <a:gd name="T69" fmla="*/ 216 h 457"/>
                <a:gd name="T70" fmla="*/ 192 w 249"/>
                <a:gd name="T71" fmla="*/ 304 h 457"/>
                <a:gd name="T72" fmla="*/ 208 w 249"/>
                <a:gd name="T73" fmla="*/ 336 h 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49" h="457">
                  <a:moveTo>
                    <a:pt x="208" y="336"/>
                  </a:moveTo>
                  <a:lnTo>
                    <a:pt x="200" y="376"/>
                  </a:lnTo>
                  <a:lnTo>
                    <a:pt x="176" y="408"/>
                  </a:lnTo>
                  <a:lnTo>
                    <a:pt x="136" y="400"/>
                  </a:lnTo>
                  <a:lnTo>
                    <a:pt x="80" y="432"/>
                  </a:lnTo>
                  <a:lnTo>
                    <a:pt x="40" y="456"/>
                  </a:lnTo>
                  <a:lnTo>
                    <a:pt x="8" y="456"/>
                  </a:lnTo>
                  <a:lnTo>
                    <a:pt x="0" y="448"/>
                  </a:lnTo>
                  <a:lnTo>
                    <a:pt x="16" y="384"/>
                  </a:lnTo>
                  <a:lnTo>
                    <a:pt x="24" y="368"/>
                  </a:lnTo>
                  <a:lnTo>
                    <a:pt x="8" y="328"/>
                  </a:lnTo>
                  <a:lnTo>
                    <a:pt x="16" y="264"/>
                  </a:lnTo>
                  <a:lnTo>
                    <a:pt x="24" y="224"/>
                  </a:lnTo>
                  <a:lnTo>
                    <a:pt x="32" y="208"/>
                  </a:lnTo>
                  <a:lnTo>
                    <a:pt x="16" y="192"/>
                  </a:lnTo>
                  <a:lnTo>
                    <a:pt x="32" y="160"/>
                  </a:lnTo>
                  <a:lnTo>
                    <a:pt x="56" y="112"/>
                  </a:lnTo>
                  <a:lnTo>
                    <a:pt x="56" y="80"/>
                  </a:lnTo>
                  <a:lnTo>
                    <a:pt x="72" y="80"/>
                  </a:lnTo>
                  <a:lnTo>
                    <a:pt x="120" y="24"/>
                  </a:lnTo>
                  <a:lnTo>
                    <a:pt x="144" y="16"/>
                  </a:lnTo>
                  <a:lnTo>
                    <a:pt x="168" y="0"/>
                  </a:lnTo>
                  <a:lnTo>
                    <a:pt x="176" y="8"/>
                  </a:lnTo>
                  <a:lnTo>
                    <a:pt x="216" y="0"/>
                  </a:lnTo>
                  <a:lnTo>
                    <a:pt x="240" y="24"/>
                  </a:lnTo>
                  <a:lnTo>
                    <a:pt x="216" y="32"/>
                  </a:lnTo>
                  <a:lnTo>
                    <a:pt x="208" y="48"/>
                  </a:lnTo>
                  <a:lnTo>
                    <a:pt x="240" y="48"/>
                  </a:lnTo>
                  <a:lnTo>
                    <a:pt x="248" y="88"/>
                  </a:lnTo>
                  <a:lnTo>
                    <a:pt x="232" y="120"/>
                  </a:lnTo>
                  <a:lnTo>
                    <a:pt x="216" y="104"/>
                  </a:lnTo>
                  <a:lnTo>
                    <a:pt x="192" y="120"/>
                  </a:lnTo>
                  <a:lnTo>
                    <a:pt x="200" y="136"/>
                  </a:lnTo>
                  <a:lnTo>
                    <a:pt x="184" y="160"/>
                  </a:lnTo>
                  <a:lnTo>
                    <a:pt x="224" y="216"/>
                  </a:lnTo>
                  <a:lnTo>
                    <a:pt x="192" y="304"/>
                  </a:lnTo>
                  <a:lnTo>
                    <a:pt x="208" y="336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7" name="Freeform 32"/>
            <p:cNvSpPr/>
            <p:nvPr/>
          </p:nvSpPr>
          <p:spPr bwMode="gray">
            <a:xfrm>
              <a:off x="5004803" y="2950909"/>
              <a:ext cx="613828" cy="1069963"/>
            </a:xfrm>
            <a:custGeom>
              <a:avLst/>
              <a:gdLst>
                <a:gd name="T0" fmla="*/ 320 w 321"/>
                <a:gd name="T1" fmla="*/ 480 h 609"/>
                <a:gd name="T2" fmla="*/ 296 w 321"/>
                <a:gd name="T3" fmla="*/ 496 h 609"/>
                <a:gd name="T4" fmla="*/ 280 w 321"/>
                <a:gd name="T5" fmla="*/ 488 h 609"/>
                <a:gd name="T6" fmla="*/ 224 w 321"/>
                <a:gd name="T7" fmla="*/ 488 h 609"/>
                <a:gd name="T8" fmla="*/ 240 w 321"/>
                <a:gd name="T9" fmla="*/ 520 h 609"/>
                <a:gd name="T10" fmla="*/ 224 w 321"/>
                <a:gd name="T11" fmla="*/ 560 h 609"/>
                <a:gd name="T12" fmla="*/ 232 w 321"/>
                <a:gd name="T13" fmla="*/ 608 h 609"/>
                <a:gd name="T14" fmla="*/ 200 w 321"/>
                <a:gd name="T15" fmla="*/ 600 h 609"/>
                <a:gd name="T16" fmla="*/ 152 w 321"/>
                <a:gd name="T17" fmla="*/ 568 h 609"/>
                <a:gd name="T18" fmla="*/ 96 w 321"/>
                <a:gd name="T19" fmla="*/ 552 h 609"/>
                <a:gd name="T20" fmla="*/ 56 w 321"/>
                <a:gd name="T21" fmla="*/ 520 h 609"/>
                <a:gd name="T22" fmla="*/ 16 w 321"/>
                <a:gd name="T23" fmla="*/ 520 h 609"/>
                <a:gd name="T24" fmla="*/ 16 w 321"/>
                <a:gd name="T25" fmla="*/ 512 h 609"/>
                <a:gd name="T26" fmla="*/ 0 w 321"/>
                <a:gd name="T27" fmla="*/ 504 h 609"/>
                <a:gd name="T28" fmla="*/ 8 w 321"/>
                <a:gd name="T29" fmla="*/ 496 h 609"/>
                <a:gd name="T30" fmla="*/ 8 w 321"/>
                <a:gd name="T31" fmla="*/ 472 h 609"/>
                <a:gd name="T32" fmla="*/ 0 w 321"/>
                <a:gd name="T33" fmla="*/ 464 h 609"/>
                <a:gd name="T34" fmla="*/ 16 w 321"/>
                <a:gd name="T35" fmla="*/ 456 h 609"/>
                <a:gd name="T36" fmla="*/ 48 w 321"/>
                <a:gd name="T37" fmla="*/ 456 h 609"/>
                <a:gd name="T38" fmla="*/ 48 w 321"/>
                <a:gd name="T39" fmla="*/ 344 h 609"/>
                <a:gd name="T40" fmla="*/ 88 w 321"/>
                <a:gd name="T41" fmla="*/ 344 h 609"/>
                <a:gd name="T42" fmla="*/ 88 w 321"/>
                <a:gd name="T43" fmla="*/ 360 h 609"/>
                <a:gd name="T44" fmla="*/ 112 w 321"/>
                <a:gd name="T45" fmla="*/ 360 h 609"/>
                <a:gd name="T46" fmla="*/ 112 w 321"/>
                <a:gd name="T47" fmla="*/ 328 h 609"/>
                <a:gd name="T48" fmla="*/ 160 w 321"/>
                <a:gd name="T49" fmla="*/ 328 h 609"/>
                <a:gd name="T50" fmla="*/ 168 w 321"/>
                <a:gd name="T51" fmla="*/ 280 h 609"/>
                <a:gd name="T52" fmla="*/ 168 w 321"/>
                <a:gd name="T53" fmla="*/ 248 h 609"/>
                <a:gd name="T54" fmla="*/ 144 w 321"/>
                <a:gd name="T55" fmla="*/ 232 h 609"/>
                <a:gd name="T56" fmla="*/ 112 w 321"/>
                <a:gd name="T57" fmla="*/ 208 h 609"/>
                <a:gd name="T58" fmla="*/ 96 w 321"/>
                <a:gd name="T59" fmla="*/ 184 h 609"/>
                <a:gd name="T60" fmla="*/ 104 w 321"/>
                <a:gd name="T61" fmla="*/ 144 h 609"/>
                <a:gd name="T62" fmla="*/ 120 w 321"/>
                <a:gd name="T63" fmla="*/ 128 h 609"/>
                <a:gd name="T64" fmla="*/ 144 w 321"/>
                <a:gd name="T65" fmla="*/ 144 h 609"/>
                <a:gd name="T66" fmla="*/ 176 w 321"/>
                <a:gd name="T67" fmla="*/ 144 h 609"/>
                <a:gd name="T68" fmla="*/ 184 w 321"/>
                <a:gd name="T69" fmla="*/ 120 h 609"/>
                <a:gd name="T70" fmla="*/ 200 w 321"/>
                <a:gd name="T71" fmla="*/ 120 h 609"/>
                <a:gd name="T72" fmla="*/ 192 w 321"/>
                <a:gd name="T73" fmla="*/ 88 h 609"/>
                <a:gd name="T74" fmla="*/ 248 w 321"/>
                <a:gd name="T75" fmla="*/ 32 h 609"/>
                <a:gd name="T76" fmla="*/ 248 w 321"/>
                <a:gd name="T77" fmla="*/ 16 h 609"/>
                <a:gd name="T78" fmla="*/ 280 w 321"/>
                <a:gd name="T79" fmla="*/ 16 h 609"/>
                <a:gd name="T80" fmla="*/ 288 w 321"/>
                <a:gd name="T81" fmla="*/ 24 h 609"/>
                <a:gd name="T82" fmla="*/ 296 w 321"/>
                <a:gd name="T83" fmla="*/ 8 h 609"/>
                <a:gd name="T84" fmla="*/ 304 w 321"/>
                <a:gd name="T85" fmla="*/ 0 h 609"/>
                <a:gd name="T86" fmla="*/ 320 w 321"/>
                <a:gd name="T87" fmla="*/ 24 h 609"/>
                <a:gd name="T88" fmla="*/ 320 w 321"/>
                <a:gd name="T89" fmla="*/ 32 h 609"/>
                <a:gd name="T90" fmla="*/ 280 w 321"/>
                <a:gd name="T91" fmla="*/ 112 h 609"/>
                <a:gd name="T92" fmla="*/ 296 w 321"/>
                <a:gd name="T93" fmla="*/ 128 h 609"/>
                <a:gd name="T94" fmla="*/ 280 w 321"/>
                <a:gd name="T95" fmla="*/ 184 h 609"/>
                <a:gd name="T96" fmla="*/ 272 w 321"/>
                <a:gd name="T97" fmla="*/ 248 h 609"/>
                <a:gd name="T98" fmla="*/ 288 w 321"/>
                <a:gd name="T99" fmla="*/ 288 h 609"/>
                <a:gd name="T100" fmla="*/ 264 w 321"/>
                <a:gd name="T101" fmla="*/ 360 h 609"/>
                <a:gd name="T102" fmla="*/ 272 w 321"/>
                <a:gd name="T103" fmla="*/ 376 h 609"/>
                <a:gd name="T104" fmla="*/ 288 w 321"/>
                <a:gd name="T105" fmla="*/ 432 h 609"/>
                <a:gd name="T106" fmla="*/ 320 w 321"/>
                <a:gd name="T107" fmla="*/ 480 h 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21" h="609">
                  <a:moveTo>
                    <a:pt x="320" y="480"/>
                  </a:moveTo>
                  <a:lnTo>
                    <a:pt x="296" y="496"/>
                  </a:lnTo>
                  <a:lnTo>
                    <a:pt x="280" y="488"/>
                  </a:lnTo>
                  <a:lnTo>
                    <a:pt x="224" y="488"/>
                  </a:lnTo>
                  <a:lnTo>
                    <a:pt x="240" y="520"/>
                  </a:lnTo>
                  <a:lnTo>
                    <a:pt x="224" y="560"/>
                  </a:lnTo>
                  <a:lnTo>
                    <a:pt x="232" y="608"/>
                  </a:lnTo>
                  <a:lnTo>
                    <a:pt x="200" y="600"/>
                  </a:lnTo>
                  <a:lnTo>
                    <a:pt x="152" y="568"/>
                  </a:lnTo>
                  <a:lnTo>
                    <a:pt x="96" y="552"/>
                  </a:lnTo>
                  <a:lnTo>
                    <a:pt x="56" y="520"/>
                  </a:lnTo>
                  <a:lnTo>
                    <a:pt x="16" y="520"/>
                  </a:lnTo>
                  <a:lnTo>
                    <a:pt x="16" y="512"/>
                  </a:lnTo>
                  <a:lnTo>
                    <a:pt x="0" y="504"/>
                  </a:lnTo>
                  <a:lnTo>
                    <a:pt x="8" y="496"/>
                  </a:lnTo>
                  <a:lnTo>
                    <a:pt x="8" y="472"/>
                  </a:lnTo>
                  <a:lnTo>
                    <a:pt x="0" y="464"/>
                  </a:lnTo>
                  <a:lnTo>
                    <a:pt x="16" y="456"/>
                  </a:lnTo>
                  <a:lnTo>
                    <a:pt x="48" y="456"/>
                  </a:lnTo>
                  <a:lnTo>
                    <a:pt x="48" y="344"/>
                  </a:lnTo>
                  <a:lnTo>
                    <a:pt x="88" y="344"/>
                  </a:lnTo>
                  <a:lnTo>
                    <a:pt x="88" y="360"/>
                  </a:lnTo>
                  <a:lnTo>
                    <a:pt x="112" y="360"/>
                  </a:lnTo>
                  <a:lnTo>
                    <a:pt x="112" y="328"/>
                  </a:lnTo>
                  <a:lnTo>
                    <a:pt x="160" y="328"/>
                  </a:lnTo>
                  <a:lnTo>
                    <a:pt x="168" y="280"/>
                  </a:lnTo>
                  <a:lnTo>
                    <a:pt x="168" y="248"/>
                  </a:lnTo>
                  <a:lnTo>
                    <a:pt x="144" y="232"/>
                  </a:lnTo>
                  <a:lnTo>
                    <a:pt x="112" y="208"/>
                  </a:lnTo>
                  <a:lnTo>
                    <a:pt x="96" y="184"/>
                  </a:lnTo>
                  <a:lnTo>
                    <a:pt x="104" y="144"/>
                  </a:lnTo>
                  <a:lnTo>
                    <a:pt x="120" y="128"/>
                  </a:lnTo>
                  <a:lnTo>
                    <a:pt x="144" y="144"/>
                  </a:lnTo>
                  <a:lnTo>
                    <a:pt x="176" y="144"/>
                  </a:lnTo>
                  <a:lnTo>
                    <a:pt x="184" y="120"/>
                  </a:lnTo>
                  <a:lnTo>
                    <a:pt x="200" y="120"/>
                  </a:lnTo>
                  <a:lnTo>
                    <a:pt x="192" y="88"/>
                  </a:lnTo>
                  <a:lnTo>
                    <a:pt x="248" y="32"/>
                  </a:lnTo>
                  <a:lnTo>
                    <a:pt x="248" y="16"/>
                  </a:lnTo>
                  <a:lnTo>
                    <a:pt x="280" y="16"/>
                  </a:lnTo>
                  <a:lnTo>
                    <a:pt x="288" y="24"/>
                  </a:lnTo>
                  <a:lnTo>
                    <a:pt x="296" y="8"/>
                  </a:lnTo>
                  <a:lnTo>
                    <a:pt x="304" y="0"/>
                  </a:lnTo>
                  <a:lnTo>
                    <a:pt x="320" y="24"/>
                  </a:lnTo>
                  <a:lnTo>
                    <a:pt x="320" y="32"/>
                  </a:lnTo>
                  <a:lnTo>
                    <a:pt x="280" y="112"/>
                  </a:lnTo>
                  <a:lnTo>
                    <a:pt x="296" y="128"/>
                  </a:lnTo>
                  <a:lnTo>
                    <a:pt x="280" y="184"/>
                  </a:lnTo>
                  <a:lnTo>
                    <a:pt x="272" y="248"/>
                  </a:lnTo>
                  <a:lnTo>
                    <a:pt x="288" y="288"/>
                  </a:lnTo>
                  <a:lnTo>
                    <a:pt x="264" y="360"/>
                  </a:lnTo>
                  <a:lnTo>
                    <a:pt x="272" y="376"/>
                  </a:lnTo>
                  <a:lnTo>
                    <a:pt x="288" y="432"/>
                  </a:lnTo>
                  <a:lnTo>
                    <a:pt x="320" y="480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8" name="Freeform 33"/>
            <p:cNvSpPr/>
            <p:nvPr/>
          </p:nvSpPr>
          <p:spPr bwMode="invGray">
            <a:xfrm>
              <a:off x="4891131" y="2964877"/>
              <a:ext cx="335332" cy="551744"/>
            </a:xfrm>
            <a:custGeom>
              <a:avLst/>
              <a:gdLst>
                <a:gd name="T0" fmla="*/ 176 w 177"/>
                <a:gd name="T1" fmla="*/ 120 h 313"/>
                <a:gd name="T2" fmla="*/ 160 w 177"/>
                <a:gd name="T3" fmla="*/ 104 h 313"/>
                <a:gd name="T4" fmla="*/ 120 w 177"/>
                <a:gd name="T5" fmla="*/ 88 h 313"/>
                <a:gd name="T6" fmla="*/ 136 w 177"/>
                <a:gd name="T7" fmla="*/ 32 h 313"/>
                <a:gd name="T8" fmla="*/ 128 w 177"/>
                <a:gd name="T9" fmla="*/ 0 h 313"/>
                <a:gd name="T10" fmla="*/ 72 w 177"/>
                <a:gd name="T11" fmla="*/ 56 h 313"/>
                <a:gd name="T12" fmla="*/ 64 w 177"/>
                <a:gd name="T13" fmla="*/ 112 h 313"/>
                <a:gd name="T14" fmla="*/ 40 w 177"/>
                <a:gd name="T15" fmla="*/ 120 h 313"/>
                <a:gd name="T16" fmla="*/ 8 w 177"/>
                <a:gd name="T17" fmla="*/ 144 h 313"/>
                <a:gd name="T18" fmla="*/ 0 w 177"/>
                <a:gd name="T19" fmla="*/ 168 h 313"/>
                <a:gd name="T20" fmla="*/ 40 w 177"/>
                <a:gd name="T21" fmla="*/ 192 h 313"/>
                <a:gd name="T22" fmla="*/ 40 w 177"/>
                <a:gd name="T23" fmla="*/ 224 h 313"/>
                <a:gd name="T24" fmla="*/ 48 w 177"/>
                <a:gd name="T25" fmla="*/ 240 h 313"/>
                <a:gd name="T26" fmla="*/ 40 w 177"/>
                <a:gd name="T27" fmla="*/ 264 h 313"/>
                <a:gd name="T28" fmla="*/ 48 w 177"/>
                <a:gd name="T29" fmla="*/ 280 h 313"/>
                <a:gd name="T30" fmla="*/ 96 w 177"/>
                <a:gd name="T31" fmla="*/ 312 h 313"/>
                <a:gd name="T32" fmla="*/ 112 w 177"/>
                <a:gd name="T33" fmla="*/ 312 h 313"/>
                <a:gd name="T34" fmla="*/ 112 w 177"/>
                <a:gd name="T35" fmla="*/ 296 h 313"/>
                <a:gd name="T36" fmla="*/ 128 w 177"/>
                <a:gd name="T37" fmla="*/ 272 h 313"/>
                <a:gd name="T38" fmla="*/ 120 w 177"/>
                <a:gd name="T39" fmla="*/ 240 h 313"/>
                <a:gd name="T40" fmla="*/ 112 w 177"/>
                <a:gd name="T41" fmla="*/ 240 h 313"/>
                <a:gd name="T42" fmla="*/ 104 w 177"/>
                <a:gd name="T43" fmla="*/ 208 h 313"/>
                <a:gd name="T44" fmla="*/ 120 w 177"/>
                <a:gd name="T45" fmla="*/ 208 h 313"/>
                <a:gd name="T46" fmla="*/ 120 w 177"/>
                <a:gd name="T47" fmla="*/ 176 h 313"/>
                <a:gd name="T48" fmla="*/ 136 w 177"/>
                <a:gd name="T49" fmla="*/ 176 h 313"/>
                <a:gd name="T50" fmla="*/ 152 w 177"/>
                <a:gd name="T51" fmla="*/ 184 h 313"/>
                <a:gd name="T52" fmla="*/ 160 w 177"/>
                <a:gd name="T53" fmla="*/ 136 h 313"/>
                <a:gd name="T54" fmla="*/ 176 w 177"/>
                <a:gd name="T55" fmla="*/ 120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7" h="313">
                  <a:moveTo>
                    <a:pt x="176" y="120"/>
                  </a:moveTo>
                  <a:lnTo>
                    <a:pt x="160" y="104"/>
                  </a:lnTo>
                  <a:lnTo>
                    <a:pt x="120" y="88"/>
                  </a:lnTo>
                  <a:lnTo>
                    <a:pt x="136" y="32"/>
                  </a:lnTo>
                  <a:lnTo>
                    <a:pt x="128" y="0"/>
                  </a:lnTo>
                  <a:lnTo>
                    <a:pt x="72" y="56"/>
                  </a:lnTo>
                  <a:lnTo>
                    <a:pt x="64" y="112"/>
                  </a:lnTo>
                  <a:lnTo>
                    <a:pt x="40" y="120"/>
                  </a:lnTo>
                  <a:lnTo>
                    <a:pt x="8" y="144"/>
                  </a:lnTo>
                  <a:lnTo>
                    <a:pt x="0" y="168"/>
                  </a:lnTo>
                  <a:lnTo>
                    <a:pt x="40" y="192"/>
                  </a:lnTo>
                  <a:lnTo>
                    <a:pt x="40" y="224"/>
                  </a:lnTo>
                  <a:lnTo>
                    <a:pt x="48" y="240"/>
                  </a:lnTo>
                  <a:lnTo>
                    <a:pt x="40" y="264"/>
                  </a:lnTo>
                  <a:lnTo>
                    <a:pt x="48" y="280"/>
                  </a:lnTo>
                  <a:lnTo>
                    <a:pt x="96" y="312"/>
                  </a:lnTo>
                  <a:lnTo>
                    <a:pt x="112" y="312"/>
                  </a:lnTo>
                  <a:lnTo>
                    <a:pt x="112" y="296"/>
                  </a:lnTo>
                  <a:lnTo>
                    <a:pt x="128" y="272"/>
                  </a:lnTo>
                  <a:lnTo>
                    <a:pt x="120" y="240"/>
                  </a:lnTo>
                  <a:lnTo>
                    <a:pt x="112" y="240"/>
                  </a:lnTo>
                  <a:lnTo>
                    <a:pt x="104" y="208"/>
                  </a:lnTo>
                  <a:lnTo>
                    <a:pt x="120" y="208"/>
                  </a:lnTo>
                  <a:lnTo>
                    <a:pt x="120" y="176"/>
                  </a:lnTo>
                  <a:lnTo>
                    <a:pt x="136" y="176"/>
                  </a:lnTo>
                  <a:lnTo>
                    <a:pt x="152" y="184"/>
                  </a:lnTo>
                  <a:lnTo>
                    <a:pt x="160" y="136"/>
                  </a:lnTo>
                  <a:lnTo>
                    <a:pt x="176" y="120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9" name="Freeform 34"/>
            <p:cNvSpPr/>
            <p:nvPr/>
          </p:nvSpPr>
          <p:spPr bwMode="invGray">
            <a:xfrm>
              <a:off x="3691892" y="2417324"/>
              <a:ext cx="1635454" cy="1477834"/>
            </a:xfrm>
            <a:custGeom>
              <a:avLst/>
              <a:gdLst>
                <a:gd name="T0" fmla="*/ 632 w 857"/>
                <a:gd name="T1" fmla="*/ 480 h 841"/>
                <a:gd name="T2" fmla="*/ 672 w 857"/>
                <a:gd name="T3" fmla="*/ 536 h 841"/>
                <a:gd name="T4" fmla="*/ 672 w 857"/>
                <a:gd name="T5" fmla="*/ 568 h 841"/>
                <a:gd name="T6" fmla="*/ 736 w 857"/>
                <a:gd name="T7" fmla="*/ 624 h 841"/>
                <a:gd name="T8" fmla="*/ 744 w 857"/>
                <a:gd name="T9" fmla="*/ 600 h 841"/>
                <a:gd name="T10" fmla="*/ 752 w 857"/>
                <a:gd name="T11" fmla="*/ 552 h 841"/>
                <a:gd name="T12" fmla="*/ 736 w 857"/>
                <a:gd name="T13" fmla="*/ 520 h 841"/>
                <a:gd name="T14" fmla="*/ 752 w 857"/>
                <a:gd name="T15" fmla="*/ 488 h 841"/>
                <a:gd name="T16" fmla="*/ 800 w 857"/>
                <a:gd name="T17" fmla="*/ 512 h 841"/>
                <a:gd name="T18" fmla="*/ 856 w 857"/>
                <a:gd name="T19" fmla="*/ 552 h 841"/>
                <a:gd name="T20" fmla="*/ 800 w 857"/>
                <a:gd name="T21" fmla="*/ 632 h 841"/>
                <a:gd name="T22" fmla="*/ 776 w 857"/>
                <a:gd name="T23" fmla="*/ 664 h 841"/>
                <a:gd name="T24" fmla="*/ 736 w 857"/>
                <a:gd name="T25" fmla="*/ 648 h 841"/>
                <a:gd name="T26" fmla="*/ 704 w 857"/>
                <a:gd name="T27" fmla="*/ 752 h 841"/>
                <a:gd name="T28" fmla="*/ 696 w 857"/>
                <a:gd name="T29" fmla="*/ 776 h 841"/>
                <a:gd name="T30" fmla="*/ 688 w 857"/>
                <a:gd name="T31" fmla="*/ 808 h 841"/>
                <a:gd name="T32" fmla="*/ 632 w 857"/>
                <a:gd name="T33" fmla="*/ 840 h 841"/>
                <a:gd name="T34" fmla="*/ 592 w 857"/>
                <a:gd name="T35" fmla="*/ 760 h 841"/>
                <a:gd name="T36" fmla="*/ 576 w 857"/>
                <a:gd name="T37" fmla="*/ 752 h 841"/>
                <a:gd name="T38" fmla="*/ 528 w 857"/>
                <a:gd name="T39" fmla="*/ 696 h 841"/>
                <a:gd name="T40" fmla="*/ 496 w 857"/>
                <a:gd name="T41" fmla="*/ 712 h 841"/>
                <a:gd name="T42" fmla="*/ 488 w 857"/>
                <a:gd name="T43" fmla="*/ 728 h 841"/>
                <a:gd name="T44" fmla="*/ 480 w 857"/>
                <a:gd name="T45" fmla="*/ 776 h 841"/>
                <a:gd name="T46" fmla="*/ 464 w 857"/>
                <a:gd name="T47" fmla="*/ 744 h 841"/>
                <a:gd name="T48" fmla="*/ 416 w 857"/>
                <a:gd name="T49" fmla="*/ 728 h 841"/>
                <a:gd name="T50" fmla="*/ 408 w 857"/>
                <a:gd name="T51" fmla="*/ 688 h 841"/>
                <a:gd name="T52" fmla="*/ 456 w 857"/>
                <a:gd name="T53" fmla="*/ 696 h 841"/>
                <a:gd name="T54" fmla="*/ 488 w 857"/>
                <a:gd name="T55" fmla="*/ 672 h 841"/>
                <a:gd name="T56" fmla="*/ 464 w 857"/>
                <a:gd name="T57" fmla="*/ 640 h 841"/>
                <a:gd name="T58" fmla="*/ 504 w 857"/>
                <a:gd name="T59" fmla="*/ 600 h 841"/>
                <a:gd name="T60" fmla="*/ 536 w 857"/>
                <a:gd name="T61" fmla="*/ 568 h 841"/>
                <a:gd name="T62" fmla="*/ 480 w 857"/>
                <a:gd name="T63" fmla="*/ 408 h 841"/>
                <a:gd name="T64" fmla="*/ 408 w 857"/>
                <a:gd name="T65" fmla="*/ 360 h 841"/>
                <a:gd name="T66" fmla="*/ 344 w 857"/>
                <a:gd name="T67" fmla="*/ 336 h 841"/>
                <a:gd name="T68" fmla="*/ 280 w 857"/>
                <a:gd name="T69" fmla="*/ 312 h 841"/>
                <a:gd name="T70" fmla="*/ 208 w 857"/>
                <a:gd name="T71" fmla="*/ 336 h 841"/>
                <a:gd name="T72" fmla="*/ 48 w 857"/>
                <a:gd name="T73" fmla="*/ 240 h 841"/>
                <a:gd name="T74" fmla="*/ 8 w 857"/>
                <a:gd name="T75" fmla="*/ 160 h 841"/>
                <a:gd name="T76" fmla="*/ 48 w 857"/>
                <a:gd name="T77" fmla="*/ 152 h 841"/>
                <a:gd name="T78" fmla="*/ 112 w 857"/>
                <a:gd name="T79" fmla="*/ 96 h 841"/>
                <a:gd name="T80" fmla="*/ 136 w 857"/>
                <a:gd name="T81" fmla="*/ 64 h 841"/>
                <a:gd name="T82" fmla="*/ 216 w 857"/>
                <a:gd name="T83" fmla="*/ 32 h 841"/>
                <a:gd name="T84" fmla="*/ 232 w 857"/>
                <a:gd name="T85" fmla="*/ 0 h 841"/>
                <a:gd name="T86" fmla="*/ 288 w 857"/>
                <a:gd name="T87" fmla="*/ 72 h 841"/>
                <a:gd name="T88" fmla="*/ 296 w 857"/>
                <a:gd name="T89" fmla="*/ 128 h 841"/>
                <a:gd name="T90" fmla="*/ 312 w 857"/>
                <a:gd name="T91" fmla="*/ 176 h 841"/>
                <a:gd name="T92" fmla="*/ 336 w 857"/>
                <a:gd name="T93" fmla="*/ 192 h 841"/>
                <a:gd name="T94" fmla="*/ 408 w 857"/>
                <a:gd name="T95" fmla="*/ 176 h 841"/>
                <a:gd name="T96" fmla="*/ 408 w 857"/>
                <a:gd name="T97" fmla="*/ 216 h 841"/>
                <a:gd name="T98" fmla="*/ 384 w 857"/>
                <a:gd name="T99" fmla="*/ 256 h 841"/>
                <a:gd name="T100" fmla="*/ 432 w 857"/>
                <a:gd name="T101" fmla="*/ 328 h 841"/>
                <a:gd name="T102" fmla="*/ 496 w 857"/>
                <a:gd name="T103" fmla="*/ 344 h 841"/>
                <a:gd name="T104" fmla="*/ 528 w 857"/>
                <a:gd name="T105" fmla="*/ 320 h 841"/>
                <a:gd name="T106" fmla="*/ 584 w 857"/>
                <a:gd name="T107" fmla="*/ 320 h 841"/>
                <a:gd name="T108" fmla="*/ 624 w 857"/>
                <a:gd name="T109" fmla="*/ 336 h 841"/>
                <a:gd name="T110" fmla="*/ 576 w 857"/>
                <a:gd name="T111" fmla="*/ 392 h 841"/>
                <a:gd name="T112" fmla="*/ 600 w 857"/>
                <a:gd name="T113" fmla="*/ 456 h 8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857" h="841">
                  <a:moveTo>
                    <a:pt x="640" y="456"/>
                  </a:moveTo>
                  <a:lnTo>
                    <a:pt x="632" y="480"/>
                  </a:lnTo>
                  <a:lnTo>
                    <a:pt x="680" y="504"/>
                  </a:lnTo>
                  <a:lnTo>
                    <a:pt x="672" y="536"/>
                  </a:lnTo>
                  <a:lnTo>
                    <a:pt x="680" y="544"/>
                  </a:lnTo>
                  <a:lnTo>
                    <a:pt x="672" y="568"/>
                  </a:lnTo>
                  <a:lnTo>
                    <a:pt x="680" y="592"/>
                  </a:lnTo>
                  <a:lnTo>
                    <a:pt x="736" y="624"/>
                  </a:lnTo>
                  <a:lnTo>
                    <a:pt x="744" y="624"/>
                  </a:lnTo>
                  <a:lnTo>
                    <a:pt x="744" y="600"/>
                  </a:lnTo>
                  <a:lnTo>
                    <a:pt x="760" y="584"/>
                  </a:lnTo>
                  <a:lnTo>
                    <a:pt x="752" y="552"/>
                  </a:lnTo>
                  <a:lnTo>
                    <a:pt x="736" y="544"/>
                  </a:lnTo>
                  <a:lnTo>
                    <a:pt x="736" y="520"/>
                  </a:lnTo>
                  <a:lnTo>
                    <a:pt x="752" y="520"/>
                  </a:lnTo>
                  <a:lnTo>
                    <a:pt x="752" y="488"/>
                  </a:lnTo>
                  <a:lnTo>
                    <a:pt x="784" y="496"/>
                  </a:lnTo>
                  <a:lnTo>
                    <a:pt x="800" y="512"/>
                  </a:lnTo>
                  <a:lnTo>
                    <a:pt x="840" y="536"/>
                  </a:lnTo>
                  <a:lnTo>
                    <a:pt x="856" y="552"/>
                  </a:lnTo>
                  <a:lnTo>
                    <a:pt x="848" y="632"/>
                  </a:lnTo>
                  <a:lnTo>
                    <a:pt x="800" y="632"/>
                  </a:lnTo>
                  <a:lnTo>
                    <a:pt x="800" y="664"/>
                  </a:lnTo>
                  <a:lnTo>
                    <a:pt x="776" y="664"/>
                  </a:lnTo>
                  <a:lnTo>
                    <a:pt x="776" y="648"/>
                  </a:lnTo>
                  <a:lnTo>
                    <a:pt x="736" y="648"/>
                  </a:lnTo>
                  <a:lnTo>
                    <a:pt x="736" y="760"/>
                  </a:lnTo>
                  <a:lnTo>
                    <a:pt x="704" y="752"/>
                  </a:lnTo>
                  <a:lnTo>
                    <a:pt x="688" y="768"/>
                  </a:lnTo>
                  <a:lnTo>
                    <a:pt x="696" y="776"/>
                  </a:lnTo>
                  <a:lnTo>
                    <a:pt x="704" y="800"/>
                  </a:lnTo>
                  <a:lnTo>
                    <a:pt x="688" y="808"/>
                  </a:lnTo>
                  <a:lnTo>
                    <a:pt x="664" y="840"/>
                  </a:lnTo>
                  <a:lnTo>
                    <a:pt x="632" y="840"/>
                  </a:lnTo>
                  <a:lnTo>
                    <a:pt x="608" y="816"/>
                  </a:lnTo>
                  <a:lnTo>
                    <a:pt x="592" y="760"/>
                  </a:lnTo>
                  <a:lnTo>
                    <a:pt x="592" y="752"/>
                  </a:lnTo>
                  <a:lnTo>
                    <a:pt x="576" y="752"/>
                  </a:lnTo>
                  <a:lnTo>
                    <a:pt x="544" y="736"/>
                  </a:lnTo>
                  <a:lnTo>
                    <a:pt x="528" y="696"/>
                  </a:lnTo>
                  <a:lnTo>
                    <a:pt x="512" y="704"/>
                  </a:lnTo>
                  <a:lnTo>
                    <a:pt x="496" y="712"/>
                  </a:lnTo>
                  <a:lnTo>
                    <a:pt x="488" y="712"/>
                  </a:lnTo>
                  <a:lnTo>
                    <a:pt x="488" y="728"/>
                  </a:lnTo>
                  <a:lnTo>
                    <a:pt x="496" y="752"/>
                  </a:lnTo>
                  <a:lnTo>
                    <a:pt x="480" y="776"/>
                  </a:lnTo>
                  <a:lnTo>
                    <a:pt x="448" y="768"/>
                  </a:lnTo>
                  <a:lnTo>
                    <a:pt x="464" y="744"/>
                  </a:lnTo>
                  <a:lnTo>
                    <a:pt x="448" y="736"/>
                  </a:lnTo>
                  <a:lnTo>
                    <a:pt x="416" y="728"/>
                  </a:lnTo>
                  <a:lnTo>
                    <a:pt x="400" y="704"/>
                  </a:lnTo>
                  <a:lnTo>
                    <a:pt x="408" y="688"/>
                  </a:lnTo>
                  <a:lnTo>
                    <a:pt x="424" y="688"/>
                  </a:lnTo>
                  <a:lnTo>
                    <a:pt x="456" y="696"/>
                  </a:lnTo>
                  <a:lnTo>
                    <a:pt x="480" y="680"/>
                  </a:lnTo>
                  <a:lnTo>
                    <a:pt x="488" y="672"/>
                  </a:lnTo>
                  <a:lnTo>
                    <a:pt x="464" y="664"/>
                  </a:lnTo>
                  <a:lnTo>
                    <a:pt x="464" y="640"/>
                  </a:lnTo>
                  <a:lnTo>
                    <a:pt x="496" y="632"/>
                  </a:lnTo>
                  <a:lnTo>
                    <a:pt x="504" y="600"/>
                  </a:lnTo>
                  <a:lnTo>
                    <a:pt x="528" y="600"/>
                  </a:lnTo>
                  <a:lnTo>
                    <a:pt x="536" y="568"/>
                  </a:lnTo>
                  <a:lnTo>
                    <a:pt x="520" y="480"/>
                  </a:lnTo>
                  <a:lnTo>
                    <a:pt x="480" y="408"/>
                  </a:lnTo>
                  <a:lnTo>
                    <a:pt x="480" y="432"/>
                  </a:lnTo>
                  <a:lnTo>
                    <a:pt x="408" y="360"/>
                  </a:lnTo>
                  <a:lnTo>
                    <a:pt x="392" y="368"/>
                  </a:lnTo>
                  <a:lnTo>
                    <a:pt x="344" y="336"/>
                  </a:lnTo>
                  <a:lnTo>
                    <a:pt x="336" y="304"/>
                  </a:lnTo>
                  <a:lnTo>
                    <a:pt x="280" y="312"/>
                  </a:lnTo>
                  <a:lnTo>
                    <a:pt x="224" y="288"/>
                  </a:lnTo>
                  <a:lnTo>
                    <a:pt x="208" y="336"/>
                  </a:lnTo>
                  <a:lnTo>
                    <a:pt x="136" y="280"/>
                  </a:lnTo>
                  <a:lnTo>
                    <a:pt x="48" y="240"/>
                  </a:lnTo>
                  <a:lnTo>
                    <a:pt x="0" y="248"/>
                  </a:lnTo>
                  <a:lnTo>
                    <a:pt x="8" y="160"/>
                  </a:lnTo>
                  <a:lnTo>
                    <a:pt x="24" y="144"/>
                  </a:lnTo>
                  <a:lnTo>
                    <a:pt x="48" y="152"/>
                  </a:lnTo>
                  <a:lnTo>
                    <a:pt x="72" y="112"/>
                  </a:lnTo>
                  <a:lnTo>
                    <a:pt x="112" y="96"/>
                  </a:lnTo>
                  <a:lnTo>
                    <a:pt x="136" y="80"/>
                  </a:lnTo>
                  <a:lnTo>
                    <a:pt x="136" y="64"/>
                  </a:lnTo>
                  <a:lnTo>
                    <a:pt x="200" y="64"/>
                  </a:lnTo>
                  <a:lnTo>
                    <a:pt x="216" y="32"/>
                  </a:lnTo>
                  <a:lnTo>
                    <a:pt x="216" y="8"/>
                  </a:lnTo>
                  <a:lnTo>
                    <a:pt x="232" y="0"/>
                  </a:lnTo>
                  <a:lnTo>
                    <a:pt x="272" y="8"/>
                  </a:lnTo>
                  <a:lnTo>
                    <a:pt x="288" y="72"/>
                  </a:lnTo>
                  <a:lnTo>
                    <a:pt x="288" y="104"/>
                  </a:lnTo>
                  <a:lnTo>
                    <a:pt x="296" y="128"/>
                  </a:lnTo>
                  <a:lnTo>
                    <a:pt x="312" y="152"/>
                  </a:lnTo>
                  <a:lnTo>
                    <a:pt x="312" y="176"/>
                  </a:lnTo>
                  <a:lnTo>
                    <a:pt x="320" y="192"/>
                  </a:lnTo>
                  <a:lnTo>
                    <a:pt x="336" y="192"/>
                  </a:lnTo>
                  <a:lnTo>
                    <a:pt x="336" y="168"/>
                  </a:lnTo>
                  <a:lnTo>
                    <a:pt x="408" y="176"/>
                  </a:lnTo>
                  <a:lnTo>
                    <a:pt x="408" y="200"/>
                  </a:lnTo>
                  <a:lnTo>
                    <a:pt x="408" y="216"/>
                  </a:lnTo>
                  <a:lnTo>
                    <a:pt x="384" y="240"/>
                  </a:lnTo>
                  <a:lnTo>
                    <a:pt x="384" y="256"/>
                  </a:lnTo>
                  <a:lnTo>
                    <a:pt x="432" y="304"/>
                  </a:lnTo>
                  <a:lnTo>
                    <a:pt x="432" y="328"/>
                  </a:lnTo>
                  <a:lnTo>
                    <a:pt x="488" y="352"/>
                  </a:lnTo>
                  <a:lnTo>
                    <a:pt x="496" y="344"/>
                  </a:lnTo>
                  <a:lnTo>
                    <a:pt x="488" y="312"/>
                  </a:lnTo>
                  <a:lnTo>
                    <a:pt x="528" y="320"/>
                  </a:lnTo>
                  <a:lnTo>
                    <a:pt x="536" y="320"/>
                  </a:lnTo>
                  <a:lnTo>
                    <a:pt x="584" y="320"/>
                  </a:lnTo>
                  <a:lnTo>
                    <a:pt x="608" y="312"/>
                  </a:lnTo>
                  <a:lnTo>
                    <a:pt x="624" y="336"/>
                  </a:lnTo>
                  <a:lnTo>
                    <a:pt x="584" y="368"/>
                  </a:lnTo>
                  <a:lnTo>
                    <a:pt x="576" y="392"/>
                  </a:lnTo>
                  <a:lnTo>
                    <a:pt x="568" y="416"/>
                  </a:lnTo>
                  <a:lnTo>
                    <a:pt x="600" y="456"/>
                  </a:lnTo>
                  <a:lnTo>
                    <a:pt x="640" y="456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0" name="Freeform 35"/>
            <p:cNvSpPr/>
            <p:nvPr/>
          </p:nvSpPr>
          <p:spPr bwMode="invGray">
            <a:xfrm>
              <a:off x="4211941" y="1052633"/>
              <a:ext cx="2715337" cy="2183227"/>
            </a:xfrm>
            <a:custGeom>
              <a:avLst/>
              <a:gdLst>
                <a:gd name="T0" fmla="*/ 16 w 1425"/>
                <a:gd name="T1" fmla="*/ 896 h 1241"/>
                <a:gd name="T2" fmla="*/ 64 w 1425"/>
                <a:gd name="T3" fmla="*/ 968 h 1241"/>
                <a:gd name="T4" fmla="*/ 136 w 1425"/>
                <a:gd name="T5" fmla="*/ 976 h 1241"/>
                <a:gd name="T6" fmla="*/ 112 w 1425"/>
                <a:gd name="T7" fmla="*/ 1032 h 1241"/>
                <a:gd name="T8" fmla="*/ 216 w 1425"/>
                <a:gd name="T9" fmla="*/ 1128 h 1241"/>
                <a:gd name="T10" fmla="*/ 256 w 1425"/>
                <a:gd name="T11" fmla="*/ 1096 h 1241"/>
                <a:gd name="T12" fmla="*/ 352 w 1425"/>
                <a:gd name="T13" fmla="*/ 1104 h 1241"/>
                <a:gd name="T14" fmla="*/ 328 w 1425"/>
                <a:gd name="T15" fmla="*/ 1240 h 1241"/>
                <a:gd name="T16" fmla="*/ 424 w 1425"/>
                <a:gd name="T17" fmla="*/ 1200 h 1241"/>
                <a:gd name="T18" fmla="*/ 496 w 1425"/>
                <a:gd name="T19" fmla="*/ 1112 h 1241"/>
                <a:gd name="T20" fmla="*/ 560 w 1425"/>
                <a:gd name="T21" fmla="*/ 1224 h 1241"/>
                <a:gd name="T22" fmla="*/ 600 w 1425"/>
                <a:gd name="T23" fmla="*/ 1200 h 1241"/>
                <a:gd name="T24" fmla="*/ 664 w 1425"/>
                <a:gd name="T25" fmla="*/ 1112 h 1241"/>
                <a:gd name="T26" fmla="*/ 704 w 1425"/>
                <a:gd name="T27" fmla="*/ 1096 h 1241"/>
                <a:gd name="T28" fmla="*/ 736 w 1425"/>
                <a:gd name="T29" fmla="*/ 1096 h 1241"/>
                <a:gd name="T30" fmla="*/ 800 w 1425"/>
                <a:gd name="T31" fmla="*/ 1024 h 1241"/>
                <a:gd name="T32" fmla="*/ 864 w 1425"/>
                <a:gd name="T33" fmla="*/ 1008 h 1241"/>
                <a:gd name="T34" fmla="*/ 896 w 1425"/>
                <a:gd name="T35" fmla="*/ 920 h 1241"/>
                <a:gd name="T36" fmla="*/ 944 w 1425"/>
                <a:gd name="T37" fmla="*/ 912 h 1241"/>
                <a:gd name="T38" fmla="*/ 1008 w 1425"/>
                <a:gd name="T39" fmla="*/ 872 h 1241"/>
                <a:gd name="T40" fmla="*/ 1088 w 1425"/>
                <a:gd name="T41" fmla="*/ 824 h 1241"/>
                <a:gd name="T42" fmla="*/ 1128 w 1425"/>
                <a:gd name="T43" fmla="*/ 920 h 1241"/>
                <a:gd name="T44" fmla="*/ 1176 w 1425"/>
                <a:gd name="T45" fmla="*/ 888 h 1241"/>
                <a:gd name="T46" fmla="*/ 1176 w 1425"/>
                <a:gd name="T47" fmla="*/ 840 h 1241"/>
                <a:gd name="T48" fmla="*/ 1352 w 1425"/>
                <a:gd name="T49" fmla="*/ 784 h 1241"/>
                <a:gd name="T50" fmla="*/ 1376 w 1425"/>
                <a:gd name="T51" fmla="*/ 728 h 1241"/>
                <a:gd name="T52" fmla="*/ 1312 w 1425"/>
                <a:gd name="T53" fmla="*/ 672 h 1241"/>
                <a:gd name="T54" fmla="*/ 1264 w 1425"/>
                <a:gd name="T55" fmla="*/ 560 h 1241"/>
                <a:gd name="T56" fmla="*/ 1336 w 1425"/>
                <a:gd name="T57" fmla="*/ 560 h 1241"/>
                <a:gd name="T58" fmla="*/ 1352 w 1425"/>
                <a:gd name="T59" fmla="*/ 472 h 1241"/>
                <a:gd name="T60" fmla="*/ 1296 w 1425"/>
                <a:gd name="T61" fmla="*/ 432 h 1241"/>
                <a:gd name="T62" fmla="*/ 1392 w 1425"/>
                <a:gd name="T63" fmla="*/ 296 h 1241"/>
                <a:gd name="T64" fmla="*/ 1424 w 1425"/>
                <a:gd name="T65" fmla="*/ 128 h 1241"/>
                <a:gd name="T66" fmla="*/ 1344 w 1425"/>
                <a:gd name="T67" fmla="*/ 128 h 1241"/>
                <a:gd name="T68" fmla="*/ 1264 w 1425"/>
                <a:gd name="T69" fmla="*/ 72 h 1241"/>
                <a:gd name="T70" fmla="*/ 1192 w 1425"/>
                <a:gd name="T71" fmla="*/ 64 h 1241"/>
                <a:gd name="T72" fmla="*/ 1168 w 1425"/>
                <a:gd name="T73" fmla="*/ 0 h 1241"/>
                <a:gd name="T74" fmla="*/ 1160 w 1425"/>
                <a:gd name="T75" fmla="*/ 64 h 1241"/>
                <a:gd name="T76" fmla="*/ 1128 w 1425"/>
                <a:gd name="T77" fmla="*/ 168 h 1241"/>
                <a:gd name="T78" fmla="*/ 1120 w 1425"/>
                <a:gd name="T79" fmla="*/ 240 h 1241"/>
                <a:gd name="T80" fmla="*/ 992 w 1425"/>
                <a:gd name="T81" fmla="*/ 280 h 1241"/>
                <a:gd name="T82" fmla="*/ 992 w 1425"/>
                <a:gd name="T83" fmla="*/ 432 h 1241"/>
                <a:gd name="T84" fmla="*/ 1056 w 1425"/>
                <a:gd name="T85" fmla="*/ 416 h 1241"/>
                <a:gd name="T86" fmla="*/ 1136 w 1425"/>
                <a:gd name="T87" fmla="*/ 448 h 1241"/>
                <a:gd name="T88" fmla="*/ 1136 w 1425"/>
                <a:gd name="T89" fmla="*/ 504 h 1241"/>
                <a:gd name="T90" fmla="*/ 1040 w 1425"/>
                <a:gd name="T91" fmla="*/ 536 h 1241"/>
                <a:gd name="T92" fmla="*/ 992 w 1425"/>
                <a:gd name="T93" fmla="*/ 592 h 1241"/>
                <a:gd name="T94" fmla="*/ 864 w 1425"/>
                <a:gd name="T95" fmla="*/ 664 h 1241"/>
                <a:gd name="T96" fmla="*/ 760 w 1425"/>
                <a:gd name="T97" fmla="*/ 648 h 1241"/>
                <a:gd name="T98" fmla="*/ 768 w 1425"/>
                <a:gd name="T99" fmla="*/ 752 h 1241"/>
                <a:gd name="T100" fmla="*/ 640 w 1425"/>
                <a:gd name="T101" fmla="*/ 848 h 1241"/>
                <a:gd name="T102" fmla="*/ 456 w 1425"/>
                <a:gd name="T103" fmla="*/ 880 h 1241"/>
                <a:gd name="T104" fmla="*/ 352 w 1425"/>
                <a:gd name="T105" fmla="*/ 888 h 1241"/>
                <a:gd name="T106" fmla="*/ 248 w 1425"/>
                <a:gd name="T107" fmla="*/ 864 h 1241"/>
                <a:gd name="T108" fmla="*/ 96 w 1425"/>
                <a:gd name="T109" fmla="*/ 816 h 1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425" h="1241">
                  <a:moveTo>
                    <a:pt x="0" y="784"/>
                  </a:moveTo>
                  <a:lnTo>
                    <a:pt x="16" y="848"/>
                  </a:lnTo>
                  <a:lnTo>
                    <a:pt x="16" y="896"/>
                  </a:lnTo>
                  <a:lnTo>
                    <a:pt x="40" y="928"/>
                  </a:lnTo>
                  <a:lnTo>
                    <a:pt x="48" y="968"/>
                  </a:lnTo>
                  <a:lnTo>
                    <a:pt x="64" y="968"/>
                  </a:lnTo>
                  <a:lnTo>
                    <a:pt x="64" y="944"/>
                  </a:lnTo>
                  <a:lnTo>
                    <a:pt x="136" y="952"/>
                  </a:lnTo>
                  <a:lnTo>
                    <a:pt x="136" y="976"/>
                  </a:lnTo>
                  <a:lnTo>
                    <a:pt x="136" y="992"/>
                  </a:lnTo>
                  <a:lnTo>
                    <a:pt x="112" y="1016"/>
                  </a:lnTo>
                  <a:lnTo>
                    <a:pt x="112" y="1032"/>
                  </a:lnTo>
                  <a:lnTo>
                    <a:pt x="160" y="1080"/>
                  </a:lnTo>
                  <a:lnTo>
                    <a:pt x="160" y="1104"/>
                  </a:lnTo>
                  <a:lnTo>
                    <a:pt x="216" y="1128"/>
                  </a:lnTo>
                  <a:lnTo>
                    <a:pt x="224" y="1120"/>
                  </a:lnTo>
                  <a:lnTo>
                    <a:pt x="216" y="1088"/>
                  </a:lnTo>
                  <a:lnTo>
                    <a:pt x="256" y="1096"/>
                  </a:lnTo>
                  <a:lnTo>
                    <a:pt x="264" y="1096"/>
                  </a:lnTo>
                  <a:lnTo>
                    <a:pt x="336" y="1088"/>
                  </a:lnTo>
                  <a:lnTo>
                    <a:pt x="352" y="1104"/>
                  </a:lnTo>
                  <a:lnTo>
                    <a:pt x="312" y="1144"/>
                  </a:lnTo>
                  <a:lnTo>
                    <a:pt x="296" y="1192"/>
                  </a:lnTo>
                  <a:lnTo>
                    <a:pt x="328" y="1240"/>
                  </a:lnTo>
                  <a:lnTo>
                    <a:pt x="376" y="1232"/>
                  </a:lnTo>
                  <a:lnTo>
                    <a:pt x="400" y="1208"/>
                  </a:lnTo>
                  <a:lnTo>
                    <a:pt x="424" y="1200"/>
                  </a:lnTo>
                  <a:lnTo>
                    <a:pt x="432" y="1136"/>
                  </a:lnTo>
                  <a:lnTo>
                    <a:pt x="488" y="1088"/>
                  </a:lnTo>
                  <a:lnTo>
                    <a:pt x="496" y="1112"/>
                  </a:lnTo>
                  <a:lnTo>
                    <a:pt x="480" y="1176"/>
                  </a:lnTo>
                  <a:lnTo>
                    <a:pt x="520" y="1192"/>
                  </a:lnTo>
                  <a:lnTo>
                    <a:pt x="560" y="1224"/>
                  </a:lnTo>
                  <a:lnTo>
                    <a:pt x="576" y="1224"/>
                  </a:lnTo>
                  <a:lnTo>
                    <a:pt x="592" y="1224"/>
                  </a:lnTo>
                  <a:lnTo>
                    <a:pt x="600" y="1200"/>
                  </a:lnTo>
                  <a:lnTo>
                    <a:pt x="616" y="1200"/>
                  </a:lnTo>
                  <a:lnTo>
                    <a:pt x="608" y="1168"/>
                  </a:lnTo>
                  <a:lnTo>
                    <a:pt x="664" y="1112"/>
                  </a:lnTo>
                  <a:lnTo>
                    <a:pt x="664" y="1096"/>
                  </a:lnTo>
                  <a:lnTo>
                    <a:pt x="696" y="1096"/>
                  </a:lnTo>
                  <a:lnTo>
                    <a:pt x="704" y="1096"/>
                  </a:lnTo>
                  <a:lnTo>
                    <a:pt x="712" y="1080"/>
                  </a:lnTo>
                  <a:lnTo>
                    <a:pt x="720" y="1080"/>
                  </a:lnTo>
                  <a:lnTo>
                    <a:pt x="736" y="1096"/>
                  </a:lnTo>
                  <a:lnTo>
                    <a:pt x="736" y="1072"/>
                  </a:lnTo>
                  <a:lnTo>
                    <a:pt x="760" y="1080"/>
                  </a:lnTo>
                  <a:lnTo>
                    <a:pt x="800" y="1024"/>
                  </a:lnTo>
                  <a:lnTo>
                    <a:pt x="832" y="1016"/>
                  </a:lnTo>
                  <a:lnTo>
                    <a:pt x="848" y="1000"/>
                  </a:lnTo>
                  <a:lnTo>
                    <a:pt x="864" y="1008"/>
                  </a:lnTo>
                  <a:lnTo>
                    <a:pt x="896" y="1000"/>
                  </a:lnTo>
                  <a:lnTo>
                    <a:pt x="872" y="928"/>
                  </a:lnTo>
                  <a:lnTo>
                    <a:pt x="896" y="920"/>
                  </a:lnTo>
                  <a:lnTo>
                    <a:pt x="896" y="888"/>
                  </a:lnTo>
                  <a:lnTo>
                    <a:pt x="928" y="872"/>
                  </a:lnTo>
                  <a:lnTo>
                    <a:pt x="944" y="912"/>
                  </a:lnTo>
                  <a:lnTo>
                    <a:pt x="984" y="888"/>
                  </a:lnTo>
                  <a:lnTo>
                    <a:pt x="1000" y="896"/>
                  </a:lnTo>
                  <a:lnTo>
                    <a:pt x="1008" y="872"/>
                  </a:lnTo>
                  <a:lnTo>
                    <a:pt x="1040" y="880"/>
                  </a:lnTo>
                  <a:lnTo>
                    <a:pt x="1040" y="840"/>
                  </a:lnTo>
                  <a:lnTo>
                    <a:pt x="1088" y="824"/>
                  </a:lnTo>
                  <a:lnTo>
                    <a:pt x="1112" y="864"/>
                  </a:lnTo>
                  <a:lnTo>
                    <a:pt x="1112" y="904"/>
                  </a:lnTo>
                  <a:lnTo>
                    <a:pt x="1128" y="920"/>
                  </a:lnTo>
                  <a:lnTo>
                    <a:pt x="1160" y="912"/>
                  </a:lnTo>
                  <a:lnTo>
                    <a:pt x="1176" y="912"/>
                  </a:lnTo>
                  <a:lnTo>
                    <a:pt x="1176" y="888"/>
                  </a:lnTo>
                  <a:lnTo>
                    <a:pt x="1176" y="864"/>
                  </a:lnTo>
                  <a:lnTo>
                    <a:pt x="1160" y="832"/>
                  </a:lnTo>
                  <a:lnTo>
                    <a:pt x="1176" y="840"/>
                  </a:lnTo>
                  <a:lnTo>
                    <a:pt x="1200" y="872"/>
                  </a:lnTo>
                  <a:lnTo>
                    <a:pt x="1328" y="776"/>
                  </a:lnTo>
                  <a:lnTo>
                    <a:pt x="1352" y="784"/>
                  </a:lnTo>
                  <a:lnTo>
                    <a:pt x="1392" y="752"/>
                  </a:lnTo>
                  <a:lnTo>
                    <a:pt x="1392" y="728"/>
                  </a:lnTo>
                  <a:lnTo>
                    <a:pt x="1376" y="728"/>
                  </a:lnTo>
                  <a:lnTo>
                    <a:pt x="1376" y="688"/>
                  </a:lnTo>
                  <a:lnTo>
                    <a:pt x="1352" y="640"/>
                  </a:lnTo>
                  <a:lnTo>
                    <a:pt x="1312" y="672"/>
                  </a:lnTo>
                  <a:lnTo>
                    <a:pt x="1288" y="616"/>
                  </a:lnTo>
                  <a:lnTo>
                    <a:pt x="1296" y="592"/>
                  </a:lnTo>
                  <a:lnTo>
                    <a:pt x="1264" y="560"/>
                  </a:lnTo>
                  <a:lnTo>
                    <a:pt x="1272" y="536"/>
                  </a:lnTo>
                  <a:lnTo>
                    <a:pt x="1312" y="560"/>
                  </a:lnTo>
                  <a:lnTo>
                    <a:pt x="1336" y="560"/>
                  </a:lnTo>
                  <a:lnTo>
                    <a:pt x="1328" y="512"/>
                  </a:lnTo>
                  <a:lnTo>
                    <a:pt x="1328" y="488"/>
                  </a:lnTo>
                  <a:lnTo>
                    <a:pt x="1352" y="472"/>
                  </a:lnTo>
                  <a:lnTo>
                    <a:pt x="1352" y="456"/>
                  </a:lnTo>
                  <a:lnTo>
                    <a:pt x="1320" y="472"/>
                  </a:lnTo>
                  <a:lnTo>
                    <a:pt x="1296" y="432"/>
                  </a:lnTo>
                  <a:lnTo>
                    <a:pt x="1368" y="336"/>
                  </a:lnTo>
                  <a:lnTo>
                    <a:pt x="1384" y="360"/>
                  </a:lnTo>
                  <a:lnTo>
                    <a:pt x="1392" y="296"/>
                  </a:lnTo>
                  <a:lnTo>
                    <a:pt x="1408" y="272"/>
                  </a:lnTo>
                  <a:lnTo>
                    <a:pt x="1400" y="216"/>
                  </a:lnTo>
                  <a:lnTo>
                    <a:pt x="1424" y="128"/>
                  </a:lnTo>
                  <a:lnTo>
                    <a:pt x="1384" y="88"/>
                  </a:lnTo>
                  <a:lnTo>
                    <a:pt x="1360" y="120"/>
                  </a:lnTo>
                  <a:lnTo>
                    <a:pt x="1344" y="128"/>
                  </a:lnTo>
                  <a:lnTo>
                    <a:pt x="1296" y="144"/>
                  </a:lnTo>
                  <a:lnTo>
                    <a:pt x="1280" y="120"/>
                  </a:lnTo>
                  <a:lnTo>
                    <a:pt x="1264" y="72"/>
                  </a:lnTo>
                  <a:lnTo>
                    <a:pt x="1240" y="56"/>
                  </a:lnTo>
                  <a:lnTo>
                    <a:pt x="1224" y="72"/>
                  </a:lnTo>
                  <a:lnTo>
                    <a:pt x="1192" y="64"/>
                  </a:lnTo>
                  <a:lnTo>
                    <a:pt x="1208" y="32"/>
                  </a:lnTo>
                  <a:lnTo>
                    <a:pt x="1200" y="0"/>
                  </a:lnTo>
                  <a:lnTo>
                    <a:pt x="1168" y="0"/>
                  </a:lnTo>
                  <a:lnTo>
                    <a:pt x="1128" y="40"/>
                  </a:lnTo>
                  <a:lnTo>
                    <a:pt x="1128" y="56"/>
                  </a:lnTo>
                  <a:lnTo>
                    <a:pt x="1160" y="64"/>
                  </a:lnTo>
                  <a:lnTo>
                    <a:pt x="1168" y="88"/>
                  </a:lnTo>
                  <a:lnTo>
                    <a:pt x="1136" y="136"/>
                  </a:lnTo>
                  <a:lnTo>
                    <a:pt x="1128" y="168"/>
                  </a:lnTo>
                  <a:lnTo>
                    <a:pt x="1112" y="200"/>
                  </a:lnTo>
                  <a:lnTo>
                    <a:pt x="1112" y="232"/>
                  </a:lnTo>
                  <a:lnTo>
                    <a:pt x="1120" y="240"/>
                  </a:lnTo>
                  <a:lnTo>
                    <a:pt x="1056" y="288"/>
                  </a:lnTo>
                  <a:lnTo>
                    <a:pt x="1016" y="280"/>
                  </a:lnTo>
                  <a:lnTo>
                    <a:pt x="992" y="280"/>
                  </a:lnTo>
                  <a:lnTo>
                    <a:pt x="944" y="416"/>
                  </a:lnTo>
                  <a:lnTo>
                    <a:pt x="960" y="432"/>
                  </a:lnTo>
                  <a:lnTo>
                    <a:pt x="992" y="432"/>
                  </a:lnTo>
                  <a:lnTo>
                    <a:pt x="1032" y="432"/>
                  </a:lnTo>
                  <a:lnTo>
                    <a:pt x="1040" y="440"/>
                  </a:lnTo>
                  <a:lnTo>
                    <a:pt x="1056" y="416"/>
                  </a:lnTo>
                  <a:lnTo>
                    <a:pt x="1080" y="408"/>
                  </a:lnTo>
                  <a:lnTo>
                    <a:pt x="1104" y="416"/>
                  </a:lnTo>
                  <a:lnTo>
                    <a:pt x="1136" y="448"/>
                  </a:lnTo>
                  <a:lnTo>
                    <a:pt x="1160" y="480"/>
                  </a:lnTo>
                  <a:lnTo>
                    <a:pt x="1160" y="512"/>
                  </a:lnTo>
                  <a:lnTo>
                    <a:pt x="1136" y="504"/>
                  </a:lnTo>
                  <a:lnTo>
                    <a:pt x="1088" y="520"/>
                  </a:lnTo>
                  <a:lnTo>
                    <a:pt x="1048" y="520"/>
                  </a:lnTo>
                  <a:lnTo>
                    <a:pt x="1040" y="536"/>
                  </a:lnTo>
                  <a:lnTo>
                    <a:pt x="1016" y="536"/>
                  </a:lnTo>
                  <a:lnTo>
                    <a:pt x="992" y="560"/>
                  </a:lnTo>
                  <a:lnTo>
                    <a:pt x="992" y="592"/>
                  </a:lnTo>
                  <a:lnTo>
                    <a:pt x="968" y="608"/>
                  </a:lnTo>
                  <a:lnTo>
                    <a:pt x="912" y="616"/>
                  </a:lnTo>
                  <a:lnTo>
                    <a:pt x="864" y="664"/>
                  </a:lnTo>
                  <a:lnTo>
                    <a:pt x="800" y="664"/>
                  </a:lnTo>
                  <a:lnTo>
                    <a:pt x="784" y="648"/>
                  </a:lnTo>
                  <a:lnTo>
                    <a:pt x="760" y="648"/>
                  </a:lnTo>
                  <a:lnTo>
                    <a:pt x="752" y="680"/>
                  </a:lnTo>
                  <a:lnTo>
                    <a:pt x="728" y="704"/>
                  </a:lnTo>
                  <a:lnTo>
                    <a:pt x="768" y="752"/>
                  </a:lnTo>
                  <a:lnTo>
                    <a:pt x="720" y="784"/>
                  </a:lnTo>
                  <a:lnTo>
                    <a:pt x="696" y="824"/>
                  </a:lnTo>
                  <a:lnTo>
                    <a:pt x="640" y="848"/>
                  </a:lnTo>
                  <a:lnTo>
                    <a:pt x="560" y="856"/>
                  </a:lnTo>
                  <a:lnTo>
                    <a:pt x="496" y="864"/>
                  </a:lnTo>
                  <a:lnTo>
                    <a:pt x="456" y="880"/>
                  </a:lnTo>
                  <a:lnTo>
                    <a:pt x="408" y="912"/>
                  </a:lnTo>
                  <a:lnTo>
                    <a:pt x="384" y="912"/>
                  </a:lnTo>
                  <a:lnTo>
                    <a:pt x="352" y="888"/>
                  </a:lnTo>
                  <a:lnTo>
                    <a:pt x="312" y="888"/>
                  </a:lnTo>
                  <a:lnTo>
                    <a:pt x="280" y="864"/>
                  </a:lnTo>
                  <a:lnTo>
                    <a:pt x="248" y="864"/>
                  </a:lnTo>
                  <a:lnTo>
                    <a:pt x="224" y="824"/>
                  </a:lnTo>
                  <a:lnTo>
                    <a:pt x="160" y="816"/>
                  </a:lnTo>
                  <a:lnTo>
                    <a:pt x="96" y="816"/>
                  </a:lnTo>
                  <a:lnTo>
                    <a:pt x="64" y="792"/>
                  </a:lnTo>
                  <a:lnTo>
                    <a:pt x="0" y="784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1" name="Freeform 36"/>
            <p:cNvSpPr/>
            <p:nvPr/>
          </p:nvSpPr>
          <p:spPr bwMode="invGray">
            <a:xfrm>
              <a:off x="1709738" y="1418600"/>
              <a:ext cx="2426895" cy="1817261"/>
            </a:xfrm>
            <a:custGeom>
              <a:avLst/>
              <a:gdLst>
                <a:gd name="T0" fmla="*/ 1256 w 1273"/>
                <a:gd name="T1" fmla="*/ 576 h 1033"/>
                <a:gd name="T2" fmla="*/ 1240 w 1273"/>
                <a:gd name="T3" fmla="*/ 632 h 1033"/>
                <a:gd name="T4" fmla="*/ 1176 w 1273"/>
                <a:gd name="T5" fmla="*/ 632 h 1033"/>
                <a:gd name="T6" fmla="*/ 1152 w 1273"/>
                <a:gd name="T7" fmla="*/ 664 h 1033"/>
                <a:gd name="T8" fmla="*/ 1080 w 1273"/>
                <a:gd name="T9" fmla="*/ 720 h 1033"/>
                <a:gd name="T10" fmla="*/ 1048 w 1273"/>
                <a:gd name="T11" fmla="*/ 728 h 1033"/>
                <a:gd name="T12" fmla="*/ 936 w 1273"/>
                <a:gd name="T13" fmla="*/ 824 h 1033"/>
                <a:gd name="T14" fmla="*/ 880 w 1273"/>
                <a:gd name="T15" fmla="*/ 880 h 1033"/>
                <a:gd name="T16" fmla="*/ 920 w 1273"/>
                <a:gd name="T17" fmla="*/ 944 h 1033"/>
                <a:gd name="T18" fmla="*/ 888 w 1273"/>
                <a:gd name="T19" fmla="*/ 992 h 1033"/>
                <a:gd name="T20" fmla="*/ 896 w 1273"/>
                <a:gd name="T21" fmla="*/ 1032 h 1033"/>
                <a:gd name="T22" fmla="*/ 840 w 1273"/>
                <a:gd name="T23" fmla="*/ 1016 h 1033"/>
                <a:gd name="T24" fmla="*/ 808 w 1273"/>
                <a:gd name="T25" fmla="*/ 1000 h 1033"/>
                <a:gd name="T26" fmla="*/ 736 w 1273"/>
                <a:gd name="T27" fmla="*/ 960 h 1033"/>
                <a:gd name="T28" fmla="*/ 600 w 1273"/>
                <a:gd name="T29" fmla="*/ 984 h 1033"/>
                <a:gd name="T30" fmla="*/ 512 w 1273"/>
                <a:gd name="T31" fmla="*/ 992 h 1033"/>
                <a:gd name="T32" fmla="*/ 432 w 1273"/>
                <a:gd name="T33" fmla="*/ 952 h 1033"/>
                <a:gd name="T34" fmla="*/ 368 w 1273"/>
                <a:gd name="T35" fmla="*/ 960 h 1033"/>
                <a:gd name="T36" fmla="*/ 272 w 1273"/>
                <a:gd name="T37" fmla="*/ 928 h 1033"/>
                <a:gd name="T38" fmla="*/ 216 w 1273"/>
                <a:gd name="T39" fmla="*/ 984 h 1033"/>
                <a:gd name="T40" fmla="*/ 152 w 1273"/>
                <a:gd name="T41" fmla="*/ 944 h 1033"/>
                <a:gd name="T42" fmla="*/ 104 w 1273"/>
                <a:gd name="T43" fmla="*/ 864 h 1033"/>
                <a:gd name="T44" fmla="*/ 56 w 1273"/>
                <a:gd name="T45" fmla="*/ 800 h 1033"/>
                <a:gd name="T46" fmla="*/ 64 w 1273"/>
                <a:gd name="T47" fmla="*/ 776 h 1033"/>
                <a:gd name="T48" fmla="*/ 40 w 1273"/>
                <a:gd name="T49" fmla="*/ 712 h 1033"/>
                <a:gd name="T50" fmla="*/ 0 w 1273"/>
                <a:gd name="T51" fmla="*/ 688 h 1033"/>
                <a:gd name="T52" fmla="*/ 32 w 1273"/>
                <a:gd name="T53" fmla="*/ 688 h 1033"/>
                <a:gd name="T54" fmla="*/ 32 w 1273"/>
                <a:gd name="T55" fmla="*/ 616 h 1033"/>
                <a:gd name="T56" fmla="*/ 24 w 1273"/>
                <a:gd name="T57" fmla="*/ 568 h 1033"/>
                <a:gd name="T58" fmla="*/ 0 w 1273"/>
                <a:gd name="T59" fmla="*/ 520 h 1033"/>
                <a:gd name="T60" fmla="*/ 88 w 1273"/>
                <a:gd name="T61" fmla="*/ 464 h 1033"/>
                <a:gd name="T62" fmla="*/ 136 w 1273"/>
                <a:gd name="T63" fmla="*/ 456 h 1033"/>
                <a:gd name="T64" fmla="*/ 152 w 1273"/>
                <a:gd name="T65" fmla="*/ 480 h 1033"/>
                <a:gd name="T66" fmla="*/ 200 w 1273"/>
                <a:gd name="T67" fmla="*/ 480 h 1033"/>
                <a:gd name="T68" fmla="*/ 304 w 1273"/>
                <a:gd name="T69" fmla="*/ 456 h 1033"/>
                <a:gd name="T70" fmla="*/ 416 w 1273"/>
                <a:gd name="T71" fmla="*/ 424 h 1033"/>
                <a:gd name="T72" fmla="*/ 424 w 1273"/>
                <a:gd name="T73" fmla="*/ 376 h 1033"/>
                <a:gd name="T74" fmla="*/ 472 w 1273"/>
                <a:gd name="T75" fmla="*/ 232 h 1033"/>
                <a:gd name="T76" fmla="*/ 456 w 1273"/>
                <a:gd name="T77" fmla="*/ 200 h 1033"/>
                <a:gd name="T78" fmla="*/ 592 w 1273"/>
                <a:gd name="T79" fmla="*/ 224 h 1033"/>
                <a:gd name="T80" fmla="*/ 664 w 1273"/>
                <a:gd name="T81" fmla="*/ 96 h 1033"/>
                <a:gd name="T82" fmla="*/ 784 w 1273"/>
                <a:gd name="T83" fmla="*/ 128 h 1033"/>
                <a:gd name="T84" fmla="*/ 784 w 1273"/>
                <a:gd name="T85" fmla="*/ 80 h 1033"/>
                <a:gd name="T86" fmla="*/ 840 w 1273"/>
                <a:gd name="T87" fmla="*/ 40 h 1033"/>
                <a:gd name="T88" fmla="*/ 880 w 1273"/>
                <a:gd name="T89" fmla="*/ 0 h 1033"/>
                <a:gd name="T90" fmla="*/ 928 w 1273"/>
                <a:gd name="T91" fmla="*/ 16 h 1033"/>
                <a:gd name="T92" fmla="*/ 928 w 1273"/>
                <a:gd name="T93" fmla="*/ 48 h 1033"/>
                <a:gd name="T94" fmla="*/ 960 w 1273"/>
                <a:gd name="T95" fmla="*/ 112 h 1033"/>
                <a:gd name="T96" fmla="*/ 1024 w 1273"/>
                <a:gd name="T97" fmla="*/ 144 h 1033"/>
                <a:gd name="T98" fmla="*/ 1040 w 1273"/>
                <a:gd name="T99" fmla="*/ 248 h 1033"/>
                <a:gd name="T100" fmla="*/ 1016 w 1273"/>
                <a:gd name="T101" fmla="*/ 336 h 1033"/>
                <a:gd name="T102" fmla="*/ 1112 w 1273"/>
                <a:gd name="T103" fmla="*/ 368 h 1033"/>
                <a:gd name="T104" fmla="*/ 1208 w 1273"/>
                <a:gd name="T105" fmla="*/ 440 h 1033"/>
                <a:gd name="T106" fmla="*/ 1232 w 1273"/>
                <a:gd name="T107" fmla="*/ 480 h 1033"/>
                <a:gd name="T108" fmla="*/ 1272 w 1273"/>
                <a:gd name="T109" fmla="*/ 568 h 10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273" h="1033">
                  <a:moveTo>
                    <a:pt x="1272" y="568"/>
                  </a:moveTo>
                  <a:lnTo>
                    <a:pt x="1256" y="576"/>
                  </a:lnTo>
                  <a:lnTo>
                    <a:pt x="1256" y="600"/>
                  </a:lnTo>
                  <a:lnTo>
                    <a:pt x="1240" y="632"/>
                  </a:lnTo>
                  <a:lnTo>
                    <a:pt x="1208" y="632"/>
                  </a:lnTo>
                  <a:lnTo>
                    <a:pt x="1176" y="632"/>
                  </a:lnTo>
                  <a:lnTo>
                    <a:pt x="1176" y="648"/>
                  </a:lnTo>
                  <a:lnTo>
                    <a:pt x="1152" y="664"/>
                  </a:lnTo>
                  <a:lnTo>
                    <a:pt x="1112" y="680"/>
                  </a:lnTo>
                  <a:lnTo>
                    <a:pt x="1080" y="720"/>
                  </a:lnTo>
                  <a:lnTo>
                    <a:pt x="1064" y="712"/>
                  </a:lnTo>
                  <a:lnTo>
                    <a:pt x="1048" y="728"/>
                  </a:lnTo>
                  <a:lnTo>
                    <a:pt x="1040" y="816"/>
                  </a:lnTo>
                  <a:lnTo>
                    <a:pt x="936" y="824"/>
                  </a:lnTo>
                  <a:lnTo>
                    <a:pt x="888" y="840"/>
                  </a:lnTo>
                  <a:lnTo>
                    <a:pt x="880" y="880"/>
                  </a:lnTo>
                  <a:lnTo>
                    <a:pt x="920" y="928"/>
                  </a:lnTo>
                  <a:lnTo>
                    <a:pt x="920" y="944"/>
                  </a:lnTo>
                  <a:lnTo>
                    <a:pt x="888" y="968"/>
                  </a:lnTo>
                  <a:lnTo>
                    <a:pt x="888" y="992"/>
                  </a:lnTo>
                  <a:lnTo>
                    <a:pt x="896" y="1000"/>
                  </a:lnTo>
                  <a:lnTo>
                    <a:pt x="896" y="1032"/>
                  </a:lnTo>
                  <a:lnTo>
                    <a:pt x="840" y="1008"/>
                  </a:lnTo>
                  <a:lnTo>
                    <a:pt x="840" y="1016"/>
                  </a:lnTo>
                  <a:lnTo>
                    <a:pt x="816" y="1016"/>
                  </a:lnTo>
                  <a:lnTo>
                    <a:pt x="808" y="1000"/>
                  </a:lnTo>
                  <a:lnTo>
                    <a:pt x="760" y="976"/>
                  </a:lnTo>
                  <a:lnTo>
                    <a:pt x="736" y="960"/>
                  </a:lnTo>
                  <a:lnTo>
                    <a:pt x="624" y="968"/>
                  </a:lnTo>
                  <a:lnTo>
                    <a:pt x="600" y="984"/>
                  </a:lnTo>
                  <a:lnTo>
                    <a:pt x="528" y="984"/>
                  </a:lnTo>
                  <a:lnTo>
                    <a:pt x="512" y="992"/>
                  </a:lnTo>
                  <a:lnTo>
                    <a:pt x="440" y="984"/>
                  </a:lnTo>
                  <a:lnTo>
                    <a:pt x="432" y="952"/>
                  </a:lnTo>
                  <a:lnTo>
                    <a:pt x="384" y="944"/>
                  </a:lnTo>
                  <a:lnTo>
                    <a:pt x="368" y="960"/>
                  </a:lnTo>
                  <a:lnTo>
                    <a:pt x="296" y="928"/>
                  </a:lnTo>
                  <a:lnTo>
                    <a:pt x="272" y="928"/>
                  </a:lnTo>
                  <a:lnTo>
                    <a:pt x="248" y="968"/>
                  </a:lnTo>
                  <a:lnTo>
                    <a:pt x="216" y="984"/>
                  </a:lnTo>
                  <a:lnTo>
                    <a:pt x="176" y="976"/>
                  </a:lnTo>
                  <a:lnTo>
                    <a:pt x="152" y="944"/>
                  </a:lnTo>
                  <a:lnTo>
                    <a:pt x="152" y="872"/>
                  </a:lnTo>
                  <a:lnTo>
                    <a:pt x="104" y="864"/>
                  </a:lnTo>
                  <a:lnTo>
                    <a:pt x="72" y="816"/>
                  </a:lnTo>
                  <a:lnTo>
                    <a:pt x="56" y="800"/>
                  </a:lnTo>
                  <a:lnTo>
                    <a:pt x="48" y="784"/>
                  </a:lnTo>
                  <a:lnTo>
                    <a:pt x="64" y="776"/>
                  </a:lnTo>
                  <a:lnTo>
                    <a:pt x="64" y="752"/>
                  </a:lnTo>
                  <a:lnTo>
                    <a:pt x="40" y="712"/>
                  </a:lnTo>
                  <a:lnTo>
                    <a:pt x="16" y="704"/>
                  </a:lnTo>
                  <a:lnTo>
                    <a:pt x="0" y="688"/>
                  </a:lnTo>
                  <a:lnTo>
                    <a:pt x="16" y="680"/>
                  </a:lnTo>
                  <a:lnTo>
                    <a:pt x="32" y="688"/>
                  </a:lnTo>
                  <a:lnTo>
                    <a:pt x="40" y="672"/>
                  </a:lnTo>
                  <a:lnTo>
                    <a:pt x="32" y="616"/>
                  </a:lnTo>
                  <a:lnTo>
                    <a:pt x="48" y="592"/>
                  </a:lnTo>
                  <a:lnTo>
                    <a:pt x="24" y="568"/>
                  </a:lnTo>
                  <a:lnTo>
                    <a:pt x="0" y="568"/>
                  </a:lnTo>
                  <a:lnTo>
                    <a:pt x="0" y="520"/>
                  </a:lnTo>
                  <a:lnTo>
                    <a:pt x="48" y="464"/>
                  </a:lnTo>
                  <a:lnTo>
                    <a:pt x="88" y="464"/>
                  </a:lnTo>
                  <a:lnTo>
                    <a:pt x="112" y="448"/>
                  </a:lnTo>
                  <a:lnTo>
                    <a:pt x="136" y="456"/>
                  </a:lnTo>
                  <a:lnTo>
                    <a:pt x="144" y="448"/>
                  </a:lnTo>
                  <a:lnTo>
                    <a:pt x="152" y="480"/>
                  </a:lnTo>
                  <a:lnTo>
                    <a:pt x="168" y="472"/>
                  </a:lnTo>
                  <a:lnTo>
                    <a:pt x="200" y="480"/>
                  </a:lnTo>
                  <a:lnTo>
                    <a:pt x="208" y="456"/>
                  </a:lnTo>
                  <a:lnTo>
                    <a:pt x="304" y="456"/>
                  </a:lnTo>
                  <a:lnTo>
                    <a:pt x="320" y="432"/>
                  </a:lnTo>
                  <a:lnTo>
                    <a:pt x="416" y="424"/>
                  </a:lnTo>
                  <a:lnTo>
                    <a:pt x="424" y="408"/>
                  </a:lnTo>
                  <a:lnTo>
                    <a:pt x="424" y="376"/>
                  </a:lnTo>
                  <a:lnTo>
                    <a:pt x="464" y="352"/>
                  </a:lnTo>
                  <a:lnTo>
                    <a:pt x="472" y="232"/>
                  </a:lnTo>
                  <a:lnTo>
                    <a:pt x="456" y="224"/>
                  </a:lnTo>
                  <a:lnTo>
                    <a:pt x="456" y="200"/>
                  </a:lnTo>
                  <a:lnTo>
                    <a:pt x="576" y="208"/>
                  </a:lnTo>
                  <a:lnTo>
                    <a:pt x="592" y="224"/>
                  </a:lnTo>
                  <a:lnTo>
                    <a:pt x="608" y="176"/>
                  </a:lnTo>
                  <a:lnTo>
                    <a:pt x="664" y="96"/>
                  </a:lnTo>
                  <a:lnTo>
                    <a:pt x="744" y="136"/>
                  </a:lnTo>
                  <a:lnTo>
                    <a:pt x="784" y="128"/>
                  </a:lnTo>
                  <a:lnTo>
                    <a:pt x="792" y="104"/>
                  </a:lnTo>
                  <a:lnTo>
                    <a:pt x="784" y="80"/>
                  </a:lnTo>
                  <a:lnTo>
                    <a:pt x="816" y="48"/>
                  </a:lnTo>
                  <a:lnTo>
                    <a:pt x="840" y="40"/>
                  </a:lnTo>
                  <a:lnTo>
                    <a:pt x="872" y="24"/>
                  </a:lnTo>
                  <a:lnTo>
                    <a:pt x="880" y="0"/>
                  </a:lnTo>
                  <a:lnTo>
                    <a:pt x="928" y="8"/>
                  </a:lnTo>
                  <a:lnTo>
                    <a:pt x="928" y="16"/>
                  </a:lnTo>
                  <a:lnTo>
                    <a:pt x="912" y="32"/>
                  </a:lnTo>
                  <a:lnTo>
                    <a:pt x="928" y="48"/>
                  </a:lnTo>
                  <a:lnTo>
                    <a:pt x="936" y="72"/>
                  </a:lnTo>
                  <a:lnTo>
                    <a:pt x="960" y="112"/>
                  </a:lnTo>
                  <a:lnTo>
                    <a:pt x="984" y="120"/>
                  </a:lnTo>
                  <a:lnTo>
                    <a:pt x="1024" y="144"/>
                  </a:lnTo>
                  <a:lnTo>
                    <a:pt x="1024" y="200"/>
                  </a:lnTo>
                  <a:lnTo>
                    <a:pt x="1040" y="248"/>
                  </a:lnTo>
                  <a:lnTo>
                    <a:pt x="1008" y="304"/>
                  </a:lnTo>
                  <a:lnTo>
                    <a:pt x="1016" y="336"/>
                  </a:lnTo>
                  <a:lnTo>
                    <a:pt x="1048" y="360"/>
                  </a:lnTo>
                  <a:lnTo>
                    <a:pt x="1112" y="368"/>
                  </a:lnTo>
                  <a:lnTo>
                    <a:pt x="1160" y="392"/>
                  </a:lnTo>
                  <a:lnTo>
                    <a:pt x="1208" y="440"/>
                  </a:lnTo>
                  <a:lnTo>
                    <a:pt x="1232" y="440"/>
                  </a:lnTo>
                  <a:lnTo>
                    <a:pt x="1232" y="480"/>
                  </a:lnTo>
                  <a:lnTo>
                    <a:pt x="1248" y="520"/>
                  </a:lnTo>
                  <a:lnTo>
                    <a:pt x="1272" y="568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 cap="rnd" cmpd="sng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2" name="Freeform 37"/>
            <p:cNvSpPr/>
            <p:nvPr/>
          </p:nvSpPr>
          <p:spPr bwMode="invGray">
            <a:xfrm>
              <a:off x="6761034" y="4752805"/>
              <a:ext cx="242973" cy="453967"/>
            </a:xfrm>
            <a:custGeom>
              <a:avLst/>
              <a:gdLst>
                <a:gd name="T0" fmla="*/ 24 w 129"/>
                <a:gd name="T1" fmla="*/ 232 h 257"/>
                <a:gd name="T2" fmla="*/ 32 w 129"/>
                <a:gd name="T3" fmla="*/ 248 h 257"/>
                <a:gd name="T4" fmla="*/ 56 w 129"/>
                <a:gd name="T5" fmla="*/ 256 h 257"/>
                <a:gd name="T6" fmla="*/ 64 w 129"/>
                <a:gd name="T7" fmla="*/ 224 h 257"/>
                <a:gd name="T8" fmla="*/ 104 w 129"/>
                <a:gd name="T9" fmla="*/ 184 h 257"/>
                <a:gd name="T10" fmla="*/ 104 w 129"/>
                <a:gd name="T11" fmla="*/ 128 h 257"/>
                <a:gd name="T12" fmla="*/ 120 w 129"/>
                <a:gd name="T13" fmla="*/ 96 h 257"/>
                <a:gd name="T14" fmla="*/ 128 w 129"/>
                <a:gd name="T15" fmla="*/ 72 h 257"/>
                <a:gd name="T16" fmla="*/ 112 w 129"/>
                <a:gd name="T17" fmla="*/ 56 h 257"/>
                <a:gd name="T18" fmla="*/ 104 w 129"/>
                <a:gd name="T19" fmla="*/ 0 h 257"/>
                <a:gd name="T20" fmla="*/ 64 w 129"/>
                <a:gd name="T21" fmla="*/ 24 h 257"/>
                <a:gd name="T22" fmla="*/ 48 w 129"/>
                <a:gd name="T23" fmla="*/ 24 h 257"/>
                <a:gd name="T24" fmla="*/ 56 w 129"/>
                <a:gd name="T25" fmla="*/ 40 h 257"/>
                <a:gd name="T26" fmla="*/ 24 w 129"/>
                <a:gd name="T27" fmla="*/ 72 h 257"/>
                <a:gd name="T28" fmla="*/ 24 w 129"/>
                <a:gd name="T29" fmla="*/ 112 h 257"/>
                <a:gd name="T30" fmla="*/ 0 w 129"/>
                <a:gd name="T31" fmla="*/ 136 h 257"/>
                <a:gd name="T32" fmla="*/ 8 w 129"/>
                <a:gd name="T33" fmla="*/ 168 h 257"/>
                <a:gd name="T34" fmla="*/ 16 w 129"/>
                <a:gd name="T35" fmla="*/ 224 h 257"/>
                <a:gd name="T36" fmla="*/ 24 w 129"/>
                <a:gd name="T37" fmla="*/ 232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9" h="257">
                  <a:moveTo>
                    <a:pt x="24" y="232"/>
                  </a:moveTo>
                  <a:lnTo>
                    <a:pt x="32" y="248"/>
                  </a:lnTo>
                  <a:lnTo>
                    <a:pt x="56" y="256"/>
                  </a:lnTo>
                  <a:lnTo>
                    <a:pt x="64" y="224"/>
                  </a:lnTo>
                  <a:lnTo>
                    <a:pt x="104" y="184"/>
                  </a:lnTo>
                  <a:lnTo>
                    <a:pt x="104" y="128"/>
                  </a:lnTo>
                  <a:lnTo>
                    <a:pt x="120" y="96"/>
                  </a:lnTo>
                  <a:lnTo>
                    <a:pt x="128" y="72"/>
                  </a:lnTo>
                  <a:lnTo>
                    <a:pt x="112" y="56"/>
                  </a:lnTo>
                  <a:lnTo>
                    <a:pt x="104" y="0"/>
                  </a:lnTo>
                  <a:lnTo>
                    <a:pt x="64" y="24"/>
                  </a:lnTo>
                  <a:lnTo>
                    <a:pt x="48" y="24"/>
                  </a:lnTo>
                  <a:lnTo>
                    <a:pt x="56" y="40"/>
                  </a:lnTo>
                  <a:lnTo>
                    <a:pt x="24" y="72"/>
                  </a:lnTo>
                  <a:lnTo>
                    <a:pt x="24" y="112"/>
                  </a:lnTo>
                  <a:lnTo>
                    <a:pt x="0" y="136"/>
                  </a:lnTo>
                  <a:lnTo>
                    <a:pt x="8" y="168"/>
                  </a:lnTo>
                  <a:lnTo>
                    <a:pt x="16" y="224"/>
                  </a:lnTo>
                  <a:lnTo>
                    <a:pt x="24" y="232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25400" cap="rnd" cmpd="sng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3" name="Rectangle 38"/>
            <p:cNvSpPr>
              <a:spLocks noChangeArrowheads="1"/>
            </p:cNvSpPr>
            <p:nvPr/>
          </p:nvSpPr>
          <p:spPr bwMode="white">
            <a:xfrm>
              <a:off x="7046634" y="1683995"/>
              <a:ext cx="717554" cy="16901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lIns="0" tIns="0" rIns="0" bIns="0"/>
            <a:lstStyle>
              <a:lvl1pPr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401955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805180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206500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608455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0656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5228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29800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4372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804545" rtl="0" eaLnBrk="0" fontAlgn="auto" latinLnBrk="0" hangingPunct="0">
                <a:lnSpc>
                  <a:spcPts val="114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900" b="0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+mn-cs"/>
                </a:rPr>
                <a:t>黑龙江</a:t>
              </a:r>
              <a:endPara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4" name="Rectangle 39"/>
            <p:cNvSpPr>
              <a:spLocks noChangeArrowheads="1"/>
            </p:cNvSpPr>
            <p:nvPr/>
          </p:nvSpPr>
          <p:spPr bwMode="white">
            <a:xfrm>
              <a:off x="6911649" y="2177072"/>
              <a:ext cx="416323" cy="16901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lIns="0" tIns="0" rIns="0" bIns="0"/>
            <a:lstStyle>
              <a:lvl1pPr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401955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805180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206500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608455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0656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5228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29800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4372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804545" rtl="0" eaLnBrk="0" fontAlgn="auto" latinLnBrk="0" hangingPunct="0">
                <a:lnSpc>
                  <a:spcPts val="114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900" b="0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+mn-cs"/>
                </a:rPr>
                <a:t>吉林</a:t>
              </a:r>
              <a:endPara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5574" name="Rectangle 40"/>
            <p:cNvSpPr/>
            <p:nvPr/>
          </p:nvSpPr>
          <p:spPr>
            <a:xfrm>
              <a:off x="6411913" y="2493963"/>
              <a:ext cx="814387" cy="309562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/>
            <a:p>
              <a:pPr algn="ctr" defTabSz="805180" eaLnBrk="0" hangingPunct="0">
                <a:lnSpc>
                  <a:spcPts val="1140"/>
                </a:lnSpc>
              </a:pPr>
              <a:r>
                <a:rPr lang="zh-CN" altLang="en-US" sz="900" dirty="0">
                  <a:solidFill>
                    <a:schemeClr val="bg1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辽宁</a:t>
              </a:r>
              <a:endParaRPr lang="zh-CN" altLang="zh-CN" sz="9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65575" name="Rectangle 41"/>
            <p:cNvSpPr/>
            <p:nvPr/>
          </p:nvSpPr>
          <p:spPr>
            <a:xfrm>
              <a:off x="5951538" y="3059113"/>
              <a:ext cx="528637" cy="168275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/>
            <a:p>
              <a:pPr defTabSz="805180" eaLnBrk="0" hangingPunct="0">
                <a:lnSpc>
                  <a:spcPts val="1140"/>
                </a:lnSpc>
              </a:pPr>
              <a:r>
                <a:rPr lang="zh-CN" altLang="en-US" sz="900" dirty="0">
                  <a:solidFill>
                    <a:schemeClr val="bg1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河北</a:t>
              </a:r>
              <a:endParaRPr lang="zh-CN" altLang="en-US" sz="9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65576" name="Rectangle 42"/>
            <p:cNvSpPr/>
            <p:nvPr/>
          </p:nvSpPr>
          <p:spPr>
            <a:xfrm>
              <a:off x="6240463" y="3303588"/>
              <a:ext cx="995362" cy="169862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/>
            <a:p>
              <a:pPr defTabSz="805180" eaLnBrk="0" hangingPunct="0">
                <a:lnSpc>
                  <a:spcPts val="1140"/>
                </a:lnSpc>
              </a:pPr>
              <a:r>
                <a:rPr lang="zh-CN" altLang="en-US" sz="900" dirty="0">
                  <a:solidFill>
                    <a:schemeClr val="bg1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山东</a:t>
              </a:r>
              <a:endParaRPr lang="zh-CN" altLang="en-US" sz="9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65577" name="Rectangle 43"/>
            <p:cNvSpPr/>
            <p:nvPr/>
          </p:nvSpPr>
          <p:spPr>
            <a:xfrm>
              <a:off x="6261100" y="4640263"/>
              <a:ext cx="514350" cy="195262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/>
            <a:p>
              <a:pPr algn="ctr" defTabSz="805180" eaLnBrk="0" hangingPunct="0">
                <a:lnSpc>
                  <a:spcPts val="1140"/>
                </a:lnSpc>
              </a:pPr>
              <a:r>
                <a:rPr lang="zh-CN" altLang="en-US" sz="900" dirty="0">
                  <a:solidFill>
                    <a:schemeClr val="bg1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福建</a:t>
              </a:r>
              <a:endParaRPr lang="zh-CN" altLang="en-US" sz="9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65578" name="Rectangle 44"/>
            <p:cNvSpPr/>
            <p:nvPr/>
          </p:nvSpPr>
          <p:spPr>
            <a:xfrm>
              <a:off x="6051550" y="4368800"/>
              <a:ext cx="657225" cy="16668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/>
            <a:p>
              <a:pPr defTabSz="805180" eaLnBrk="0" hangingPunct="0">
                <a:lnSpc>
                  <a:spcPts val="1140"/>
                </a:lnSpc>
              </a:pPr>
              <a:r>
                <a:rPr lang="zh-CN" altLang="en-US" sz="900" dirty="0">
                  <a:solidFill>
                    <a:srgbClr val="FFFFFF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江西</a:t>
              </a:r>
              <a:endParaRPr lang="zh-CN" altLang="en-US" sz="900" dirty="0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65579" name="Rectangle 45"/>
            <p:cNvSpPr/>
            <p:nvPr/>
          </p:nvSpPr>
          <p:spPr>
            <a:xfrm>
              <a:off x="6213475" y="3940175"/>
              <a:ext cx="561975" cy="168275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/>
            <a:p>
              <a:pPr defTabSz="805180" eaLnBrk="0" hangingPunct="0">
                <a:lnSpc>
                  <a:spcPts val="1140"/>
                </a:lnSpc>
              </a:pPr>
              <a:r>
                <a:rPr lang="zh-CN" altLang="en-US" sz="900" dirty="0">
                  <a:solidFill>
                    <a:schemeClr val="bg1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安徽</a:t>
              </a:r>
              <a:endParaRPr lang="zh-CN" altLang="en-US" sz="9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52" name="Rectangle 47"/>
            <p:cNvSpPr>
              <a:spLocks noChangeArrowheads="1"/>
            </p:cNvSpPr>
            <p:nvPr/>
          </p:nvSpPr>
          <p:spPr bwMode="invGray">
            <a:xfrm>
              <a:off x="5495013" y="4513950"/>
              <a:ext cx="591094" cy="16901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lIns="0" tIns="0" rIns="0" bIns="0"/>
            <a:lstStyle>
              <a:lvl1pPr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401955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805180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206500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608455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0656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5228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29800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4372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804545" rtl="0" eaLnBrk="0" fontAlgn="auto" latinLnBrk="0" hangingPunct="0">
                <a:lnSpc>
                  <a:spcPts val="114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+mn-cs"/>
                </a:rPr>
                <a:t>湖南</a:t>
              </a:r>
              <a:endPara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5581" name="Rectangle 48"/>
            <p:cNvSpPr/>
            <p:nvPr/>
          </p:nvSpPr>
          <p:spPr>
            <a:xfrm>
              <a:off x="5815013" y="4960938"/>
              <a:ext cx="376237" cy="117475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/>
            <a:p>
              <a:pPr defTabSz="805180" eaLnBrk="0" hangingPunct="0">
                <a:lnSpc>
                  <a:spcPts val="1140"/>
                </a:lnSpc>
              </a:pPr>
              <a:r>
                <a:rPr lang="zh-CN" altLang="en-US" sz="900" dirty="0">
                  <a:solidFill>
                    <a:schemeClr val="bg1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广东</a:t>
              </a:r>
              <a:endParaRPr lang="zh-CN" altLang="en-US" sz="9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65582" name="Rectangle 49"/>
            <p:cNvSpPr/>
            <p:nvPr/>
          </p:nvSpPr>
          <p:spPr>
            <a:xfrm>
              <a:off x="5248275" y="4964113"/>
              <a:ext cx="754063" cy="168275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/>
            <a:p>
              <a:pPr defTabSz="805180" eaLnBrk="0" hangingPunct="0">
                <a:lnSpc>
                  <a:spcPts val="1140"/>
                </a:lnSpc>
              </a:pPr>
              <a:r>
                <a:rPr lang="zh-CN" altLang="en-US" sz="900" dirty="0">
                  <a:solidFill>
                    <a:schemeClr val="bg1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广西</a:t>
              </a:r>
              <a:endParaRPr lang="zh-CN" altLang="en-US" sz="9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56" name="Rectangle 51"/>
            <p:cNvSpPr>
              <a:spLocks noChangeArrowheads="1"/>
            </p:cNvSpPr>
            <p:nvPr/>
          </p:nvSpPr>
          <p:spPr bwMode="white">
            <a:xfrm>
              <a:off x="5722356" y="3649319"/>
              <a:ext cx="592515" cy="17041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lIns="0" tIns="0" rIns="0" bIns="0"/>
            <a:lstStyle>
              <a:lvl1pPr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401955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805180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206500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608455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0656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5228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29800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4372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804545" rtl="0" eaLnBrk="0" fontAlgn="auto" latinLnBrk="0" hangingPunct="0">
                <a:lnSpc>
                  <a:spcPts val="114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900" b="0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+mn-cs"/>
                </a:rPr>
                <a:t>河南</a:t>
              </a:r>
              <a:endPara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5584" name="Rectangle 52"/>
            <p:cNvSpPr/>
            <p:nvPr/>
          </p:nvSpPr>
          <p:spPr>
            <a:xfrm>
              <a:off x="5581650" y="3281363"/>
              <a:ext cx="609600" cy="168275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/>
            <a:p>
              <a:pPr defTabSz="805180" eaLnBrk="0" hangingPunct="0">
                <a:lnSpc>
                  <a:spcPts val="1140"/>
                </a:lnSpc>
              </a:pPr>
              <a:r>
                <a:rPr lang="zh-CN" altLang="en-US" sz="900" dirty="0">
                  <a:solidFill>
                    <a:srgbClr val="FFFFFF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山西</a:t>
              </a:r>
              <a:endParaRPr lang="zh-CN" altLang="en-US" sz="900" dirty="0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65585" name="Rectangle 53"/>
            <p:cNvSpPr/>
            <p:nvPr/>
          </p:nvSpPr>
          <p:spPr>
            <a:xfrm>
              <a:off x="4821238" y="2730500"/>
              <a:ext cx="817562" cy="35083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/>
            <a:p>
              <a:pPr defTabSz="805180" eaLnBrk="0" hangingPunct="0">
                <a:lnSpc>
                  <a:spcPts val="1140"/>
                </a:lnSpc>
              </a:pPr>
              <a:r>
                <a:rPr lang="zh-CN" altLang="en-US" sz="900" dirty="0">
                  <a:solidFill>
                    <a:srgbClr val="FFFFFF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内蒙古</a:t>
              </a:r>
              <a:endParaRPr lang="zh-CN" altLang="en-US" sz="900" dirty="0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65586" name="Rectangle 54"/>
            <p:cNvSpPr/>
            <p:nvPr/>
          </p:nvSpPr>
          <p:spPr>
            <a:xfrm>
              <a:off x="5165725" y="3621088"/>
              <a:ext cx="733425" cy="168275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/>
            <a:p>
              <a:pPr defTabSz="805180" eaLnBrk="0" hangingPunct="0">
                <a:lnSpc>
                  <a:spcPts val="1140"/>
                </a:lnSpc>
              </a:pPr>
              <a:r>
                <a:rPr lang="zh-CN" altLang="en-US" sz="900" dirty="0">
                  <a:solidFill>
                    <a:srgbClr val="FFFFFF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陕西</a:t>
              </a:r>
              <a:endParaRPr lang="zh-CN" altLang="en-US" sz="900" dirty="0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65587" name="Rectangle 55"/>
            <p:cNvSpPr/>
            <p:nvPr/>
          </p:nvSpPr>
          <p:spPr>
            <a:xfrm>
              <a:off x="4932363" y="3141663"/>
              <a:ext cx="687387" cy="168275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/>
            <a:p>
              <a:pPr defTabSz="805180" eaLnBrk="0" hangingPunct="0">
                <a:lnSpc>
                  <a:spcPts val="1140"/>
                </a:lnSpc>
              </a:pPr>
              <a:r>
                <a:rPr lang="zh-CN" altLang="en-US" sz="900" dirty="0">
                  <a:solidFill>
                    <a:srgbClr val="FFFFFF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宁夏</a:t>
              </a:r>
              <a:endParaRPr lang="zh-CN" altLang="en-US" sz="900" dirty="0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65588" name="Rectangle 56"/>
            <p:cNvSpPr/>
            <p:nvPr/>
          </p:nvSpPr>
          <p:spPr>
            <a:xfrm>
              <a:off x="3752850" y="2682875"/>
              <a:ext cx="576263" cy="169863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/>
            <a:p>
              <a:pPr defTabSz="805180" eaLnBrk="0" hangingPunct="0">
                <a:lnSpc>
                  <a:spcPts val="1140"/>
                </a:lnSpc>
              </a:pPr>
              <a:r>
                <a:rPr lang="zh-CN" altLang="en-US" sz="900" dirty="0">
                  <a:solidFill>
                    <a:srgbClr val="FFFFFF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甘肃</a:t>
              </a:r>
              <a:endParaRPr lang="zh-CN" altLang="en-US" sz="900" dirty="0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62" name="Rectangle 57"/>
            <p:cNvSpPr>
              <a:spLocks noChangeArrowheads="1"/>
            </p:cNvSpPr>
            <p:nvPr/>
          </p:nvSpPr>
          <p:spPr bwMode="invGray">
            <a:xfrm>
              <a:off x="3677683" y="3274971"/>
              <a:ext cx="707608" cy="17041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lIns="0" tIns="0" rIns="0" bIns="0"/>
            <a:lstStyle>
              <a:lvl1pPr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401955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805180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206500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608455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0656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5228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29800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4372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804545" rtl="0" eaLnBrk="0" fontAlgn="auto" latinLnBrk="0" hangingPunct="0">
                <a:lnSpc>
                  <a:spcPts val="114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+mn-cs"/>
                </a:rPr>
                <a:t>青海</a:t>
              </a:r>
              <a:endPara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3" name="Rectangle 58"/>
            <p:cNvSpPr>
              <a:spLocks noChangeArrowheads="1"/>
            </p:cNvSpPr>
            <p:nvPr/>
          </p:nvSpPr>
          <p:spPr bwMode="invGray">
            <a:xfrm>
              <a:off x="4393816" y="4062777"/>
              <a:ext cx="736026" cy="30869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lIns="0" tIns="0" rIns="0" bIns="0"/>
            <a:lstStyle>
              <a:lvl1pPr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401955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805180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206500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608455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0656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5228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29800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4372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804545" rtl="0" eaLnBrk="0" fontAlgn="auto" latinLnBrk="0" hangingPunct="0">
                <a:lnSpc>
                  <a:spcPts val="114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900" b="0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+mn-cs"/>
                </a:rPr>
                <a:t>四川</a:t>
              </a:r>
              <a:endPara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endParaRPr>
            </a:p>
            <a:p>
              <a:pPr marL="0" marR="0" lvl="0" indent="0" algn="ctr" defTabSz="804545" rtl="0" eaLnBrk="0" fontAlgn="auto" latinLnBrk="0" hangingPunct="0">
                <a:lnSpc>
                  <a:spcPts val="114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zh-CN" sz="9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5591" name="Rectangle 59"/>
            <p:cNvSpPr/>
            <p:nvPr/>
          </p:nvSpPr>
          <p:spPr>
            <a:xfrm>
              <a:off x="4922838" y="4632325"/>
              <a:ext cx="735012" cy="15398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/>
            <a:p>
              <a:pPr defTabSz="805180" eaLnBrk="0" hangingPunct="0">
                <a:lnSpc>
                  <a:spcPts val="1140"/>
                </a:lnSpc>
              </a:pPr>
              <a:r>
                <a:rPr lang="zh-CN" altLang="en-US" sz="900" dirty="0">
                  <a:solidFill>
                    <a:srgbClr val="FFFFFF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贵州</a:t>
              </a:r>
              <a:endParaRPr lang="zh-CN" altLang="en-US" sz="900" dirty="0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65592" name="Rectangle 60"/>
            <p:cNvSpPr/>
            <p:nvPr/>
          </p:nvSpPr>
          <p:spPr>
            <a:xfrm>
              <a:off x="4205288" y="4822825"/>
              <a:ext cx="687387" cy="169863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/>
            <a:p>
              <a:pPr defTabSz="805180" eaLnBrk="0" hangingPunct="0">
                <a:lnSpc>
                  <a:spcPts val="1140"/>
                </a:lnSpc>
              </a:pPr>
              <a:r>
                <a:rPr lang="zh-CN" altLang="en-US" sz="900" dirty="0">
                  <a:solidFill>
                    <a:srgbClr val="FFFFFF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云南</a:t>
              </a:r>
              <a:endParaRPr lang="zh-CN" altLang="en-US" sz="900" dirty="0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66" name="Rectangle 61"/>
            <p:cNvSpPr>
              <a:spLocks noChangeArrowheads="1"/>
            </p:cNvSpPr>
            <p:nvPr/>
          </p:nvSpPr>
          <p:spPr bwMode="invGray">
            <a:xfrm>
              <a:off x="2778254" y="3752683"/>
              <a:ext cx="514365" cy="17041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lIns="0" tIns="0" rIns="0" bIns="0"/>
            <a:lstStyle>
              <a:lvl1pPr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401955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805180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206500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608455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0656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5228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29800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4372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804545" rtl="0" eaLnBrk="0" fontAlgn="auto" latinLnBrk="0" hangingPunct="0">
                <a:lnSpc>
                  <a:spcPts val="114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+mn-cs"/>
                </a:rPr>
                <a:t>西藏</a:t>
              </a:r>
              <a:endPara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7" name="Rectangle 62"/>
            <p:cNvSpPr>
              <a:spLocks noChangeArrowheads="1"/>
            </p:cNvSpPr>
            <p:nvPr/>
          </p:nvSpPr>
          <p:spPr bwMode="invGray">
            <a:xfrm>
              <a:off x="2715734" y="2403356"/>
              <a:ext cx="737447" cy="16901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lIns="0" tIns="0" rIns="0" bIns="0"/>
            <a:lstStyle>
              <a:lvl1pPr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401955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805180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206500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608455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0656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5228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29800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4372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804545" rtl="0" eaLnBrk="0" fontAlgn="auto" latinLnBrk="0" hangingPunct="0">
                <a:lnSpc>
                  <a:spcPts val="114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+mn-cs"/>
                </a:rPr>
                <a:t>新疆</a:t>
              </a:r>
              <a:endPara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5595" name="Rectangle 63"/>
            <p:cNvSpPr/>
            <p:nvPr/>
          </p:nvSpPr>
          <p:spPr>
            <a:xfrm>
              <a:off x="6424613" y="3673475"/>
              <a:ext cx="1108075" cy="155575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/>
            <a:p>
              <a:pPr defTabSz="805180" eaLnBrk="0" hangingPunct="0">
                <a:lnSpc>
                  <a:spcPts val="1140"/>
                </a:lnSpc>
              </a:pPr>
              <a:r>
                <a:rPr lang="zh-CN" altLang="en-US" sz="900" dirty="0">
                  <a:solidFill>
                    <a:schemeClr val="bg1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江苏</a:t>
              </a:r>
              <a:endParaRPr lang="zh-CN" altLang="en-US" sz="9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65596" name="Rectangle 64"/>
            <p:cNvSpPr/>
            <p:nvPr/>
          </p:nvSpPr>
          <p:spPr>
            <a:xfrm>
              <a:off x="6535738" y="4254500"/>
              <a:ext cx="654050" cy="104775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/>
            <a:p>
              <a:pPr defTabSz="805180" eaLnBrk="0" hangingPunct="0">
                <a:lnSpc>
                  <a:spcPts val="1140"/>
                </a:lnSpc>
              </a:pPr>
              <a:r>
                <a:rPr lang="zh-CN" altLang="en-US" sz="900" dirty="0">
                  <a:solidFill>
                    <a:schemeClr val="bg1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浙江</a:t>
              </a:r>
              <a:endParaRPr lang="zh-CN" altLang="en-US" sz="9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65597" name="Rectangle 65"/>
            <p:cNvSpPr/>
            <p:nvPr/>
          </p:nvSpPr>
          <p:spPr>
            <a:xfrm>
              <a:off x="6107112" y="2713037"/>
              <a:ext cx="657225" cy="168275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/>
            <a:p>
              <a:pPr defTabSz="805180" eaLnBrk="0" hangingPunct="0">
                <a:lnSpc>
                  <a:spcPts val="1140"/>
                </a:lnSpc>
              </a:pPr>
              <a:r>
                <a:rPr lang="zh-CN" altLang="en-US" sz="900" dirty="0">
                  <a:solidFill>
                    <a:schemeClr val="folHlink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北京</a:t>
              </a:r>
              <a:endParaRPr lang="zh-CN" altLang="en-US" sz="900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65598" name="Rectangle 66"/>
            <p:cNvSpPr/>
            <p:nvPr/>
          </p:nvSpPr>
          <p:spPr>
            <a:xfrm rot="-3078897">
              <a:off x="6697657" y="4687882"/>
              <a:ext cx="668337" cy="166687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/>
            <a:p>
              <a:pPr defTabSz="805180" eaLnBrk="0" hangingPunct="0">
                <a:lnSpc>
                  <a:spcPts val="1140"/>
                </a:lnSpc>
              </a:pPr>
              <a:r>
                <a:rPr lang="zh-CN" altLang="en-US" sz="900" dirty="0">
                  <a:solidFill>
                    <a:schemeClr val="bg1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台湾</a:t>
              </a:r>
              <a:endParaRPr lang="zh-CN" altLang="en-US" sz="9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30710" y="1497681"/>
            <a:ext cx="1408765" cy="15864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scene3d>
            <a:camera prst="orthographicFront"/>
            <a:lightRig rig="threePt" dir="t"/>
          </a:scene3d>
          <a:sp3d contourW="19050">
            <a:contourClr>
              <a:srgbClr val="0000CC"/>
            </a:contourClr>
          </a:sp3d>
        </p:spPr>
      </p:pic>
      <p:sp>
        <p:nvSpPr>
          <p:cNvPr id="15" name="TextBox 14"/>
          <p:cNvSpPr txBox="1"/>
          <p:nvPr/>
        </p:nvSpPr>
        <p:spPr>
          <a:xfrm>
            <a:off x="8696325" y="3111500"/>
            <a:ext cx="1571625" cy="39878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2000" b="1" dirty="0">
                <a:latin typeface="Arial" panose="020B0604020202020204" pitchFamily="34" charset="0"/>
                <a:ea typeface="黑体" panose="02010609060101010101" pitchFamily="49" charset="-122"/>
              </a:rPr>
              <a:t>武汉</a:t>
            </a:r>
            <a:r>
              <a:rPr lang="en-US" altLang="zh-CN" sz="2000" b="1" dirty="0">
                <a:latin typeface="Arial" panose="020B0604020202020204" pitchFamily="34" charset="0"/>
                <a:ea typeface="黑体" panose="02010609060101010101" pitchFamily="49" charset="-122"/>
              </a:rPr>
              <a:t>Wuhan</a:t>
            </a:r>
            <a:endParaRPr lang="en-US" altLang="zh-CN" sz="2000" b="1" dirty="0"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73" name="Freeform 47"/>
          <p:cNvSpPr/>
          <p:nvPr/>
        </p:nvSpPr>
        <p:spPr bwMode="auto">
          <a:xfrm rot="4396890" flipH="1">
            <a:off x="6881019" y="2015331"/>
            <a:ext cx="1146175" cy="2525713"/>
          </a:xfrm>
          <a:custGeom>
            <a:avLst/>
            <a:gdLst>
              <a:gd name="T0" fmla="*/ 734 w 734"/>
              <a:gd name="T1" fmla="*/ 536 h 1176"/>
              <a:gd name="T2" fmla="*/ 710 w 734"/>
              <a:gd name="T3" fmla="*/ 520 h 1176"/>
              <a:gd name="T4" fmla="*/ 684 w 734"/>
              <a:gd name="T5" fmla="*/ 506 h 1176"/>
              <a:gd name="T6" fmla="*/ 660 w 734"/>
              <a:gd name="T7" fmla="*/ 494 h 1176"/>
              <a:gd name="T8" fmla="*/ 638 w 734"/>
              <a:gd name="T9" fmla="*/ 482 h 1176"/>
              <a:gd name="T10" fmla="*/ 608 w 734"/>
              <a:gd name="T11" fmla="*/ 470 h 1176"/>
              <a:gd name="T12" fmla="*/ 584 w 734"/>
              <a:gd name="T13" fmla="*/ 462 h 1176"/>
              <a:gd name="T14" fmla="*/ 570 w 734"/>
              <a:gd name="T15" fmla="*/ 456 h 1176"/>
              <a:gd name="T16" fmla="*/ 564 w 734"/>
              <a:gd name="T17" fmla="*/ 456 h 1176"/>
              <a:gd name="T18" fmla="*/ 534 w 734"/>
              <a:gd name="T19" fmla="*/ 552 h 1176"/>
              <a:gd name="T20" fmla="*/ 518 w 734"/>
              <a:gd name="T21" fmla="*/ 594 h 1176"/>
              <a:gd name="T22" fmla="*/ 474 w 734"/>
              <a:gd name="T23" fmla="*/ 696 h 1176"/>
              <a:gd name="T24" fmla="*/ 446 w 734"/>
              <a:gd name="T25" fmla="*/ 750 h 1176"/>
              <a:gd name="T26" fmla="*/ 374 w 734"/>
              <a:gd name="T27" fmla="*/ 868 h 1176"/>
              <a:gd name="T28" fmla="*/ 328 w 734"/>
              <a:gd name="T29" fmla="*/ 926 h 1176"/>
              <a:gd name="T30" fmla="*/ 278 w 734"/>
              <a:gd name="T31" fmla="*/ 982 h 1176"/>
              <a:gd name="T32" fmla="*/ 250 w 734"/>
              <a:gd name="T33" fmla="*/ 1012 h 1176"/>
              <a:gd name="T34" fmla="*/ 188 w 734"/>
              <a:gd name="T35" fmla="*/ 1064 h 1176"/>
              <a:gd name="T36" fmla="*/ 118 w 734"/>
              <a:gd name="T37" fmla="*/ 1114 h 1176"/>
              <a:gd name="T38" fmla="*/ 40 w 734"/>
              <a:gd name="T39" fmla="*/ 1158 h 1176"/>
              <a:gd name="T40" fmla="*/ 0 w 734"/>
              <a:gd name="T41" fmla="*/ 1176 h 1176"/>
              <a:gd name="T42" fmla="*/ 8 w 734"/>
              <a:gd name="T43" fmla="*/ 1172 h 1176"/>
              <a:gd name="T44" fmla="*/ 18 w 734"/>
              <a:gd name="T45" fmla="*/ 1168 h 1176"/>
              <a:gd name="T46" fmla="*/ 28 w 734"/>
              <a:gd name="T47" fmla="*/ 1164 h 1176"/>
              <a:gd name="T48" fmla="*/ 36 w 734"/>
              <a:gd name="T49" fmla="*/ 1160 h 1176"/>
              <a:gd name="T50" fmla="*/ 90 w 734"/>
              <a:gd name="T51" fmla="*/ 1102 h 1176"/>
              <a:gd name="T52" fmla="*/ 138 w 734"/>
              <a:gd name="T53" fmla="*/ 1042 h 1176"/>
              <a:gd name="T54" fmla="*/ 180 w 734"/>
              <a:gd name="T55" fmla="*/ 980 h 1176"/>
              <a:gd name="T56" fmla="*/ 218 w 734"/>
              <a:gd name="T57" fmla="*/ 918 h 1176"/>
              <a:gd name="T58" fmla="*/ 276 w 734"/>
              <a:gd name="T59" fmla="*/ 794 h 1176"/>
              <a:gd name="T60" fmla="*/ 320 w 734"/>
              <a:gd name="T61" fmla="*/ 678 h 1176"/>
              <a:gd name="T62" fmla="*/ 336 w 734"/>
              <a:gd name="T63" fmla="*/ 624 h 1176"/>
              <a:gd name="T64" fmla="*/ 360 w 734"/>
              <a:gd name="T65" fmla="*/ 528 h 1176"/>
              <a:gd name="T66" fmla="*/ 368 w 734"/>
              <a:gd name="T67" fmla="*/ 490 h 1176"/>
              <a:gd name="T68" fmla="*/ 382 w 734"/>
              <a:gd name="T69" fmla="*/ 402 h 1176"/>
              <a:gd name="T70" fmla="*/ 380 w 734"/>
              <a:gd name="T71" fmla="*/ 402 h 1176"/>
              <a:gd name="T72" fmla="*/ 374 w 734"/>
              <a:gd name="T73" fmla="*/ 402 h 1176"/>
              <a:gd name="T74" fmla="*/ 366 w 734"/>
              <a:gd name="T75" fmla="*/ 402 h 1176"/>
              <a:gd name="T76" fmla="*/ 354 w 734"/>
              <a:gd name="T77" fmla="*/ 400 h 1176"/>
              <a:gd name="T78" fmla="*/ 356 w 734"/>
              <a:gd name="T79" fmla="*/ 402 h 1176"/>
              <a:gd name="T80" fmla="*/ 358 w 734"/>
              <a:gd name="T81" fmla="*/ 402 h 1176"/>
              <a:gd name="T82" fmla="*/ 362 w 734"/>
              <a:gd name="T83" fmla="*/ 402 h 1176"/>
              <a:gd name="T84" fmla="*/ 344 w 734"/>
              <a:gd name="T85" fmla="*/ 400 h 1176"/>
              <a:gd name="T86" fmla="*/ 304 w 734"/>
              <a:gd name="T87" fmla="*/ 398 h 1176"/>
              <a:gd name="T88" fmla="*/ 246 w 734"/>
              <a:gd name="T89" fmla="*/ 398 h 1176"/>
              <a:gd name="T90" fmla="*/ 168 w 734"/>
              <a:gd name="T91" fmla="*/ 402 h 1176"/>
              <a:gd name="T92" fmla="*/ 258 w 734"/>
              <a:gd name="T93" fmla="*/ 296 h 1176"/>
              <a:gd name="T94" fmla="*/ 358 w 734"/>
              <a:gd name="T95" fmla="*/ 180 h 1176"/>
              <a:gd name="T96" fmla="*/ 448 w 734"/>
              <a:gd name="T97" fmla="*/ 78 h 1176"/>
              <a:gd name="T98" fmla="*/ 506 w 734"/>
              <a:gd name="T99" fmla="*/ 14 h 1176"/>
              <a:gd name="T100" fmla="*/ 502 w 734"/>
              <a:gd name="T101" fmla="*/ 8 h 1176"/>
              <a:gd name="T102" fmla="*/ 500 w 734"/>
              <a:gd name="T103" fmla="*/ 4 h 1176"/>
              <a:gd name="T104" fmla="*/ 500 w 734"/>
              <a:gd name="T105" fmla="*/ 0 h 1176"/>
              <a:gd name="T106" fmla="*/ 498 w 734"/>
              <a:gd name="T107" fmla="*/ 0 h 1176"/>
              <a:gd name="T108" fmla="*/ 536 w 734"/>
              <a:gd name="T109" fmla="*/ 78 h 1176"/>
              <a:gd name="T110" fmla="*/ 610 w 734"/>
              <a:gd name="T111" fmla="*/ 236 h 1176"/>
              <a:gd name="T112" fmla="*/ 686 w 734"/>
              <a:gd name="T113" fmla="*/ 408 h 1176"/>
              <a:gd name="T114" fmla="*/ 716 w 734"/>
              <a:gd name="T115" fmla="*/ 480 h 1176"/>
              <a:gd name="T116" fmla="*/ 734 w 734"/>
              <a:gd name="T117" fmla="*/ 536 h 1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734" h="1176">
                <a:moveTo>
                  <a:pt x="734" y="536"/>
                </a:moveTo>
                <a:lnTo>
                  <a:pt x="734" y="536"/>
                </a:lnTo>
                <a:lnTo>
                  <a:pt x="710" y="520"/>
                </a:lnTo>
                <a:lnTo>
                  <a:pt x="710" y="520"/>
                </a:lnTo>
                <a:lnTo>
                  <a:pt x="684" y="506"/>
                </a:lnTo>
                <a:lnTo>
                  <a:pt x="684" y="506"/>
                </a:lnTo>
                <a:lnTo>
                  <a:pt x="660" y="494"/>
                </a:lnTo>
                <a:lnTo>
                  <a:pt x="660" y="494"/>
                </a:lnTo>
                <a:lnTo>
                  <a:pt x="638" y="482"/>
                </a:lnTo>
                <a:lnTo>
                  <a:pt x="638" y="482"/>
                </a:lnTo>
                <a:lnTo>
                  <a:pt x="608" y="470"/>
                </a:lnTo>
                <a:lnTo>
                  <a:pt x="608" y="470"/>
                </a:lnTo>
                <a:lnTo>
                  <a:pt x="584" y="462"/>
                </a:lnTo>
                <a:lnTo>
                  <a:pt x="584" y="462"/>
                </a:lnTo>
                <a:lnTo>
                  <a:pt x="570" y="456"/>
                </a:lnTo>
                <a:lnTo>
                  <a:pt x="570" y="456"/>
                </a:lnTo>
                <a:lnTo>
                  <a:pt x="564" y="456"/>
                </a:lnTo>
                <a:lnTo>
                  <a:pt x="564" y="456"/>
                </a:lnTo>
                <a:lnTo>
                  <a:pt x="556" y="486"/>
                </a:lnTo>
                <a:lnTo>
                  <a:pt x="534" y="552"/>
                </a:lnTo>
                <a:lnTo>
                  <a:pt x="534" y="552"/>
                </a:lnTo>
                <a:lnTo>
                  <a:pt x="518" y="594"/>
                </a:lnTo>
                <a:lnTo>
                  <a:pt x="500" y="642"/>
                </a:lnTo>
                <a:lnTo>
                  <a:pt x="474" y="696"/>
                </a:lnTo>
                <a:lnTo>
                  <a:pt x="446" y="750"/>
                </a:lnTo>
                <a:lnTo>
                  <a:pt x="446" y="750"/>
                </a:lnTo>
                <a:lnTo>
                  <a:pt x="412" y="808"/>
                </a:lnTo>
                <a:lnTo>
                  <a:pt x="374" y="868"/>
                </a:lnTo>
                <a:lnTo>
                  <a:pt x="352" y="896"/>
                </a:lnTo>
                <a:lnTo>
                  <a:pt x="328" y="926"/>
                </a:lnTo>
                <a:lnTo>
                  <a:pt x="304" y="954"/>
                </a:lnTo>
                <a:lnTo>
                  <a:pt x="278" y="982"/>
                </a:lnTo>
                <a:lnTo>
                  <a:pt x="278" y="982"/>
                </a:lnTo>
                <a:lnTo>
                  <a:pt x="250" y="1012"/>
                </a:lnTo>
                <a:lnTo>
                  <a:pt x="220" y="1038"/>
                </a:lnTo>
                <a:lnTo>
                  <a:pt x="188" y="1064"/>
                </a:lnTo>
                <a:lnTo>
                  <a:pt x="154" y="1090"/>
                </a:lnTo>
                <a:lnTo>
                  <a:pt x="118" y="1114"/>
                </a:lnTo>
                <a:lnTo>
                  <a:pt x="80" y="1136"/>
                </a:lnTo>
                <a:lnTo>
                  <a:pt x="40" y="1158"/>
                </a:lnTo>
                <a:lnTo>
                  <a:pt x="0" y="1176"/>
                </a:lnTo>
                <a:lnTo>
                  <a:pt x="0" y="1176"/>
                </a:lnTo>
                <a:lnTo>
                  <a:pt x="8" y="1172"/>
                </a:lnTo>
                <a:lnTo>
                  <a:pt x="8" y="1172"/>
                </a:lnTo>
                <a:lnTo>
                  <a:pt x="18" y="1168"/>
                </a:lnTo>
                <a:lnTo>
                  <a:pt x="18" y="1168"/>
                </a:lnTo>
                <a:lnTo>
                  <a:pt x="28" y="1164"/>
                </a:lnTo>
                <a:lnTo>
                  <a:pt x="28" y="1164"/>
                </a:lnTo>
                <a:lnTo>
                  <a:pt x="36" y="1160"/>
                </a:lnTo>
                <a:lnTo>
                  <a:pt x="36" y="1160"/>
                </a:lnTo>
                <a:lnTo>
                  <a:pt x="64" y="1130"/>
                </a:lnTo>
                <a:lnTo>
                  <a:pt x="90" y="1102"/>
                </a:lnTo>
                <a:lnTo>
                  <a:pt x="114" y="1072"/>
                </a:lnTo>
                <a:lnTo>
                  <a:pt x="138" y="1042"/>
                </a:lnTo>
                <a:lnTo>
                  <a:pt x="160" y="1010"/>
                </a:lnTo>
                <a:lnTo>
                  <a:pt x="180" y="980"/>
                </a:lnTo>
                <a:lnTo>
                  <a:pt x="218" y="918"/>
                </a:lnTo>
                <a:lnTo>
                  <a:pt x="218" y="918"/>
                </a:lnTo>
                <a:lnTo>
                  <a:pt x="250" y="856"/>
                </a:lnTo>
                <a:lnTo>
                  <a:pt x="276" y="794"/>
                </a:lnTo>
                <a:lnTo>
                  <a:pt x="300" y="736"/>
                </a:lnTo>
                <a:lnTo>
                  <a:pt x="320" y="678"/>
                </a:lnTo>
                <a:lnTo>
                  <a:pt x="320" y="678"/>
                </a:lnTo>
                <a:lnTo>
                  <a:pt x="336" y="624"/>
                </a:lnTo>
                <a:lnTo>
                  <a:pt x="350" y="574"/>
                </a:lnTo>
                <a:lnTo>
                  <a:pt x="360" y="528"/>
                </a:lnTo>
                <a:lnTo>
                  <a:pt x="368" y="490"/>
                </a:lnTo>
                <a:lnTo>
                  <a:pt x="368" y="490"/>
                </a:lnTo>
                <a:lnTo>
                  <a:pt x="378" y="430"/>
                </a:lnTo>
                <a:lnTo>
                  <a:pt x="382" y="402"/>
                </a:lnTo>
                <a:lnTo>
                  <a:pt x="382" y="402"/>
                </a:lnTo>
                <a:lnTo>
                  <a:pt x="380" y="402"/>
                </a:lnTo>
                <a:lnTo>
                  <a:pt x="380" y="402"/>
                </a:lnTo>
                <a:lnTo>
                  <a:pt x="374" y="402"/>
                </a:lnTo>
                <a:lnTo>
                  <a:pt x="374" y="402"/>
                </a:lnTo>
                <a:lnTo>
                  <a:pt x="366" y="402"/>
                </a:lnTo>
                <a:lnTo>
                  <a:pt x="366" y="402"/>
                </a:lnTo>
                <a:lnTo>
                  <a:pt x="354" y="400"/>
                </a:lnTo>
                <a:lnTo>
                  <a:pt x="354" y="400"/>
                </a:lnTo>
                <a:lnTo>
                  <a:pt x="356" y="402"/>
                </a:lnTo>
                <a:lnTo>
                  <a:pt x="356" y="402"/>
                </a:lnTo>
                <a:lnTo>
                  <a:pt x="358" y="402"/>
                </a:lnTo>
                <a:lnTo>
                  <a:pt x="360" y="402"/>
                </a:lnTo>
                <a:lnTo>
                  <a:pt x="362" y="402"/>
                </a:lnTo>
                <a:lnTo>
                  <a:pt x="362" y="402"/>
                </a:lnTo>
                <a:lnTo>
                  <a:pt x="344" y="400"/>
                </a:lnTo>
                <a:lnTo>
                  <a:pt x="344" y="400"/>
                </a:lnTo>
                <a:lnTo>
                  <a:pt x="304" y="398"/>
                </a:lnTo>
                <a:lnTo>
                  <a:pt x="304" y="398"/>
                </a:lnTo>
                <a:lnTo>
                  <a:pt x="246" y="398"/>
                </a:lnTo>
                <a:lnTo>
                  <a:pt x="246" y="398"/>
                </a:lnTo>
                <a:lnTo>
                  <a:pt x="168" y="402"/>
                </a:lnTo>
                <a:lnTo>
                  <a:pt x="168" y="402"/>
                </a:lnTo>
                <a:lnTo>
                  <a:pt x="258" y="296"/>
                </a:lnTo>
                <a:lnTo>
                  <a:pt x="258" y="296"/>
                </a:lnTo>
                <a:lnTo>
                  <a:pt x="358" y="180"/>
                </a:lnTo>
                <a:lnTo>
                  <a:pt x="358" y="180"/>
                </a:lnTo>
                <a:lnTo>
                  <a:pt x="448" y="78"/>
                </a:lnTo>
                <a:lnTo>
                  <a:pt x="448" y="78"/>
                </a:lnTo>
                <a:lnTo>
                  <a:pt x="506" y="14"/>
                </a:lnTo>
                <a:lnTo>
                  <a:pt x="506" y="14"/>
                </a:lnTo>
                <a:lnTo>
                  <a:pt x="502" y="8"/>
                </a:lnTo>
                <a:lnTo>
                  <a:pt x="502" y="8"/>
                </a:lnTo>
                <a:lnTo>
                  <a:pt x="500" y="4"/>
                </a:lnTo>
                <a:lnTo>
                  <a:pt x="500" y="4"/>
                </a:lnTo>
                <a:lnTo>
                  <a:pt x="500" y="0"/>
                </a:lnTo>
                <a:lnTo>
                  <a:pt x="498" y="0"/>
                </a:lnTo>
                <a:lnTo>
                  <a:pt x="498" y="0"/>
                </a:lnTo>
                <a:lnTo>
                  <a:pt x="536" y="78"/>
                </a:lnTo>
                <a:lnTo>
                  <a:pt x="536" y="78"/>
                </a:lnTo>
                <a:lnTo>
                  <a:pt x="610" y="236"/>
                </a:lnTo>
                <a:lnTo>
                  <a:pt x="610" y="236"/>
                </a:lnTo>
                <a:lnTo>
                  <a:pt x="650" y="324"/>
                </a:lnTo>
                <a:lnTo>
                  <a:pt x="686" y="408"/>
                </a:lnTo>
                <a:lnTo>
                  <a:pt x="686" y="408"/>
                </a:lnTo>
                <a:lnTo>
                  <a:pt x="716" y="480"/>
                </a:lnTo>
                <a:lnTo>
                  <a:pt x="726" y="512"/>
                </a:lnTo>
                <a:lnTo>
                  <a:pt x="734" y="536"/>
                </a:lnTo>
                <a:close/>
              </a:path>
            </a:pathLst>
          </a:custGeom>
          <a:solidFill>
            <a:srgbClr val="0099CC"/>
          </a:solidFill>
          <a:ln>
            <a:noFill/>
          </a:ln>
        </p:spPr>
        <p:txBody>
          <a:bodyPr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4" name="矩形 73"/>
          <p:cNvSpPr/>
          <p:nvPr/>
        </p:nvSpPr>
        <p:spPr>
          <a:xfrm>
            <a:off x="8156575" y="3598863"/>
            <a:ext cx="2351088" cy="1568450"/>
          </a:xfrm>
          <a:prstGeom prst="rect">
            <a:avLst/>
          </a:prstGeom>
          <a:solidFill>
            <a:srgbClr val="0099CC"/>
          </a:solidFill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b="1" dirty="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A major transportation hub ---</a:t>
            </a:r>
            <a:r>
              <a:rPr lang="en-US" altLang="zh-CN" sz="1400" b="1" i="1" dirty="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by High-Speed Train(</a:t>
            </a:r>
            <a:r>
              <a:rPr lang="en-US" altLang="zh-CN" sz="1400" b="1" i="1" u="sng" dirty="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less than 6hrs</a:t>
            </a:r>
            <a:r>
              <a:rPr lang="en-US" altLang="zh-CN" sz="1400" b="1" i="1" dirty="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)to any major city in all directions</a:t>
            </a:r>
            <a:endParaRPr lang="en-US" altLang="zh-CN" sz="1400" b="1" i="1" dirty="0">
              <a:solidFill>
                <a:srgbClr val="FFFF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75" name="等腰三角形 74"/>
          <p:cNvSpPr/>
          <p:nvPr/>
        </p:nvSpPr>
        <p:spPr>
          <a:xfrm>
            <a:off x="9294813" y="3525838"/>
            <a:ext cx="287338" cy="277813"/>
          </a:xfrm>
          <a:prstGeom prst="triangle">
            <a:avLst/>
          </a:prstGeom>
          <a:solidFill>
            <a:srgbClr val="00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5604" name="TextBox 76"/>
          <p:cNvSpPr txBox="1"/>
          <p:nvPr/>
        </p:nvSpPr>
        <p:spPr>
          <a:xfrm>
            <a:off x="6013450" y="3752850"/>
            <a:ext cx="1092200" cy="70675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b="1" dirty="0">
                <a:latin typeface="Arial" panose="020B0604020202020204" pitchFamily="34" charset="0"/>
                <a:ea typeface="黑体" panose="02010609060101010101" pitchFamily="49" charset="-122"/>
              </a:rPr>
              <a:t> </a:t>
            </a:r>
            <a:r>
              <a:rPr lang="zh-CN" altLang="en-US" sz="20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湖北</a:t>
            </a:r>
            <a:endParaRPr lang="en-US" altLang="zh-CN" sz="2000" b="1" dirty="0">
              <a:solidFill>
                <a:srgbClr val="0000CC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r>
              <a:rPr lang="en-US" altLang="zh-CN" sz="20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HuBei</a:t>
            </a:r>
            <a:endParaRPr lang="zh-CN" altLang="en-US" sz="2000" b="1" dirty="0">
              <a:solidFill>
                <a:srgbClr val="0000CC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65605" name="文本框 1"/>
          <p:cNvSpPr txBox="1"/>
          <p:nvPr/>
        </p:nvSpPr>
        <p:spPr>
          <a:xfrm>
            <a:off x="1924050" y="5697538"/>
            <a:ext cx="7371715" cy="3683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t">
            <a:spAutoFit/>
          </a:bodyPr>
          <a:p>
            <a:r>
              <a:rPr lang="zh-CN" altLang="en-US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en-US" b="1">
                <a:solidFill>
                  <a:srgbClr val="C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"Jiusheng Tongqu (</a:t>
            </a:r>
            <a:r>
              <a:rPr lang="en-US" altLang="zh-CN" b="1">
                <a:solidFill>
                  <a:srgbClr val="C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i.e. </a:t>
            </a:r>
            <a:r>
              <a:rPr lang="zh-CN" altLang="en-US" b="1">
                <a:solidFill>
                  <a:srgbClr val="C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the nine provinces' leading thoroughfare)"</a:t>
            </a:r>
            <a:endParaRPr lang="zh-CN" altLang="en-US" b="1">
              <a:solidFill>
                <a:srgbClr val="C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73" grpId="0" bldLvl="0" animBg="1"/>
      <p:bldP spid="74" grpId="0" bldLvl="0" animBg="1"/>
      <p:bldP spid="75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/>
          <p:cNvPicPr/>
          <p:nvPr/>
        </p:nvPicPr>
        <p:blipFill>
          <a:blip r:embed="rId1"/>
          <a:stretch>
            <a:fillRect/>
          </a:stretch>
        </p:blipFill>
        <p:spPr>
          <a:xfrm>
            <a:off x="1811693" y="3261815"/>
            <a:ext cx="4136400" cy="2988860"/>
          </a:xfrm>
          <a:prstGeom prst="rect">
            <a:avLst/>
          </a:prstGeom>
          <a:scene3d>
            <a:camera prst="orthographicFront"/>
            <a:lightRig rig="threePt" dir="t"/>
          </a:scene3d>
          <a:sp3d contourW="12700">
            <a:contourClr>
              <a:schemeClr val="bg1">
                <a:lumMod val="65000"/>
              </a:schemeClr>
            </a:contourClr>
          </a:sp3d>
        </p:spPr>
      </p:pic>
      <p:pic>
        <p:nvPicPr>
          <p:cNvPr id="7" name="图片 6"/>
          <p:cNvPicPr/>
          <p:nvPr/>
        </p:nvPicPr>
        <p:blipFill>
          <a:blip r:embed="rId2"/>
          <a:stretch>
            <a:fillRect/>
          </a:stretch>
        </p:blipFill>
        <p:spPr>
          <a:xfrm>
            <a:off x="6235220" y="3248165"/>
            <a:ext cx="4136400" cy="3016155"/>
          </a:xfrm>
          <a:prstGeom prst="rect">
            <a:avLst/>
          </a:prstGeom>
          <a:scene3d>
            <a:camera prst="orthographicFront"/>
            <a:lightRig rig="threePt" dir="t"/>
          </a:scene3d>
          <a:sp3d contourW="12700">
            <a:contourClr>
              <a:schemeClr val="bg1">
                <a:lumMod val="65000"/>
              </a:schemeClr>
            </a:contourClr>
          </a:sp3d>
        </p:spPr>
      </p:pic>
      <p:graphicFrame>
        <p:nvGraphicFramePr>
          <p:cNvPr id="63498" name="Group 10"/>
          <p:cNvGraphicFramePr>
            <a:graphicFrameLocks noGrp="1"/>
          </p:cNvGraphicFramePr>
          <p:nvPr/>
        </p:nvGraphicFramePr>
        <p:xfrm>
          <a:off x="1797050" y="26988"/>
          <a:ext cx="8583295" cy="2830195"/>
        </p:xfrm>
        <a:graphic>
          <a:graphicData uri="http://schemas.openxmlformats.org/drawingml/2006/table">
            <a:tbl>
              <a:tblPr/>
              <a:tblGrid>
                <a:gridCol w="8583295"/>
              </a:tblGrid>
              <a:tr h="612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Wuhan Tianhe International Airport</a:t>
                      </a:r>
                      <a:endParaRPr kumimoji="0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30635" marR="306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2217420">
                <a:tc>
                  <a:txBody>
                    <a:bodyPr/>
                    <a:lstStyle/>
                    <a:p>
                      <a:pPr marL="228600" marR="0" lvl="0" indent="-228600" algn="just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228600" marR="0" lvl="0" indent="-228600" algn="just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"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One of the 8 major regional  airline hubs with the largest size and the most complete functions in the central China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228600" marR="0" lvl="0" indent="-228600" algn="just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"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Airport  passenger throughput (international &amp; domestic)  ranked top in the central China in 2015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228600" marR="0" lvl="0" indent="-228600" algn="just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"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39 International and domestic airlines allow you to fly directly to Asia</a:t>
                      </a: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Europe</a:t>
                      </a: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Africa and Oceania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228600" marR="0" lvl="0" indent="-228600" algn="just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"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International lines will be doubled in Five years.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228600" marR="0" lvl="0" indent="-228600" algn="just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"/>
                      </a:pP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30635" marR="30635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7586" name="Text Box 9"/>
          <p:cNvSpPr txBox="1"/>
          <p:nvPr/>
        </p:nvSpPr>
        <p:spPr>
          <a:xfrm>
            <a:off x="2855913" y="692150"/>
            <a:ext cx="6335712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endParaRPr lang="zh-CN" altLang="zh-CN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7587" name="Text Box 9"/>
          <p:cNvSpPr txBox="1"/>
          <p:nvPr/>
        </p:nvSpPr>
        <p:spPr>
          <a:xfrm>
            <a:off x="2855913" y="692150"/>
            <a:ext cx="6335712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endParaRPr lang="zh-CN" altLang="zh-CN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7" name="图片 6"/>
          <p:cNvPicPr/>
          <p:nvPr/>
        </p:nvPicPr>
        <p:blipFill>
          <a:blip r:embed="rId1"/>
          <a:stretch>
            <a:fillRect/>
          </a:stretch>
        </p:blipFill>
        <p:spPr>
          <a:xfrm>
            <a:off x="6219825" y="901065"/>
            <a:ext cx="4229735" cy="4905375"/>
          </a:xfrm>
          <a:prstGeom prst="rect">
            <a:avLst/>
          </a:prstGeom>
          <a:scene3d>
            <a:camera prst="orthographicFront"/>
            <a:lightRig rig="threePt" dir="t"/>
          </a:scene3d>
          <a:sp3d contourW="19050">
            <a:contourClr>
              <a:schemeClr val="bg1">
                <a:lumMod val="65000"/>
              </a:schemeClr>
            </a:contourClr>
          </a:sp3d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783080" y="901065"/>
            <a:ext cx="4231005" cy="4905375"/>
          </a:xfrm>
          <a:prstGeom prst="rect">
            <a:avLst/>
          </a:prstGeom>
          <a:scene3d>
            <a:camera prst="orthographicFront"/>
            <a:lightRig rig="threePt" dir="t"/>
          </a:scene3d>
          <a:sp3d contourW="19050">
            <a:contourClr>
              <a:schemeClr val="bg1">
                <a:lumMod val="65000"/>
              </a:schemeClr>
            </a:contourClr>
          </a:sp3d>
        </p:spPr>
      </p:pic>
      <p:sp>
        <p:nvSpPr>
          <p:cNvPr id="13" name="TextBox 12"/>
          <p:cNvSpPr txBox="1"/>
          <p:nvPr/>
        </p:nvSpPr>
        <p:spPr>
          <a:xfrm>
            <a:off x="2492375" y="6088063"/>
            <a:ext cx="2811463" cy="39878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000" b="1" dirty="0">
                <a:latin typeface="Arial" panose="020B0604020202020204" pitchFamily="34" charset="0"/>
                <a:ea typeface="黑体" panose="02010609060101010101" pitchFamily="49" charset="-122"/>
              </a:rPr>
              <a:t>Hot-and-Dry Noodles</a:t>
            </a:r>
            <a:endParaRPr lang="zh-CN" altLang="en-US" sz="2000" b="1" dirty="0"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14" name="TextBox 13"/>
          <p:cNvSpPr txBox="1"/>
          <p:nvPr/>
        </p:nvSpPr>
        <p:spPr>
          <a:xfrm flipH="1">
            <a:off x="7364413" y="6178550"/>
            <a:ext cx="2236787" cy="39878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b="1" dirty="0">
                <a:latin typeface="Arial" panose="020B0604020202020204" pitchFamily="34" charset="0"/>
                <a:ea typeface="黑体" panose="02010609060101010101" pitchFamily="49" charset="-122"/>
              </a:rPr>
              <a:t>     </a:t>
            </a:r>
            <a:r>
              <a:rPr lang="en-US" altLang="zh-CN" sz="2000" b="1" dirty="0">
                <a:latin typeface="Arial" panose="020B0604020202020204" pitchFamily="34" charset="0"/>
                <a:ea typeface="黑体" panose="02010609060101010101" pitchFamily="49" charset="-122"/>
              </a:rPr>
              <a:t>Duck Neck</a:t>
            </a:r>
            <a:endParaRPr lang="zh-CN" altLang="en-US" sz="2000" b="1" dirty="0"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171950" y="204788"/>
            <a:ext cx="4530725" cy="52197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Wu Han Special Food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8609" name="Text Box 9"/>
          <p:cNvSpPr txBox="1"/>
          <p:nvPr/>
        </p:nvSpPr>
        <p:spPr>
          <a:xfrm>
            <a:off x="2855913" y="692150"/>
            <a:ext cx="6335712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endParaRPr lang="zh-CN" altLang="zh-CN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8610" name="Text Box 9"/>
          <p:cNvSpPr txBox="1"/>
          <p:nvPr/>
        </p:nvSpPr>
        <p:spPr>
          <a:xfrm>
            <a:off x="2855913" y="692150"/>
            <a:ext cx="6335712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endParaRPr lang="zh-CN" altLang="zh-CN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6" name="图片 5"/>
          <p:cNvPicPr/>
          <p:nvPr/>
        </p:nvPicPr>
        <p:blipFill>
          <a:blip r:embed="rId1"/>
          <a:stretch>
            <a:fillRect/>
          </a:stretch>
        </p:blipFill>
        <p:spPr>
          <a:xfrm>
            <a:off x="6462394" y="1631950"/>
            <a:ext cx="3927475" cy="3594735"/>
          </a:xfrm>
          <a:prstGeom prst="rect">
            <a:avLst/>
          </a:prstGeom>
          <a:scene3d>
            <a:camera prst="orthographicFront"/>
            <a:lightRig rig="threePt" dir="t"/>
          </a:scene3d>
          <a:sp3d contourW="19050">
            <a:contourClr>
              <a:schemeClr val="bg1">
                <a:lumMod val="65000"/>
              </a:schemeClr>
            </a:contourClr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pic>
      <p:sp>
        <p:nvSpPr>
          <p:cNvPr id="68612" name="TextBox 12"/>
          <p:cNvSpPr txBox="1"/>
          <p:nvPr/>
        </p:nvSpPr>
        <p:spPr>
          <a:xfrm>
            <a:off x="2471738" y="6164263"/>
            <a:ext cx="3200400" cy="39878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000" b="1" dirty="0">
                <a:latin typeface="Arial" panose="020B0604020202020204" pitchFamily="34" charset="0"/>
                <a:ea typeface="黑体" panose="02010609060101010101" pitchFamily="49" charset="-122"/>
              </a:rPr>
              <a:t>     Yellow Crane Tower</a:t>
            </a:r>
            <a:endParaRPr lang="zh-CN" altLang="en-US" sz="2000" b="1" dirty="0"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68613" name="TextBox 13"/>
          <p:cNvSpPr txBox="1"/>
          <p:nvPr/>
        </p:nvSpPr>
        <p:spPr>
          <a:xfrm flipH="1">
            <a:off x="6850063" y="6165850"/>
            <a:ext cx="3021012" cy="39878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b="1" dirty="0">
                <a:latin typeface="Arial" panose="020B0604020202020204" pitchFamily="34" charset="0"/>
                <a:ea typeface="黑体" panose="02010609060101010101" pitchFamily="49" charset="-122"/>
              </a:rPr>
              <a:t>     </a:t>
            </a:r>
            <a:r>
              <a:rPr lang="en-US" altLang="zh-CN" sz="2000" b="1" dirty="0">
                <a:latin typeface="Arial" panose="020B0604020202020204" pitchFamily="34" charset="0"/>
                <a:ea typeface="黑体" panose="02010609060101010101" pitchFamily="49" charset="-122"/>
              </a:rPr>
              <a:t>   Gui Yuan Temple</a:t>
            </a:r>
            <a:endParaRPr lang="zh-CN" altLang="en-US" sz="2000" b="1" dirty="0"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171950" y="190500"/>
            <a:ext cx="4530725" cy="52197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Sceneries in  Wu Han 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8615" name="Picture 18" descr="3c6f8e9177f436cea877a4c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5488" y="1574800"/>
            <a:ext cx="3905250" cy="365125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9633" name="矩形 5"/>
          <p:cNvSpPr/>
          <p:nvPr/>
        </p:nvSpPr>
        <p:spPr>
          <a:xfrm>
            <a:off x="2589213" y="127000"/>
            <a:ext cx="7764462" cy="101473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6000" dirty="0">
                <a:solidFill>
                  <a:srgbClr val="C00000"/>
                </a:solidFill>
                <a:latin typeface="Arial" panose="020B0604020202020204" pitchFamily="34" charset="0"/>
                <a:ea typeface="华文隶书" panose="02010800040101010101" pitchFamily="2" charset="-122"/>
              </a:rPr>
              <a:t>武汉理工欢迎你</a:t>
            </a:r>
            <a:endParaRPr lang="zh-CN" altLang="en-US" dirty="0">
              <a:solidFill>
                <a:srgbClr val="C0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69634" name="矩形 4"/>
          <p:cNvSpPr>
            <a:spLocks noGrp="1"/>
          </p:cNvSpPr>
          <p:nvPr>
            <p:ph/>
          </p:nvPr>
        </p:nvSpPr>
        <p:spPr>
          <a:xfrm>
            <a:off x="1641475" y="1046163"/>
            <a:ext cx="7021513" cy="755650"/>
          </a:xfrm>
        </p:spPr>
        <p:txBody>
          <a:bodyPr wrap="square" lIns="91440" tIns="45720" rIns="91440" bIns="45720" anchor="t">
            <a:spAutoFit/>
          </a:bodyPr>
          <a:p>
            <a:pPr algn="ctr">
              <a:buNone/>
            </a:pPr>
            <a:r>
              <a:rPr lang="en-US" altLang="zh-CN" sz="4800" b="1" dirty="0">
                <a:solidFill>
                  <a:srgbClr val="C00000"/>
                </a:solidFill>
                <a:latin typeface="Times New Roman" panose="02020603050405020304" pitchFamily="18" charset="0"/>
                <a:ea typeface="华文隶书" panose="02010800040101010101" pitchFamily="2" charset="-122"/>
              </a:rPr>
              <a:t>Welcome to WUT</a:t>
            </a:r>
            <a:endParaRPr lang="zh-CN" altLang="en-US" sz="4800" b="1" dirty="0">
              <a:solidFill>
                <a:srgbClr val="C00000"/>
              </a:solidFill>
              <a:latin typeface="Times New Roman" panose="02020603050405020304" pitchFamily="18" charset="0"/>
              <a:ea typeface="华文隶书" panose="02010800040101010101" pitchFamily="2" charset="-122"/>
            </a:endParaRPr>
          </a:p>
        </p:txBody>
      </p:sp>
      <p:sp>
        <p:nvSpPr>
          <p:cNvPr id="47108" name="Rectangle 1"/>
          <p:cNvSpPr>
            <a:spLocks noChangeArrowheads="1"/>
          </p:cNvSpPr>
          <p:nvPr/>
        </p:nvSpPr>
        <p:spPr bwMode="auto">
          <a:xfrm>
            <a:off x="1776413" y="2442845"/>
            <a:ext cx="8597900" cy="396938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Welcome to apply for studying in WUT by Chinese Government Scholarship</a:t>
            </a:r>
            <a:endParaRPr kumimoji="0" lang="en-US" altLang="zh-CN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2000" b="0" i="0" u="none" strike="noStrike" kern="120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apply at CSC</a:t>
            </a: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’</a:t>
            </a: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 online system and input agency number10497 presents WUT at beginning;</a:t>
            </a:r>
            <a:endParaRPr kumimoji="0" lang="en-US" altLang="zh-CN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b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</a:b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download scholarship apply form when finish apply online;</a:t>
            </a:r>
            <a:endParaRPr kumimoji="0" lang="en-US" altLang="zh-CN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You could read more on CSC’s website for this program’s details:</a:t>
            </a:r>
            <a:b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b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  <a:hlinkClick r:id="rId1" action="ppaction://hlinkfile"/>
              </a:rPr>
              <a:t>http://www.campuschina.org/scholarshipdetailen.aspx?cid=97&amp;id=3056</a:t>
            </a:r>
            <a:endParaRPr kumimoji="0" lang="en-US" altLang="zh-CN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b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</a:br>
            <a:b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Symbol" panose="05050102010706020507" pitchFamily="18" charset="2"/>
              </a:rPr>
            </a:br>
            <a:br>
              <a:rPr kumimoji="0" lang="en-US" altLang="zh-CN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Symbol" panose="05050102010706020507" pitchFamily="18" charset="2"/>
              </a:rPr>
            </a:br>
            <a:endParaRPr kumimoji="0" lang="en-US" altLang="zh-CN" sz="1600" b="0" i="0" u="none" strike="noStrike" kern="120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3378001" y="483970"/>
            <a:ext cx="7240210" cy="176977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70658" name="矩形 4"/>
          <p:cNvSpPr/>
          <p:nvPr/>
        </p:nvSpPr>
        <p:spPr>
          <a:xfrm>
            <a:off x="2203450" y="1030288"/>
            <a:ext cx="7548563" cy="82994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/>
            <a:r>
              <a:rPr lang="en-US" altLang="zh-CN" sz="4800" b="1" dirty="0">
                <a:solidFill>
                  <a:srgbClr val="C00000"/>
                </a:solidFill>
                <a:latin typeface="Times New Roman" panose="02020603050405020304" pitchFamily="18" charset="0"/>
                <a:ea typeface="华文隶书" panose="02010800040101010101" pitchFamily="2" charset="-122"/>
              </a:rPr>
              <a:t>Welcome to WUT</a:t>
            </a:r>
            <a:endParaRPr lang="zh-CN" altLang="en-US" sz="4800" b="1" dirty="0">
              <a:solidFill>
                <a:srgbClr val="C00000"/>
              </a:solidFill>
              <a:latin typeface="Times New Roman" panose="02020603050405020304" pitchFamily="18" charset="0"/>
              <a:ea typeface="华文隶书" panose="02010800040101010101" pitchFamily="2" charset="-122"/>
            </a:endParaRPr>
          </a:p>
        </p:txBody>
      </p:sp>
      <p:sp>
        <p:nvSpPr>
          <p:cNvPr id="70659" name="矩形 5"/>
          <p:cNvSpPr/>
          <p:nvPr/>
        </p:nvSpPr>
        <p:spPr>
          <a:xfrm>
            <a:off x="2589213" y="127000"/>
            <a:ext cx="7764462" cy="101473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6000" dirty="0">
                <a:solidFill>
                  <a:srgbClr val="C00000"/>
                </a:solidFill>
                <a:latin typeface="Arial" panose="020B0604020202020204" pitchFamily="34" charset="0"/>
                <a:ea typeface="华文隶书" panose="02010800040101010101" pitchFamily="2" charset="-122"/>
              </a:rPr>
              <a:t>武汉理工欢迎你</a:t>
            </a:r>
            <a:endParaRPr lang="zh-CN" altLang="en-US" dirty="0">
              <a:solidFill>
                <a:srgbClr val="C0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pic>
        <p:nvPicPr>
          <p:cNvPr id="70660" name="Picture 7" descr="2016 WU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0763" y="3976688"/>
            <a:ext cx="2311400" cy="2311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0661" name="标题 1"/>
          <p:cNvSpPr txBox="1"/>
          <p:nvPr/>
        </p:nvSpPr>
        <p:spPr>
          <a:xfrm>
            <a:off x="2546350" y="2084388"/>
            <a:ext cx="7886700" cy="1325562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defTabSz="914400" eaLnBrk="0" hangingPunct="0">
              <a:lnSpc>
                <a:spcPct val="90000"/>
              </a:lnSpc>
            </a:pPr>
            <a:r>
              <a:rPr lang="en-US" altLang="zh-CN" sz="2800" b="1" dirty="0">
                <a:latin typeface="Arial" panose="020B0604020202020204" pitchFamily="34" charset="0"/>
                <a:ea typeface="黑体" panose="02010609060101010101" pitchFamily="49" charset="-122"/>
              </a:rPr>
              <a:t>Apply online: admission.whut.edu.cn</a:t>
            </a:r>
            <a:endParaRPr lang="en-US" altLang="zh-CN" sz="2800" b="1" dirty="0"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 defTabSz="914400"/>
            <a:r>
              <a:rPr lang="en-US" altLang="zh-CN" sz="2800" dirty="0">
                <a:latin typeface="Arial" panose="020B0604020202020204" pitchFamily="34" charset="0"/>
                <a:ea typeface="宋体" panose="02010600030101010101" pitchFamily="2" charset="-122"/>
              </a:rPr>
              <a:t>Tele/Fax: +86-27-8716 6636</a:t>
            </a:r>
            <a:endParaRPr lang="en-US" altLang="zh-CN" sz="28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defTabSz="914400"/>
            <a:r>
              <a:rPr lang="en-US" altLang="zh-CN" sz="2800" dirty="0">
                <a:latin typeface="Arial" panose="020B0604020202020204" pitchFamily="34" charset="0"/>
                <a:ea typeface="宋体" panose="02010600030101010101" pitchFamily="2" charset="-122"/>
              </a:rPr>
              <a:t>Email: fstudent@whut.edu.cn</a:t>
            </a:r>
            <a:endParaRPr lang="zh-CN" altLang="en-US" sz="4400" b="1" dirty="0"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pic>
        <p:nvPicPr>
          <p:cNvPr id="70662" name="图片 7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5675" y="3705225"/>
            <a:ext cx="4484688" cy="2667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0663" name="标题 1"/>
          <p:cNvSpPr txBox="1"/>
          <p:nvPr/>
        </p:nvSpPr>
        <p:spPr>
          <a:xfrm>
            <a:off x="1970088" y="5532438"/>
            <a:ext cx="7886700" cy="1325562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en-US" altLang="zh-CN" sz="44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1919</Words>
  <Application>WPS 演示</Application>
  <PresentationFormat>宽屏</PresentationFormat>
  <Paragraphs>125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1" baseType="lpstr">
      <vt:lpstr>Arial</vt:lpstr>
      <vt:lpstr>宋体</vt:lpstr>
      <vt:lpstr>Wingdings</vt:lpstr>
      <vt:lpstr>黑体</vt:lpstr>
      <vt:lpstr>Times New Roman</vt:lpstr>
      <vt:lpstr>华文隶书</vt:lpstr>
      <vt:lpstr>Symbol</vt:lpstr>
      <vt:lpstr>微软雅黑</vt:lpstr>
      <vt:lpstr>Arial Unicode MS</vt:lpstr>
      <vt:lpstr>Calibri Light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3</cp:revision>
  <dcterms:created xsi:type="dcterms:W3CDTF">2017-10-11T01:36:00Z</dcterms:created>
  <dcterms:modified xsi:type="dcterms:W3CDTF">2017-10-11T01:43:33Z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2052-10.1.0.6750</vt:lpwstr>
  </property>
</Properties>
</file>