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31.png"/><Relationship Id="rId8" Type="http://schemas.openxmlformats.org/officeDocument/2006/relationships/image" Target="../media/image30.png"/><Relationship Id="rId7" Type="http://schemas.openxmlformats.org/officeDocument/2006/relationships/image" Target="../media/image29.jpeg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3" Type="http://schemas.openxmlformats.org/officeDocument/2006/relationships/slideLayout" Target="../slideLayouts/slideLayout7.xml"/><Relationship Id="rId12" Type="http://schemas.openxmlformats.org/officeDocument/2006/relationships/image" Target="../media/image34.png"/><Relationship Id="rId11" Type="http://schemas.openxmlformats.org/officeDocument/2006/relationships/image" Target="../media/image33.png"/><Relationship Id="rId10" Type="http://schemas.openxmlformats.org/officeDocument/2006/relationships/image" Target="../media/image32.png"/><Relationship Id="rId1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3.png"/><Relationship Id="rId4" Type="http://schemas.openxmlformats.org/officeDocument/2006/relationships/image" Target="../media/image37.png"/><Relationship Id="rId3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image" Target="../media/image3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0.jpeg"/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slide" Target="slide7.xml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3" Type="http://schemas.openxmlformats.org/officeDocument/2006/relationships/image" Target="../media/image18.jpeg"/><Relationship Id="rId2" Type="http://schemas.openxmlformats.org/officeDocument/2006/relationships/slide" Target="slide5.xml"/><Relationship Id="rId1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3793" name="Picture 9" descr="第七页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4950" y="272953"/>
            <a:ext cx="9163050" cy="17697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3795" name="矩形 4"/>
          <p:cNvSpPr/>
          <p:nvPr/>
        </p:nvSpPr>
        <p:spPr>
          <a:xfrm>
            <a:off x="1709261" y="1090613"/>
            <a:ext cx="8724265" cy="8299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en-US" altLang="zh-CN" sz="4800" b="1" dirty="0">
                <a:solidFill>
                  <a:srgbClr val="C00000"/>
                </a:solidFill>
                <a:latin typeface="Times New Roman" panose="02020603050405020304" pitchFamily="18" charset="0"/>
                <a:ea typeface="华文隶书" panose="02010800040101010101" pitchFamily="2" charset="-122"/>
              </a:rPr>
              <a:t>Wuhan University of Technology</a:t>
            </a:r>
            <a:endParaRPr lang="zh-CN" altLang="en-US" sz="4800" b="1" dirty="0">
              <a:solidFill>
                <a:srgbClr val="C00000"/>
              </a:solidFill>
              <a:latin typeface="Times New Roman" panose="02020603050405020304" pitchFamily="18" charset="0"/>
              <a:ea typeface="华文隶书" panose="02010800040101010101" pitchFamily="2" charset="-122"/>
            </a:endParaRPr>
          </a:p>
        </p:txBody>
      </p:sp>
      <p:sp>
        <p:nvSpPr>
          <p:cNvPr id="33796" name="矩形 5"/>
          <p:cNvSpPr/>
          <p:nvPr/>
        </p:nvSpPr>
        <p:spPr>
          <a:xfrm>
            <a:off x="3646488" y="269875"/>
            <a:ext cx="4754880" cy="101473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6000" dirty="0">
                <a:solidFill>
                  <a:srgbClr val="C00000"/>
                </a:solidFill>
                <a:latin typeface="Arial" panose="020B0604020202020204" pitchFamily="34" charset="0"/>
                <a:ea typeface="华文隶书" panose="02010800040101010101" pitchFamily="2" charset="-122"/>
              </a:rPr>
              <a:t>武汉理工大学</a:t>
            </a:r>
            <a:endParaRPr lang="zh-CN" altLang="en-US" dirty="0">
              <a:solidFill>
                <a:srgbClr val="C00000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33797" name="Text Box 6"/>
          <p:cNvSpPr txBox="1"/>
          <p:nvPr/>
        </p:nvSpPr>
        <p:spPr>
          <a:xfrm>
            <a:off x="2616200" y="2116138"/>
            <a:ext cx="7348538" cy="8604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000" dirty="0">
                <a:solidFill>
                  <a:srgbClr val="0000CC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厚德博学 追求卓越</a:t>
            </a:r>
            <a:endParaRPr lang="zh-CN" altLang="en-US" sz="2000" dirty="0">
              <a:solidFill>
                <a:srgbClr val="0000CC"/>
              </a:solidFill>
              <a:latin typeface="华文隶书" panose="02010800040101010101" pitchFamily="2" charset="-122"/>
              <a:ea typeface="华文隶书" panose="02010800040101010101" pitchFamily="2" charset="-122"/>
            </a:endParaRPr>
          </a:p>
          <a:p>
            <a:pPr algn="ctr">
              <a:spcBef>
                <a:spcPct val="50000"/>
              </a:spcBef>
            </a:pPr>
            <a:r>
              <a:rPr lang="en-US" altLang="zh-CN" sz="2000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Sound in Morality, Broad in Learning and Pursuing Excellence</a:t>
            </a:r>
            <a:r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endParaRPr lang="zh-CN" altLang="en-US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3009" name="Text Box 6"/>
          <p:cNvSpPr txBox="1"/>
          <p:nvPr/>
        </p:nvSpPr>
        <p:spPr>
          <a:xfrm>
            <a:off x="8616950" y="260350"/>
            <a:ext cx="1909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19474" name="Group 690"/>
          <p:cNvGraphicFramePr>
            <a:graphicFrameLocks noGrp="1"/>
          </p:cNvGraphicFramePr>
          <p:nvPr/>
        </p:nvGraphicFramePr>
        <p:xfrm>
          <a:off x="1919288" y="1341438"/>
          <a:ext cx="8176895" cy="5241925"/>
        </p:xfrm>
        <a:graphic>
          <a:graphicData uri="http://schemas.openxmlformats.org/drawingml/2006/table">
            <a:tbl>
              <a:tblPr/>
              <a:tblGrid>
                <a:gridCol w="825500"/>
                <a:gridCol w="3566160"/>
                <a:gridCol w="1998980"/>
                <a:gridCol w="1786255"/>
              </a:tblGrid>
              <a:tr h="243840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University</a:t>
                      </a:r>
                      <a:endParaRPr kumimoji="0" lang="en-US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2014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2013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3840">
                <a:tc vMerge="1" gridSpan="2">
                  <a:tcPr/>
                </a:tc>
                <a:tc vMerge="1"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Ranking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黑体" panose="02010609060101010101" pitchFamily="49" charset="-122"/>
                        </a:rPr>
                        <a:t>Ranking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黑体" panose="02010609060101010101" pitchFamily="49" charset="-122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Peking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Tsinghua University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University of Sci. &amp; Tech. of China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21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Fudan University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25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24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Renmin University of China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32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41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Nanjing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36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Zhejiang University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41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8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Shanghai Jiao Tong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47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Wuhan University of Technology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49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58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10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Sun Yat-sen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56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Tianjin University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62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in the list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Wuhan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64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58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East China Normal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67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in the list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14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Harbin Institute of Technology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69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Dalian University of Technology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79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80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Hunan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81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in the list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17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Tongji University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87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Not in the list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18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Xi'an Jiaotong University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95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89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01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19</a:t>
                      </a:r>
                      <a:endParaRPr kumimoji="0" lang="en-US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Huazhong University of Sci. &amp; Tech.</a:t>
                      </a:r>
                      <a:endParaRPr kumimoji="0" lang="zh-CN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Not </a:t>
                      </a:r>
                      <a:r>
                        <a:rPr kumimoji="0" lang="en-US" altLang="zh-CN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in the list</a:t>
                      </a:r>
                      <a:endParaRPr kumimoji="0" lang="zh-CN" altLang="zh-CN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31230" marR="31230" marT="6084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</a:t>
                      </a:r>
                      <a:endParaRPr kumimoji="0" lang="zh-CN" altLang="zh-CN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3119" name="Text Box 692"/>
          <p:cNvSpPr txBox="1"/>
          <p:nvPr/>
        </p:nvSpPr>
        <p:spPr>
          <a:xfrm>
            <a:off x="1703388" y="836613"/>
            <a:ext cx="8893175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Chinese Universities</a:t>
            </a: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listed in</a:t>
            </a:r>
            <a:r>
              <a:rPr lang="en-US" altLang="zh-CN" sz="20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Asia University Rankings </a:t>
            </a:r>
            <a:r>
              <a:rPr lang="en-US" altLang="zh-CN" sz="2000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2013 and</a:t>
            </a: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2014 Top 100</a:t>
            </a:r>
            <a:endParaRPr lang="zh-CN" altLang="en-US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3" name="Text Box 6"/>
          <p:cNvSpPr txBox="1"/>
          <p:nvPr/>
        </p:nvSpPr>
        <p:spPr>
          <a:xfrm>
            <a:off x="8616950" y="260350"/>
            <a:ext cx="1909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4034" name="Rectangle 4"/>
          <p:cNvSpPr/>
          <p:nvPr/>
        </p:nvSpPr>
        <p:spPr>
          <a:xfrm>
            <a:off x="1992313" y="981075"/>
            <a:ext cx="8064500" cy="11988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ranked </a:t>
            </a:r>
            <a:r>
              <a:rPr lang="en-US" altLang="zh-CN" sz="24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301-350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according to Times Higher Education's  </a:t>
            </a:r>
            <a:endParaRPr lang="en-US" altLang="zh-CN" sz="24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World University Rankings </a:t>
            </a:r>
            <a:r>
              <a:rPr lang="en-US" altLang="zh-CN" sz="24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2013-2014 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, only </a:t>
            </a:r>
            <a:r>
              <a:rPr lang="en-US" altLang="zh-CN" sz="24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   </a:t>
            </a:r>
            <a:endParaRPr lang="en-US" altLang="zh-CN" sz="24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universities were listed in the ranking in mainland China.</a:t>
            </a:r>
            <a:endParaRPr lang="en-US" altLang="zh-CN" sz="24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4035" name="Picture 5" descr="pm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87713" y="2214563"/>
            <a:ext cx="5184775" cy="41671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8" name="图片 27" descr="朱老师背景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8763" y="0"/>
            <a:ext cx="913923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矩形 2"/>
          <p:cNvSpPr/>
          <p:nvPr/>
        </p:nvSpPr>
        <p:spPr>
          <a:xfrm rot="21367596">
            <a:off x="1504950" y="731838"/>
            <a:ext cx="6211888" cy="286131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60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Why?</a:t>
            </a:r>
            <a:r>
              <a:rPr kumimoji="0" lang="en-US" altLang="zh-CN" sz="18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yriad Pro Black" pitchFamily="34" charset="0"/>
                <a:ea typeface="+mn-ea"/>
                <a:cs typeface="+mn-cs"/>
              </a:rPr>
              <a:t> </a:t>
            </a:r>
            <a:endParaRPr kumimoji="0" lang="en-US" altLang="zh-CN" sz="18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yriad Pro Black" pitchFamily="34" charset="0"/>
              <a:ea typeface="+mn-ea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448425" y="1350963"/>
            <a:ext cx="5356225" cy="2399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    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I Choose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     </a:t>
            </a:r>
            <a:r>
              <a:rPr kumimoji="0" lang="en-US" altLang="zh-CN" sz="9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</a:rPr>
              <a:t>WUT</a:t>
            </a:r>
            <a:endParaRPr kumimoji="0" lang="zh-CN" altLang="en-US" sz="9600" b="1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n-ea"/>
              <a:cs typeface="+mn-cs"/>
            </a:endParaRPr>
          </a:p>
        </p:txBody>
      </p:sp>
      <p:pic>
        <p:nvPicPr>
          <p:cNvPr id="45060" name="图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13" y="7483475"/>
            <a:ext cx="444500" cy="808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5061" name="图片 11"/>
          <p:cNvPicPr>
            <a:picLocks noChangeAspect="1"/>
          </p:cNvPicPr>
          <p:nvPr/>
        </p:nvPicPr>
        <p:blipFill>
          <a:blip r:embed="rId3">
            <a:lum bright="70001" contrast="-70000"/>
          </a:blip>
          <a:stretch>
            <a:fillRect/>
          </a:stretch>
        </p:blipFill>
        <p:spPr>
          <a:xfrm>
            <a:off x="3600450" y="6997700"/>
            <a:ext cx="1238250" cy="12382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" name="组合 35"/>
          <p:cNvGrpSpPr/>
          <p:nvPr/>
        </p:nvGrpSpPr>
        <p:grpSpPr>
          <a:xfrm>
            <a:off x="4214813" y="3538538"/>
            <a:ext cx="1717675" cy="1820862"/>
            <a:chOff x="1979254" y="3974942"/>
            <a:chExt cx="1717462" cy="1819597"/>
          </a:xfrm>
        </p:grpSpPr>
        <p:sp>
          <p:nvSpPr>
            <p:cNvPr id="6" name="矩形 5"/>
            <p:cNvSpPr/>
            <p:nvPr/>
          </p:nvSpPr>
          <p:spPr>
            <a:xfrm rot="10800000" flipV="1">
              <a:off x="2076079" y="4006670"/>
              <a:ext cx="1620637" cy="1787869"/>
            </a:xfrm>
            <a:prstGeom prst="rect">
              <a:avLst/>
            </a:prstGeom>
            <a:solidFill>
              <a:srgbClr val="F1C4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International 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Education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5064" name="图片 1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979254" y="3974942"/>
              <a:ext cx="1260964" cy="126096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5" name="组合 34"/>
          <p:cNvGrpSpPr/>
          <p:nvPr/>
        </p:nvGrpSpPr>
        <p:grpSpPr>
          <a:xfrm>
            <a:off x="1935163" y="3562350"/>
            <a:ext cx="1884362" cy="1787525"/>
            <a:chOff x="400198" y="4006514"/>
            <a:chExt cx="1620000" cy="1786435"/>
          </a:xfrm>
        </p:grpSpPr>
        <p:sp>
          <p:nvSpPr>
            <p:cNvPr id="9" name="矩形 8"/>
            <p:cNvSpPr/>
            <p:nvPr/>
          </p:nvSpPr>
          <p:spPr>
            <a:xfrm rot="10800000" flipV="1">
              <a:off x="400198" y="4006514"/>
              <a:ext cx="1620000" cy="17864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Advantageous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D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isciplines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5067" name="图片 1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4222" y="4108590"/>
              <a:ext cx="518200" cy="944117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45068" name="图片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5925" y="7237413"/>
            <a:ext cx="506413" cy="13001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5069" name="图片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014913" y="7104063"/>
            <a:ext cx="1485900" cy="13049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矩形 6"/>
          <p:cNvSpPr/>
          <p:nvPr/>
        </p:nvSpPr>
        <p:spPr>
          <a:xfrm rot="10800000" flipV="1">
            <a:off x="8588375" y="3538538"/>
            <a:ext cx="1620838" cy="1785938"/>
          </a:xfrm>
          <a:prstGeom prst="rect">
            <a:avLst/>
          </a:prstGeom>
          <a:solidFill>
            <a:srgbClr val="9B59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Life in Wuhan</a:t>
            </a:r>
            <a:endParaRPr kumimoji="0" lang="zh-CN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5071" name="图片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64650" y="7396163"/>
            <a:ext cx="987425" cy="819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5072" name="图片 2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38963" y="7015163"/>
            <a:ext cx="1057275" cy="1203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5073" name="图片 2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97838" y="7145338"/>
            <a:ext cx="1093787" cy="1077912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8" name="组合 27"/>
          <p:cNvGrpSpPr/>
          <p:nvPr/>
        </p:nvGrpSpPr>
        <p:grpSpPr>
          <a:xfrm>
            <a:off x="6581775" y="3575050"/>
            <a:ext cx="1620838" cy="1776413"/>
            <a:chOff x="5345346" y="4044021"/>
            <a:chExt cx="1620000" cy="1777062"/>
          </a:xfrm>
        </p:grpSpPr>
        <p:sp>
          <p:nvSpPr>
            <p:cNvPr id="29" name="矩形 28"/>
            <p:cNvSpPr/>
            <p:nvPr/>
          </p:nvSpPr>
          <p:spPr>
            <a:xfrm rot="10800000" flipV="1">
              <a:off x="5345346" y="4044021"/>
              <a:ext cx="1620000" cy="177706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Campus  Activities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5076" name="图片 30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5512778" y="4230664"/>
              <a:ext cx="870448" cy="720000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026" name="Picture 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40763" y="3603625"/>
            <a:ext cx="965200" cy="9683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6081" name="图片 19"/>
          <p:cNvPicPr/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46082" name="组合 1"/>
          <p:cNvGrpSpPr/>
          <p:nvPr/>
        </p:nvGrpSpPr>
        <p:grpSpPr>
          <a:xfrm>
            <a:off x="4251325" y="1392238"/>
            <a:ext cx="1676400" cy="1787525"/>
            <a:chOff x="2020198" y="4006514"/>
            <a:chExt cx="1676518" cy="1788025"/>
          </a:xfrm>
        </p:grpSpPr>
        <p:sp>
          <p:nvSpPr>
            <p:cNvPr id="3" name="矩形 2"/>
            <p:cNvSpPr/>
            <p:nvPr/>
          </p:nvSpPr>
          <p:spPr>
            <a:xfrm rot="10800000" flipV="1">
              <a:off x="2077352" y="4006514"/>
              <a:ext cx="1619364" cy="1788025"/>
            </a:xfrm>
            <a:prstGeom prst="rect">
              <a:avLst/>
            </a:prstGeom>
            <a:solidFill>
              <a:srgbClr val="F1C4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International 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Education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6084" name="图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198" y="4015886"/>
              <a:ext cx="1260964" cy="1260964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46085" name="组合 4"/>
          <p:cNvGrpSpPr/>
          <p:nvPr/>
        </p:nvGrpSpPr>
        <p:grpSpPr>
          <a:xfrm>
            <a:off x="1924050" y="1392238"/>
            <a:ext cx="1841500" cy="1785937"/>
            <a:chOff x="400198" y="4006514"/>
            <a:chExt cx="1620000" cy="1786435"/>
          </a:xfrm>
        </p:grpSpPr>
        <p:sp>
          <p:nvSpPr>
            <p:cNvPr id="6" name="矩形 5"/>
            <p:cNvSpPr/>
            <p:nvPr/>
          </p:nvSpPr>
          <p:spPr>
            <a:xfrm rot="10800000" flipV="1">
              <a:off x="400198" y="4006514"/>
              <a:ext cx="1620000" cy="178643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Advantageous</a:t>
              </a: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D</a:t>
              </a:r>
              <a:r>
                <a:rPr kumimoji="0" lang="en-US" altLang="zh-CN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iscipline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608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64222" y="4108590"/>
              <a:ext cx="518200" cy="944117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46088" name="组合 7"/>
          <p:cNvGrpSpPr/>
          <p:nvPr/>
        </p:nvGrpSpPr>
        <p:grpSpPr>
          <a:xfrm>
            <a:off x="8477250" y="1392238"/>
            <a:ext cx="1619250" cy="1785937"/>
            <a:chOff x="7106269" y="4006514"/>
            <a:chExt cx="1620000" cy="1786434"/>
          </a:xfrm>
        </p:grpSpPr>
        <p:sp>
          <p:nvSpPr>
            <p:cNvPr id="9" name="矩形 8"/>
            <p:cNvSpPr/>
            <p:nvPr/>
          </p:nvSpPr>
          <p:spPr>
            <a:xfrm rot="10800000" flipV="1">
              <a:off x="7106269" y="4006514"/>
              <a:ext cx="1620000" cy="1786434"/>
            </a:xfrm>
            <a:prstGeom prst="rect">
              <a:avLst/>
            </a:prstGeom>
            <a:solidFill>
              <a:srgbClr val="9B59B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Life in Wuhan</a:t>
              </a:r>
              <a:endPara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6090" name="图片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57301" y="4102553"/>
              <a:ext cx="864000" cy="928335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7" name="组合 15"/>
          <p:cNvGrpSpPr/>
          <p:nvPr/>
        </p:nvGrpSpPr>
        <p:grpSpPr>
          <a:xfrm>
            <a:off x="2144713" y="3308350"/>
            <a:ext cx="7929562" cy="3032125"/>
            <a:chOff x="438015" y="3090916"/>
            <a:chExt cx="8326072" cy="3105529"/>
          </a:xfrm>
        </p:grpSpPr>
        <p:sp>
          <p:nvSpPr>
            <p:cNvPr id="17" name="矩形 16"/>
            <p:cNvSpPr/>
            <p:nvPr/>
          </p:nvSpPr>
          <p:spPr>
            <a:xfrm>
              <a:off x="438015" y="3178716"/>
              <a:ext cx="8326072" cy="3017729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6093" name="圆角矩形 17"/>
            <p:cNvSpPr/>
            <p:nvPr/>
          </p:nvSpPr>
          <p:spPr>
            <a:xfrm>
              <a:off x="753055" y="3341309"/>
              <a:ext cx="7724328" cy="268929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</a:ln>
          </p:spPr>
          <p:txBody>
            <a:bodyPr anchor="t"/>
            <a:p>
              <a:pPr algn="just" eaLnBrk="0"/>
              <a:r>
                <a:rPr lang="en-US" altLang="zh-CN" sz="2000" dirty="0">
                  <a:solidFill>
                    <a:srgbClr val="0000CC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        </a:t>
              </a:r>
              <a:r>
                <a:rPr lang="en-US" altLang="zh-CN" dirty="0">
                  <a:solidFill>
                    <a:srgbClr val="0000CC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Wuhan University of Technology, one of the key institutions of higher learning under the direct administration of China’s Ministry of Education, is included in Project 211 &amp; Innovation Platform for Advantageous Disciplines under Project 985. Since 2012 three disciplines of Materials Science, Engineering &amp; Chemistry are ranked as top 1% by Essential Scientific Index (ESI). </a:t>
              </a:r>
              <a:r>
                <a:rPr lang="en-US" altLang="zh-CN" u="sng" dirty="0">
                  <a:solidFill>
                    <a:srgbClr val="0000CC"/>
                  </a:solidFill>
                  <a:latin typeface="Arial" panose="020B0604020202020204" pitchFamily="34" charset="0"/>
                  <a:ea typeface="黑体" panose="02010609060101010101" pitchFamily="49" charset="-122"/>
                </a:rPr>
                <a:t>By Times Higher Education in 2015, WUT is ranked 60th among Top 100 Asian Universities.</a:t>
              </a:r>
              <a:r>
                <a:rPr lang="en-US" altLang="zh-CN" u="sng" dirty="0">
                  <a:latin typeface="Arial" panose="020B0604020202020204" pitchFamily="34" charset="0"/>
                  <a:ea typeface="宋体" panose="02010600030101010101" pitchFamily="2" charset="-122"/>
                </a:rPr>
                <a:t> </a:t>
              </a:r>
              <a:endParaRPr lang="en-US" altLang="zh-CN" u="sng" dirty="0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等腰三角形 20"/>
            <p:cNvSpPr/>
            <p:nvPr/>
          </p:nvSpPr>
          <p:spPr>
            <a:xfrm>
              <a:off x="1119769" y="3090916"/>
              <a:ext cx="290037" cy="263401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6095" name="组合 21"/>
          <p:cNvGrpSpPr/>
          <p:nvPr/>
        </p:nvGrpSpPr>
        <p:grpSpPr>
          <a:xfrm>
            <a:off x="6445250" y="1400175"/>
            <a:ext cx="1620838" cy="1778000"/>
            <a:chOff x="5429752" y="4015886"/>
            <a:chExt cx="1620000" cy="1777062"/>
          </a:xfrm>
        </p:grpSpPr>
        <p:sp>
          <p:nvSpPr>
            <p:cNvPr id="23" name="矩形 22"/>
            <p:cNvSpPr/>
            <p:nvPr/>
          </p:nvSpPr>
          <p:spPr>
            <a:xfrm rot="10800000" flipV="1">
              <a:off x="5429752" y="4015886"/>
              <a:ext cx="1620000" cy="177706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Campus Activities</a:t>
              </a:r>
              <a:endParaRPr kumimoji="0" lang="zh-CN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pic>
          <p:nvPicPr>
            <p:cNvPr id="46097" name="图片 2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554981" y="4230664"/>
              <a:ext cx="870448" cy="720000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46098" name="图片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54488" y="1400175"/>
            <a:ext cx="1262062" cy="12620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6099" name="图片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06888" y="1552575"/>
            <a:ext cx="1262062" cy="12620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4818" name="图片 5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5588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4819" name="图片 105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363" y="917575"/>
            <a:ext cx="8169275" cy="57848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61" name="Freeform 306"/>
          <p:cNvSpPr/>
          <p:nvPr/>
        </p:nvSpPr>
        <p:spPr bwMode="auto">
          <a:xfrm>
            <a:off x="4422775" y="2379663"/>
            <a:ext cx="1370013" cy="1163638"/>
          </a:xfrm>
          <a:custGeom>
            <a:avLst/>
            <a:gdLst>
              <a:gd name="T0" fmla="*/ 99 w 565"/>
              <a:gd name="T1" fmla="*/ 97 h 479"/>
              <a:gd name="T2" fmla="*/ 135 w 565"/>
              <a:gd name="T3" fmla="*/ 153 h 479"/>
              <a:gd name="T4" fmla="*/ 199 w 565"/>
              <a:gd name="T5" fmla="*/ 153 h 479"/>
              <a:gd name="T6" fmla="*/ 202 w 565"/>
              <a:gd name="T7" fmla="*/ 184 h 479"/>
              <a:gd name="T8" fmla="*/ 349 w 565"/>
              <a:gd name="T9" fmla="*/ 184 h 479"/>
              <a:gd name="T10" fmla="*/ 431 w 565"/>
              <a:gd name="T11" fmla="*/ 97 h 479"/>
              <a:gd name="T12" fmla="*/ 387 w 565"/>
              <a:gd name="T13" fmla="*/ 83 h 479"/>
              <a:gd name="T14" fmla="*/ 387 w 565"/>
              <a:gd name="T15" fmla="*/ 59 h 479"/>
              <a:gd name="T16" fmla="*/ 402 w 565"/>
              <a:gd name="T17" fmla="*/ 57 h 479"/>
              <a:gd name="T18" fmla="*/ 402 w 565"/>
              <a:gd name="T19" fmla="*/ 5 h 479"/>
              <a:gd name="T20" fmla="*/ 502 w 565"/>
              <a:gd name="T21" fmla="*/ 70 h 479"/>
              <a:gd name="T22" fmla="*/ 554 w 565"/>
              <a:gd name="T23" fmla="*/ 63 h 479"/>
              <a:gd name="T24" fmla="*/ 563 w 565"/>
              <a:gd name="T25" fmla="*/ 59 h 479"/>
              <a:gd name="T26" fmla="*/ 565 w 565"/>
              <a:gd name="T27" fmla="*/ 66 h 479"/>
              <a:gd name="T28" fmla="*/ 565 w 565"/>
              <a:gd name="T29" fmla="*/ 137 h 479"/>
              <a:gd name="T30" fmla="*/ 518 w 565"/>
              <a:gd name="T31" fmla="*/ 168 h 479"/>
              <a:gd name="T32" fmla="*/ 518 w 565"/>
              <a:gd name="T33" fmla="*/ 193 h 479"/>
              <a:gd name="T34" fmla="*/ 494 w 565"/>
              <a:gd name="T35" fmla="*/ 208 h 479"/>
              <a:gd name="T36" fmla="*/ 498 w 565"/>
              <a:gd name="T37" fmla="*/ 184 h 479"/>
              <a:gd name="T38" fmla="*/ 485 w 565"/>
              <a:gd name="T39" fmla="*/ 184 h 479"/>
              <a:gd name="T40" fmla="*/ 453 w 565"/>
              <a:gd name="T41" fmla="*/ 231 h 479"/>
              <a:gd name="T42" fmla="*/ 509 w 565"/>
              <a:gd name="T43" fmla="*/ 240 h 479"/>
              <a:gd name="T44" fmla="*/ 489 w 565"/>
              <a:gd name="T45" fmla="*/ 244 h 479"/>
              <a:gd name="T46" fmla="*/ 489 w 565"/>
              <a:gd name="T47" fmla="*/ 275 h 479"/>
              <a:gd name="T48" fmla="*/ 527 w 565"/>
              <a:gd name="T49" fmla="*/ 309 h 479"/>
              <a:gd name="T50" fmla="*/ 529 w 565"/>
              <a:gd name="T51" fmla="*/ 313 h 479"/>
              <a:gd name="T52" fmla="*/ 538 w 565"/>
              <a:gd name="T53" fmla="*/ 342 h 479"/>
              <a:gd name="T54" fmla="*/ 538 w 565"/>
              <a:gd name="T55" fmla="*/ 382 h 479"/>
              <a:gd name="T56" fmla="*/ 531 w 565"/>
              <a:gd name="T57" fmla="*/ 391 h 479"/>
              <a:gd name="T58" fmla="*/ 529 w 565"/>
              <a:gd name="T59" fmla="*/ 411 h 479"/>
              <a:gd name="T60" fmla="*/ 527 w 565"/>
              <a:gd name="T61" fmla="*/ 416 h 479"/>
              <a:gd name="T62" fmla="*/ 436 w 565"/>
              <a:gd name="T63" fmla="*/ 476 h 479"/>
              <a:gd name="T64" fmla="*/ 409 w 565"/>
              <a:gd name="T65" fmla="*/ 467 h 479"/>
              <a:gd name="T66" fmla="*/ 407 w 565"/>
              <a:gd name="T67" fmla="*/ 451 h 479"/>
              <a:gd name="T68" fmla="*/ 349 w 565"/>
              <a:gd name="T69" fmla="*/ 451 h 479"/>
              <a:gd name="T70" fmla="*/ 344 w 565"/>
              <a:gd name="T71" fmla="*/ 469 h 479"/>
              <a:gd name="T72" fmla="*/ 306 w 565"/>
              <a:gd name="T73" fmla="*/ 393 h 479"/>
              <a:gd name="T74" fmla="*/ 280 w 565"/>
              <a:gd name="T75" fmla="*/ 382 h 479"/>
              <a:gd name="T76" fmla="*/ 139 w 565"/>
              <a:gd name="T77" fmla="*/ 389 h 479"/>
              <a:gd name="T78" fmla="*/ 37 w 565"/>
              <a:gd name="T79" fmla="*/ 293 h 479"/>
              <a:gd name="T80" fmla="*/ 37 w 565"/>
              <a:gd name="T81" fmla="*/ 280 h 479"/>
              <a:gd name="T82" fmla="*/ 17 w 565"/>
              <a:gd name="T83" fmla="*/ 275 h 479"/>
              <a:gd name="T84" fmla="*/ 14 w 565"/>
              <a:gd name="T85" fmla="*/ 255 h 479"/>
              <a:gd name="T86" fmla="*/ 3 w 565"/>
              <a:gd name="T87" fmla="*/ 244 h 479"/>
              <a:gd name="T88" fmla="*/ 5 w 565"/>
              <a:gd name="T89" fmla="*/ 228 h 479"/>
              <a:gd name="T90" fmla="*/ 54 w 565"/>
              <a:gd name="T91" fmla="*/ 155 h 479"/>
              <a:gd name="T92" fmla="*/ 57 w 565"/>
              <a:gd name="T93" fmla="*/ 150 h 479"/>
              <a:gd name="T94" fmla="*/ 90 w 565"/>
              <a:gd name="T95" fmla="*/ 121 h 479"/>
              <a:gd name="T96" fmla="*/ 90 w 565"/>
              <a:gd name="T97" fmla="*/ 104 h 479"/>
              <a:gd name="T98" fmla="*/ 99 w 565"/>
              <a:gd name="T99" fmla="*/ 95 h 479"/>
              <a:gd name="T100" fmla="*/ 99 w 565"/>
              <a:gd name="T101" fmla="*/ 97 h 479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565"/>
              <a:gd name="T154" fmla="*/ 0 h 479"/>
              <a:gd name="T155" fmla="*/ 565 w 565"/>
              <a:gd name="T156" fmla="*/ 479 h 479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565" h="479">
                <a:moveTo>
                  <a:pt x="99" y="97"/>
                </a:moveTo>
                <a:cubicBezTo>
                  <a:pt x="111" y="115"/>
                  <a:pt x="135" y="122"/>
                  <a:pt x="135" y="153"/>
                </a:cubicBezTo>
                <a:cubicBezTo>
                  <a:pt x="156" y="153"/>
                  <a:pt x="178" y="153"/>
                  <a:pt x="199" y="153"/>
                </a:cubicBezTo>
                <a:cubicBezTo>
                  <a:pt x="200" y="163"/>
                  <a:pt x="197" y="177"/>
                  <a:pt x="202" y="184"/>
                </a:cubicBezTo>
                <a:cubicBezTo>
                  <a:pt x="251" y="184"/>
                  <a:pt x="300" y="184"/>
                  <a:pt x="349" y="184"/>
                </a:cubicBezTo>
                <a:cubicBezTo>
                  <a:pt x="376" y="155"/>
                  <a:pt x="409" y="131"/>
                  <a:pt x="431" y="97"/>
                </a:cubicBezTo>
                <a:cubicBezTo>
                  <a:pt x="427" y="82"/>
                  <a:pt x="407" y="82"/>
                  <a:pt x="387" y="83"/>
                </a:cubicBezTo>
                <a:cubicBezTo>
                  <a:pt x="387" y="75"/>
                  <a:pt x="387" y="67"/>
                  <a:pt x="387" y="59"/>
                </a:cubicBezTo>
                <a:cubicBezTo>
                  <a:pt x="392" y="59"/>
                  <a:pt x="399" y="60"/>
                  <a:pt x="402" y="57"/>
                </a:cubicBezTo>
                <a:cubicBezTo>
                  <a:pt x="402" y="40"/>
                  <a:pt x="402" y="23"/>
                  <a:pt x="402" y="5"/>
                </a:cubicBezTo>
                <a:cubicBezTo>
                  <a:pt x="463" y="0"/>
                  <a:pt x="467" y="50"/>
                  <a:pt x="502" y="70"/>
                </a:cubicBezTo>
                <a:cubicBezTo>
                  <a:pt x="518" y="67"/>
                  <a:pt x="549" y="77"/>
                  <a:pt x="554" y="63"/>
                </a:cubicBezTo>
                <a:cubicBezTo>
                  <a:pt x="556" y="60"/>
                  <a:pt x="559" y="55"/>
                  <a:pt x="563" y="59"/>
                </a:cubicBezTo>
                <a:cubicBezTo>
                  <a:pt x="564" y="61"/>
                  <a:pt x="565" y="63"/>
                  <a:pt x="565" y="66"/>
                </a:cubicBezTo>
                <a:cubicBezTo>
                  <a:pt x="565" y="89"/>
                  <a:pt x="565" y="113"/>
                  <a:pt x="565" y="137"/>
                </a:cubicBezTo>
                <a:cubicBezTo>
                  <a:pt x="537" y="135"/>
                  <a:pt x="538" y="162"/>
                  <a:pt x="518" y="168"/>
                </a:cubicBezTo>
                <a:cubicBezTo>
                  <a:pt x="518" y="176"/>
                  <a:pt x="518" y="185"/>
                  <a:pt x="518" y="193"/>
                </a:cubicBezTo>
                <a:cubicBezTo>
                  <a:pt x="503" y="190"/>
                  <a:pt x="502" y="212"/>
                  <a:pt x="494" y="208"/>
                </a:cubicBezTo>
                <a:cubicBezTo>
                  <a:pt x="502" y="208"/>
                  <a:pt x="502" y="190"/>
                  <a:pt x="498" y="184"/>
                </a:cubicBezTo>
                <a:cubicBezTo>
                  <a:pt x="494" y="184"/>
                  <a:pt x="489" y="184"/>
                  <a:pt x="485" y="184"/>
                </a:cubicBezTo>
                <a:cubicBezTo>
                  <a:pt x="476" y="201"/>
                  <a:pt x="451" y="202"/>
                  <a:pt x="453" y="231"/>
                </a:cubicBezTo>
                <a:cubicBezTo>
                  <a:pt x="466" y="239"/>
                  <a:pt x="504" y="223"/>
                  <a:pt x="509" y="240"/>
                </a:cubicBezTo>
                <a:cubicBezTo>
                  <a:pt x="507" y="245"/>
                  <a:pt x="492" y="239"/>
                  <a:pt x="489" y="244"/>
                </a:cubicBezTo>
                <a:cubicBezTo>
                  <a:pt x="489" y="254"/>
                  <a:pt x="489" y="265"/>
                  <a:pt x="489" y="275"/>
                </a:cubicBezTo>
                <a:cubicBezTo>
                  <a:pt x="505" y="283"/>
                  <a:pt x="513" y="299"/>
                  <a:pt x="527" y="309"/>
                </a:cubicBezTo>
                <a:cubicBezTo>
                  <a:pt x="529" y="309"/>
                  <a:pt x="529" y="311"/>
                  <a:pt x="529" y="313"/>
                </a:cubicBezTo>
                <a:cubicBezTo>
                  <a:pt x="529" y="326"/>
                  <a:pt x="527" y="341"/>
                  <a:pt x="538" y="342"/>
                </a:cubicBezTo>
                <a:cubicBezTo>
                  <a:pt x="538" y="355"/>
                  <a:pt x="538" y="369"/>
                  <a:pt x="538" y="382"/>
                </a:cubicBezTo>
                <a:cubicBezTo>
                  <a:pt x="539" y="388"/>
                  <a:pt x="535" y="389"/>
                  <a:pt x="531" y="391"/>
                </a:cubicBezTo>
                <a:cubicBezTo>
                  <a:pt x="526" y="393"/>
                  <a:pt x="531" y="405"/>
                  <a:pt x="529" y="411"/>
                </a:cubicBezTo>
                <a:cubicBezTo>
                  <a:pt x="530" y="414"/>
                  <a:pt x="529" y="415"/>
                  <a:pt x="527" y="416"/>
                </a:cubicBezTo>
                <a:cubicBezTo>
                  <a:pt x="500" y="437"/>
                  <a:pt x="478" y="479"/>
                  <a:pt x="436" y="476"/>
                </a:cubicBezTo>
                <a:cubicBezTo>
                  <a:pt x="430" y="469"/>
                  <a:pt x="423" y="464"/>
                  <a:pt x="409" y="467"/>
                </a:cubicBezTo>
                <a:cubicBezTo>
                  <a:pt x="409" y="461"/>
                  <a:pt x="410" y="454"/>
                  <a:pt x="407" y="451"/>
                </a:cubicBezTo>
                <a:cubicBezTo>
                  <a:pt x="387" y="451"/>
                  <a:pt x="368" y="451"/>
                  <a:pt x="349" y="451"/>
                </a:cubicBezTo>
                <a:cubicBezTo>
                  <a:pt x="344" y="454"/>
                  <a:pt x="350" y="467"/>
                  <a:pt x="344" y="469"/>
                </a:cubicBezTo>
                <a:cubicBezTo>
                  <a:pt x="303" y="472"/>
                  <a:pt x="304" y="433"/>
                  <a:pt x="306" y="393"/>
                </a:cubicBezTo>
                <a:cubicBezTo>
                  <a:pt x="295" y="392"/>
                  <a:pt x="286" y="389"/>
                  <a:pt x="280" y="382"/>
                </a:cubicBezTo>
                <a:cubicBezTo>
                  <a:pt x="226" y="377"/>
                  <a:pt x="190" y="390"/>
                  <a:pt x="139" y="389"/>
                </a:cubicBezTo>
                <a:cubicBezTo>
                  <a:pt x="103" y="358"/>
                  <a:pt x="67" y="329"/>
                  <a:pt x="37" y="293"/>
                </a:cubicBezTo>
                <a:cubicBezTo>
                  <a:pt x="37" y="289"/>
                  <a:pt x="37" y="284"/>
                  <a:pt x="37" y="280"/>
                </a:cubicBezTo>
                <a:cubicBezTo>
                  <a:pt x="34" y="274"/>
                  <a:pt x="19" y="281"/>
                  <a:pt x="17" y="275"/>
                </a:cubicBezTo>
                <a:cubicBezTo>
                  <a:pt x="15" y="269"/>
                  <a:pt x="19" y="257"/>
                  <a:pt x="14" y="255"/>
                </a:cubicBezTo>
                <a:cubicBezTo>
                  <a:pt x="11" y="251"/>
                  <a:pt x="3" y="252"/>
                  <a:pt x="3" y="244"/>
                </a:cubicBezTo>
                <a:cubicBezTo>
                  <a:pt x="4" y="239"/>
                  <a:pt x="0" y="229"/>
                  <a:pt x="5" y="228"/>
                </a:cubicBezTo>
                <a:cubicBezTo>
                  <a:pt x="47" y="229"/>
                  <a:pt x="59" y="200"/>
                  <a:pt x="54" y="155"/>
                </a:cubicBezTo>
                <a:cubicBezTo>
                  <a:pt x="54" y="152"/>
                  <a:pt x="55" y="151"/>
                  <a:pt x="57" y="150"/>
                </a:cubicBezTo>
                <a:cubicBezTo>
                  <a:pt x="69" y="142"/>
                  <a:pt x="76" y="128"/>
                  <a:pt x="90" y="121"/>
                </a:cubicBezTo>
                <a:cubicBezTo>
                  <a:pt x="90" y="115"/>
                  <a:pt x="90" y="109"/>
                  <a:pt x="90" y="104"/>
                </a:cubicBezTo>
                <a:cubicBezTo>
                  <a:pt x="91" y="99"/>
                  <a:pt x="94" y="96"/>
                  <a:pt x="99" y="95"/>
                </a:cubicBezTo>
                <a:cubicBezTo>
                  <a:pt x="99" y="95"/>
                  <a:pt x="99" y="96"/>
                  <a:pt x="99" y="97"/>
                </a:cubicBez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821" name="Rectangle 1069"/>
          <p:cNvSpPr/>
          <p:nvPr/>
        </p:nvSpPr>
        <p:spPr>
          <a:xfrm>
            <a:off x="4941888" y="2960688"/>
            <a:ext cx="552450" cy="24574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 anchor="t">
            <a:spAutoFit/>
          </a:bodyPr>
          <a:p>
            <a:r>
              <a:rPr lang="en-US" altLang="zh-CN" sz="1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China</a:t>
            </a:r>
            <a:endParaRPr lang="zh-CN" altLang="zh-CN" sz="1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7" presetClass="emph" presetSubtype="0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125" autoRev="1" fill="remove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2" dur="125" autoRev="1" fill="remove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3" dur="125" autoRev="1" fill="remove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25" autoRev="1" fill="remove"/>
                                        <p:tgtEl>
                                          <p:spTgt spid="10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1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5841" name="图片 75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5842" name="组合 6"/>
          <p:cNvGrpSpPr/>
          <p:nvPr/>
        </p:nvGrpSpPr>
        <p:grpSpPr>
          <a:xfrm>
            <a:off x="1879600" y="546100"/>
            <a:ext cx="6837363" cy="5564188"/>
            <a:chOff x="1709738" y="995363"/>
            <a:chExt cx="6119812" cy="4895850"/>
          </a:xfrm>
        </p:grpSpPr>
        <p:sp>
          <p:nvSpPr>
            <p:cNvPr id="8" name="Freeform 5"/>
            <p:cNvSpPr/>
            <p:nvPr/>
          </p:nvSpPr>
          <p:spPr bwMode="invGray">
            <a:xfrm>
              <a:off x="5276194" y="5609056"/>
              <a:ext cx="336753" cy="282157"/>
            </a:xfrm>
            <a:custGeom>
              <a:avLst/>
              <a:gdLst>
                <a:gd name="T0" fmla="*/ 48 w 177"/>
                <a:gd name="T1" fmla="*/ 16 h 161"/>
                <a:gd name="T2" fmla="*/ 64 w 177"/>
                <a:gd name="T3" fmla="*/ 16 h 161"/>
                <a:gd name="T4" fmla="*/ 80 w 177"/>
                <a:gd name="T5" fmla="*/ 8 h 161"/>
                <a:gd name="T6" fmla="*/ 96 w 177"/>
                <a:gd name="T7" fmla="*/ 16 h 161"/>
                <a:gd name="T8" fmla="*/ 120 w 177"/>
                <a:gd name="T9" fmla="*/ 0 h 161"/>
                <a:gd name="T10" fmla="*/ 152 w 177"/>
                <a:gd name="T11" fmla="*/ 8 h 161"/>
                <a:gd name="T12" fmla="*/ 168 w 177"/>
                <a:gd name="T13" fmla="*/ 0 h 161"/>
                <a:gd name="T14" fmla="*/ 176 w 177"/>
                <a:gd name="T15" fmla="*/ 32 h 161"/>
                <a:gd name="T16" fmla="*/ 152 w 177"/>
                <a:gd name="T17" fmla="*/ 48 h 161"/>
                <a:gd name="T18" fmla="*/ 144 w 177"/>
                <a:gd name="T19" fmla="*/ 104 h 161"/>
                <a:gd name="T20" fmla="*/ 128 w 177"/>
                <a:gd name="T21" fmla="*/ 120 h 161"/>
                <a:gd name="T22" fmla="*/ 128 w 177"/>
                <a:gd name="T23" fmla="*/ 144 h 161"/>
                <a:gd name="T24" fmla="*/ 104 w 177"/>
                <a:gd name="T25" fmla="*/ 136 h 161"/>
                <a:gd name="T26" fmla="*/ 96 w 177"/>
                <a:gd name="T27" fmla="*/ 144 h 161"/>
                <a:gd name="T28" fmla="*/ 96 w 177"/>
                <a:gd name="T29" fmla="*/ 160 h 161"/>
                <a:gd name="T30" fmla="*/ 80 w 177"/>
                <a:gd name="T31" fmla="*/ 160 h 161"/>
                <a:gd name="T32" fmla="*/ 48 w 177"/>
                <a:gd name="T33" fmla="*/ 144 h 161"/>
                <a:gd name="T34" fmla="*/ 8 w 177"/>
                <a:gd name="T35" fmla="*/ 136 h 161"/>
                <a:gd name="T36" fmla="*/ 0 w 177"/>
                <a:gd name="T37" fmla="*/ 88 h 161"/>
                <a:gd name="T38" fmla="*/ 0 w 177"/>
                <a:gd name="T39" fmla="*/ 64 h 161"/>
                <a:gd name="T40" fmla="*/ 40 w 177"/>
                <a:gd name="T41" fmla="*/ 32 h 161"/>
                <a:gd name="T42" fmla="*/ 48 w 177"/>
                <a:gd name="T43" fmla="*/ 16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7" h="161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254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844" name="Rectangle 6"/>
            <p:cNvSpPr/>
            <p:nvPr/>
          </p:nvSpPr>
          <p:spPr>
            <a:xfrm>
              <a:off x="5310188" y="5695950"/>
              <a:ext cx="720725" cy="1666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海南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11" name="Freeform 7"/>
            <p:cNvSpPr/>
            <p:nvPr/>
          </p:nvSpPr>
          <p:spPr bwMode="invGray">
            <a:xfrm>
              <a:off x="6486800" y="995363"/>
              <a:ext cx="1342750" cy="1225010"/>
            </a:xfrm>
            <a:custGeom>
              <a:avLst/>
              <a:gdLst>
                <a:gd name="T0" fmla="*/ 16 w 705"/>
                <a:gd name="T1" fmla="*/ 64 h 697"/>
                <a:gd name="T2" fmla="*/ 32 w 705"/>
                <a:gd name="T3" fmla="*/ 104 h 697"/>
                <a:gd name="T4" fmla="*/ 72 w 705"/>
                <a:gd name="T5" fmla="*/ 104 h 697"/>
                <a:gd name="T6" fmla="*/ 104 w 705"/>
                <a:gd name="T7" fmla="*/ 176 h 697"/>
                <a:gd name="T8" fmla="*/ 160 w 705"/>
                <a:gd name="T9" fmla="*/ 160 h 697"/>
                <a:gd name="T10" fmla="*/ 232 w 705"/>
                <a:gd name="T11" fmla="*/ 168 h 697"/>
                <a:gd name="T12" fmla="*/ 216 w 705"/>
                <a:gd name="T13" fmla="*/ 312 h 697"/>
                <a:gd name="T14" fmla="*/ 192 w 705"/>
                <a:gd name="T15" fmla="*/ 392 h 697"/>
                <a:gd name="T16" fmla="*/ 104 w 705"/>
                <a:gd name="T17" fmla="*/ 464 h 697"/>
                <a:gd name="T18" fmla="*/ 152 w 705"/>
                <a:gd name="T19" fmla="*/ 488 h 697"/>
                <a:gd name="T20" fmla="*/ 136 w 705"/>
                <a:gd name="T21" fmla="*/ 520 h 697"/>
                <a:gd name="T22" fmla="*/ 176 w 705"/>
                <a:gd name="T23" fmla="*/ 544 h 697"/>
                <a:gd name="T24" fmla="*/ 192 w 705"/>
                <a:gd name="T25" fmla="*/ 576 h 697"/>
                <a:gd name="T26" fmla="*/ 288 w 705"/>
                <a:gd name="T27" fmla="*/ 584 h 697"/>
                <a:gd name="T28" fmla="*/ 320 w 705"/>
                <a:gd name="T29" fmla="*/ 592 h 697"/>
                <a:gd name="T30" fmla="*/ 384 w 705"/>
                <a:gd name="T31" fmla="*/ 640 h 697"/>
                <a:gd name="T32" fmla="*/ 424 w 705"/>
                <a:gd name="T33" fmla="*/ 664 h 697"/>
                <a:gd name="T34" fmla="*/ 432 w 705"/>
                <a:gd name="T35" fmla="*/ 624 h 697"/>
                <a:gd name="T36" fmla="*/ 480 w 705"/>
                <a:gd name="T37" fmla="*/ 696 h 697"/>
                <a:gd name="T38" fmla="*/ 496 w 705"/>
                <a:gd name="T39" fmla="*/ 680 h 697"/>
                <a:gd name="T40" fmla="*/ 552 w 705"/>
                <a:gd name="T41" fmla="*/ 680 h 697"/>
                <a:gd name="T42" fmla="*/ 592 w 705"/>
                <a:gd name="T43" fmla="*/ 632 h 697"/>
                <a:gd name="T44" fmla="*/ 600 w 705"/>
                <a:gd name="T45" fmla="*/ 528 h 697"/>
                <a:gd name="T46" fmla="*/ 664 w 705"/>
                <a:gd name="T47" fmla="*/ 536 h 697"/>
                <a:gd name="T48" fmla="*/ 680 w 705"/>
                <a:gd name="T49" fmla="*/ 344 h 697"/>
                <a:gd name="T50" fmla="*/ 696 w 705"/>
                <a:gd name="T51" fmla="*/ 296 h 697"/>
                <a:gd name="T52" fmla="*/ 704 w 705"/>
                <a:gd name="T53" fmla="*/ 256 h 697"/>
                <a:gd name="T54" fmla="*/ 608 w 705"/>
                <a:gd name="T55" fmla="*/ 320 h 697"/>
                <a:gd name="T56" fmla="*/ 560 w 705"/>
                <a:gd name="T57" fmla="*/ 360 h 697"/>
                <a:gd name="T58" fmla="*/ 488 w 705"/>
                <a:gd name="T59" fmla="*/ 304 h 697"/>
                <a:gd name="T60" fmla="*/ 440 w 705"/>
                <a:gd name="T61" fmla="*/ 280 h 697"/>
                <a:gd name="T62" fmla="*/ 376 w 705"/>
                <a:gd name="T63" fmla="*/ 256 h 697"/>
                <a:gd name="T64" fmla="*/ 360 w 705"/>
                <a:gd name="T65" fmla="*/ 240 h 697"/>
                <a:gd name="T66" fmla="*/ 336 w 705"/>
                <a:gd name="T67" fmla="*/ 248 h 697"/>
                <a:gd name="T68" fmla="*/ 264 w 705"/>
                <a:gd name="T69" fmla="*/ 128 h 697"/>
                <a:gd name="T70" fmla="*/ 248 w 705"/>
                <a:gd name="T71" fmla="*/ 88 h 697"/>
                <a:gd name="T72" fmla="*/ 144 w 705"/>
                <a:gd name="T73" fmla="*/ 24 h 697"/>
                <a:gd name="T74" fmla="*/ 16 w 705"/>
                <a:gd name="T75" fmla="*/ 16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05" h="697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8"/>
            <p:cNvSpPr/>
            <p:nvPr/>
          </p:nvSpPr>
          <p:spPr bwMode="invGray">
            <a:xfrm>
              <a:off x="6621786" y="1938216"/>
              <a:ext cx="1007417" cy="706790"/>
            </a:xfrm>
            <a:custGeom>
              <a:avLst/>
              <a:gdLst>
                <a:gd name="T0" fmla="*/ 528 w 529"/>
                <a:gd name="T1" fmla="*/ 144 h 401"/>
                <a:gd name="T2" fmla="*/ 480 w 529"/>
                <a:gd name="T3" fmla="*/ 144 h 401"/>
                <a:gd name="T4" fmla="*/ 456 w 529"/>
                <a:gd name="T5" fmla="*/ 120 h 401"/>
                <a:gd name="T6" fmla="*/ 424 w 529"/>
                <a:gd name="T7" fmla="*/ 152 h 401"/>
                <a:gd name="T8" fmla="*/ 416 w 529"/>
                <a:gd name="T9" fmla="*/ 136 h 401"/>
                <a:gd name="T10" fmla="*/ 408 w 529"/>
                <a:gd name="T11" fmla="*/ 160 h 401"/>
                <a:gd name="T12" fmla="*/ 360 w 529"/>
                <a:gd name="T13" fmla="*/ 128 h 401"/>
                <a:gd name="T14" fmla="*/ 360 w 529"/>
                <a:gd name="T15" fmla="*/ 88 h 401"/>
                <a:gd name="T16" fmla="*/ 344 w 529"/>
                <a:gd name="T17" fmla="*/ 96 h 401"/>
                <a:gd name="T18" fmla="*/ 352 w 529"/>
                <a:gd name="T19" fmla="*/ 128 h 401"/>
                <a:gd name="T20" fmla="*/ 328 w 529"/>
                <a:gd name="T21" fmla="*/ 128 h 401"/>
                <a:gd name="T22" fmla="*/ 312 w 529"/>
                <a:gd name="T23" fmla="*/ 104 h 401"/>
                <a:gd name="T24" fmla="*/ 296 w 529"/>
                <a:gd name="T25" fmla="*/ 104 h 401"/>
                <a:gd name="T26" fmla="*/ 248 w 529"/>
                <a:gd name="T27" fmla="*/ 56 h 401"/>
                <a:gd name="T28" fmla="*/ 216 w 529"/>
                <a:gd name="T29" fmla="*/ 72 h 401"/>
                <a:gd name="T30" fmla="*/ 216 w 529"/>
                <a:gd name="T31" fmla="*/ 56 h 401"/>
                <a:gd name="T32" fmla="*/ 160 w 529"/>
                <a:gd name="T33" fmla="*/ 64 h 401"/>
                <a:gd name="T34" fmla="*/ 120 w 529"/>
                <a:gd name="T35" fmla="*/ 40 h 401"/>
                <a:gd name="T36" fmla="*/ 120 w 529"/>
                <a:gd name="T37" fmla="*/ 0 h 401"/>
                <a:gd name="T38" fmla="*/ 104 w 529"/>
                <a:gd name="T39" fmla="*/ 8 h 401"/>
                <a:gd name="T40" fmla="*/ 64 w 529"/>
                <a:gd name="T41" fmla="*/ 8 h 401"/>
                <a:gd name="T42" fmla="*/ 72 w 529"/>
                <a:gd name="T43" fmla="*/ 56 h 401"/>
                <a:gd name="T44" fmla="*/ 48 w 529"/>
                <a:gd name="T45" fmla="*/ 56 h 401"/>
                <a:gd name="T46" fmla="*/ 8 w 529"/>
                <a:gd name="T47" fmla="*/ 32 h 401"/>
                <a:gd name="T48" fmla="*/ 0 w 529"/>
                <a:gd name="T49" fmla="*/ 56 h 401"/>
                <a:gd name="T50" fmla="*/ 32 w 529"/>
                <a:gd name="T51" fmla="*/ 88 h 401"/>
                <a:gd name="T52" fmla="*/ 24 w 529"/>
                <a:gd name="T53" fmla="*/ 120 h 401"/>
                <a:gd name="T54" fmla="*/ 48 w 529"/>
                <a:gd name="T55" fmla="*/ 160 h 401"/>
                <a:gd name="T56" fmla="*/ 88 w 529"/>
                <a:gd name="T57" fmla="*/ 136 h 401"/>
                <a:gd name="T58" fmla="*/ 112 w 529"/>
                <a:gd name="T59" fmla="*/ 184 h 401"/>
                <a:gd name="T60" fmla="*/ 112 w 529"/>
                <a:gd name="T61" fmla="*/ 224 h 401"/>
                <a:gd name="T62" fmla="*/ 152 w 529"/>
                <a:gd name="T63" fmla="*/ 224 h 401"/>
                <a:gd name="T64" fmla="*/ 168 w 529"/>
                <a:gd name="T65" fmla="*/ 264 h 401"/>
                <a:gd name="T66" fmla="*/ 176 w 529"/>
                <a:gd name="T67" fmla="*/ 232 h 401"/>
                <a:gd name="T68" fmla="*/ 208 w 529"/>
                <a:gd name="T69" fmla="*/ 280 h 401"/>
                <a:gd name="T70" fmla="*/ 232 w 529"/>
                <a:gd name="T71" fmla="*/ 320 h 401"/>
                <a:gd name="T72" fmla="*/ 232 w 529"/>
                <a:gd name="T73" fmla="*/ 344 h 401"/>
                <a:gd name="T74" fmla="*/ 264 w 529"/>
                <a:gd name="T75" fmla="*/ 400 h 401"/>
                <a:gd name="T76" fmla="*/ 288 w 529"/>
                <a:gd name="T77" fmla="*/ 376 h 401"/>
                <a:gd name="T78" fmla="*/ 304 w 529"/>
                <a:gd name="T79" fmla="*/ 328 h 401"/>
                <a:gd name="T80" fmla="*/ 320 w 529"/>
                <a:gd name="T81" fmla="*/ 320 h 401"/>
                <a:gd name="T82" fmla="*/ 336 w 529"/>
                <a:gd name="T83" fmla="*/ 328 h 401"/>
                <a:gd name="T84" fmla="*/ 328 w 529"/>
                <a:gd name="T85" fmla="*/ 344 h 401"/>
                <a:gd name="T86" fmla="*/ 376 w 529"/>
                <a:gd name="T87" fmla="*/ 344 h 401"/>
                <a:gd name="T88" fmla="*/ 392 w 529"/>
                <a:gd name="T89" fmla="*/ 328 h 401"/>
                <a:gd name="T90" fmla="*/ 392 w 529"/>
                <a:gd name="T91" fmla="*/ 312 h 401"/>
                <a:gd name="T92" fmla="*/ 384 w 529"/>
                <a:gd name="T93" fmla="*/ 296 h 401"/>
                <a:gd name="T94" fmla="*/ 432 w 529"/>
                <a:gd name="T95" fmla="*/ 272 h 401"/>
                <a:gd name="T96" fmla="*/ 440 w 529"/>
                <a:gd name="T97" fmla="*/ 264 h 401"/>
                <a:gd name="T98" fmla="*/ 440 w 529"/>
                <a:gd name="T99" fmla="*/ 248 h 401"/>
                <a:gd name="T100" fmla="*/ 456 w 529"/>
                <a:gd name="T101" fmla="*/ 240 h 401"/>
                <a:gd name="T102" fmla="*/ 456 w 529"/>
                <a:gd name="T103" fmla="*/ 192 h 401"/>
                <a:gd name="T104" fmla="*/ 472 w 529"/>
                <a:gd name="T105" fmla="*/ 192 h 401"/>
                <a:gd name="T106" fmla="*/ 480 w 529"/>
                <a:gd name="T107" fmla="*/ 216 h 401"/>
                <a:gd name="T108" fmla="*/ 504 w 529"/>
                <a:gd name="T109" fmla="*/ 232 h 401"/>
                <a:gd name="T110" fmla="*/ 512 w 529"/>
                <a:gd name="T111" fmla="*/ 224 h 401"/>
                <a:gd name="T112" fmla="*/ 504 w 529"/>
                <a:gd name="T113" fmla="*/ 208 h 401"/>
                <a:gd name="T114" fmla="*/ 504 w 529"/>
                <a:gd name="T115" fmla="*/ 192 h 401"/>
                <a:gd name="T116" fmla="*/ 528 w 529"/>
                <a:gd name="T117" fmla="*/ 184 h 401"/>
                <a:gd name="T118" fmla="*/ 528 w 529"/>
                <a:gd name="T119" fmla="*/ 144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29" h="401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3" name="Freeform 9"/>
            <p:cNvSpPr/>
            <p:nvPr/>
          </p:nvSpPr>
          <p:spPr bwMode="gray">
            <a:xfrm>
              <a:off x="6408651" y="2330722"/>
              <a:ext cx="718975" cy="692822"/>
            </a:xfrm>
            <a:custGeom>
              <a:avLst/>
              <a:gdLst>
                <a:gd name="T0" fmla="*/ 376 w 377"/>
                <a:gd name="T1" fmla="*/ 176 h 393"/>
                <a:gd name="T2" fmla="*/ 336 w 377"/>
                <a:gd name="T3" fmla="*/ 120 h 393"/>
                <a:gd name="T4" fmla="*/ 344 w 377"/>
                <a:gd name="T5" fmla="*/ 96 h 393"/>
                <a:gd name="T6" fmla="*/ 312 w 377"/>
                <a:gd name="T7" fmla="*/ 40 h 393"/>
                <a:gd name="T8" fmla="*/ 288 w 377"/>
                <a:gd name="T9" fmla="*/ 8 h 393"/>
                <a:gd name="T10" fmla="*/ 280 w 377"/>
                <a:gd name="T11" fmla="*/ 40 h 393"/>
                <a:gd name="T12" fmla="*/ 264 w 377"/>
                <a:gd name="T13" fmla="*/ 0 h 393"/>
                <a:gd name="T14" fmla="*/ 232 w 377"/>
                <a:gd name="T15" fmla="*/ 0 h 393"/>
                <a:gd name="T16" fmla="*/ 240 w 377"/>
                <a:gd name="T17" fmla="*/ 24 h 393"/>
                <a:gd name="T18" fmla="*/ 200 w 377"/>
                <a:gd name="T19" fmla="*/ 56 h 393"/>
                <a:gd name="T20" fmla="*/ 176 w 377"/>
                <a:gd name="T21" fmla="*/ 56 h 393"/>
                <a:gd name="T22" fmla="*/ 48 w 377"/>
                <a:gd name="T23" fmla="*/ 144 h 393"/>
                <a:gd name="T24" fmla="*/ 24 w 377"/>
                <a:gd name="T25" fmla="*/ 112 h 393"/>
                <a:gd name="T26" fmla="*/ 8 w 377"/>
                <a:gd name="T27" fmla="*/ 112 h 393"/>
                <a:gd name="T28" fmla="*/ 16 w 377"/>
                <a:gd name="T29" fmla="*/ 136 h 393"/>
                <a:gd name="T30" fmla="*/ 16 w 377"/>
                <a:gd name="T31" fmla="*/ 160 h 393"/>
                <a:gd name="T32" fmla="*/ 24 w 377"/>
                <a:gd name="T33" fmla="*/ 184 h 393"/>
                <a:gd name="T34" fmla="*/ 8 w 377"/>
                <a:gd name="T35" fmla="*/ 184 h 393"/>
                <a:gd name="T36" fmla="*/ 8 w 377"/>
                <a:gd name="T37" fmla="*/ 216 h 393"/>
                <a:gd name="T38" fmla="*/ 0 w 377"/>
                <a:gd name="T39" fmla="*/ 232 h 393"/>
                <a:gd name="T40" fmla="*/ 32 w 377"/>
                <a:gd name="T41" fmla="*/ 240 h 393"/>
                <a:gd name="T42" fmla="*/ 64 w 377"/>
                <a:gd name="T43" fmla="*/ 296 h 393"/>
                <a:gd name="T44" fmla="*/ 104 w 377"/>
                <a:gd name="T45" fmla="*/ 240 h 393"/>
                <a:gd name="T46" fmla="*/ 120 w 377"/>
                <a:gd name="T47" fmla="*/ 208 h 393"/>
                <a:gd name="T48" fmla="*/ 160 w 377"/>
                <a:gd name="T49" fmla="*/ 200 h 393"/>
                <a:gd name="T50" fmla="*/ 184 w 377"/>
                <a:gd name="T51" fmla="*/ 216 h 393"/>
                <a:gd name="T52" fmla="*/ 184 w 377"/>
                <a:gd name="T53" fmla="*/ 224 h 393"/>
                <a:gd name="T54" fmla="*/ 192 w 377"/>
                <a:gd name="T55" fmla="*/ 224 h 393"/>
                <a:gd name="T56" fmla="*/ 168 w 377"/>
                <a:gd name="T57" fmla="*/ 280 h 393"/>
                <a:gd name="T58" fmla="*/ 152 w 377"/>
                <a:gd name="T59" fmla="*/ 280 h 393"/>
                <a:gd name="T60" fmla="*/ 160 w 377"/>
                <a:gd name="T61" fmla="*/ 312 h 393"/>
                <a:gd name="T62" fmla="*/ 152 w 377"/>
                <a:gd name="T63" fmla="*/ 320 h 393"/>
                <a:gd name="T64" fmla="*/ 168 w 377"/>
                <a:gd name="T65" fmla="*/ 320 h 393"/>
                <a:gd name="T66" fmla="*/ 136 w 377"/>
                <a:gd name="T67" fmla="*/ 376 h 393"/>
                <a:gd name="T68" fmla="*/ 144 w 377"/>
                <a:gd name="T69" fmla="*/ 392 h 393"/>
                <a:gd name="T70" fmla="*/ 160 w 377"/>
                <a:gd name="T71" fmla="*/ 376 h 393"/>
                <a:gd name="T72" fmla="*/ 168 w 377"/>
                <a:gd name="T73" fmla="*/ 352 h 393"/>
                <a:gd name="T74" fmla="*/ 184 w 377"/>
                <a:gd name="T75" fmla="*/ 352 h 393"/>
                <a:gd name="T76" fmla="*/ 200 w 377"/>
                <a:gd name="T77" fmla="*/ 336 h 393"/>
                <a:gd name="T78" fmla="*/ 200 w 377"/>
                <a:gd name="T79" fmla="*/ 312 h 393"/>
                <a:gd name="T80" fmla="*/ 256 w 377"/>
                <a:gd name="T81" fmla="*/ 280 h 393"/>
                <a:gd name="T82" fmla="*/ 304 w 377"/>
                <a:gd name="T83" fmla="*/ 264 h 393"/>
                <a:gd name="T84" fmla="*/ 312 w 377"/>
                <a:gd name="T85" fmla="*/ 224 h 393"/>
                <a:gd name="T86" fmla="*/ 344 w 377"/>
                <a:gd name="T87" fmla="*/ 200 h 393"/>
                <a:gd name="T88" fmla="*/ 368 w 377"/>
                <a:gd name="T89" fmla="*/ 192 h 393"/>
                <a:gd name="T90" fmla="*/ 376 w 377"/>
                <a:gd name="T91" fmla="*/ 176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77" h="393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" name="Freeform 10"/>
            <p:cNvSpPr/>
            <p:nvPr/>
          </p:nvSpPr>
          <p:spPr bwMode="gray">
            <a:xfrm>
              <a:off x="5861605" y="2487165"/>
              <a:ext cx="670664" cy="945647"/>
            </a:xfrm>
            <a:custGeom>
              <a:avLst/>
              <a:gdLst>
                <a:gd name="T0" fmla="*/ 320 w 353"/>
                <a:gd name="T1" fmla="*/ 160 h 537"/>
                <a:gd name="T2" fmla="*/ 296 w 353"/>
                <a:gd name="T3" fmla="*/ 96 h 537"/>
                <a:gd name="T4" fmla="*/ 248 w 353"/>
                <a:gd name="T5" fmla="*/ 88 h 537"/>
                <a:gd name="T6" fmla="*/ 224 w 353"/>
                <a:gd name="T7" fmla="*/ 0 h 537"/>
                <a:gd name="T8" fmla="*/ 176 w 353"/>
                <a:gd name="T9" fmla="*/ 64 h 537"/>
                <a:gd name="T10" fmla="*/ 136 w 353"/>
                <a:gd name="T11" fmla="*/ 80 h 537"/>
                <a:gd name="T12" fmla="*/ 80 w 353"/>
                <a:gd name="T13" fmla="*/ 104 h 537"/>
                <a:gd name="T14" fmla="*/ 32 w 353"/>
                <a:gd name="T15" fmla="*/ 72 h 537"/>
                <a:gd name="T16" fmla="*/ 8 w 353"/>
                <a:gd name="T17" fmla="*/ 120 h 537"/>
                <a:gd name="T18" fmla="*/ 56 w 353"/>
                <a:gd name="T19" fmla="*/ 200 h 537"/>
                <a:gd name="T20" fmla="*/ 24 w 353"/>
                <a:gd name="T21" fmla="*/ 232 h 537"/>
                <a:gd name="T22" fmla="*/ 64 w 353"/>
                <a:gd name="T23" fmla="*/ 272 h 537"/>
                <a:gd name="T24" fmla="*/ 32 w 353"/>
                <a:gd name="T25" fmla="*/ 288 h 537"/>
                <a:gd name="T26" fmla="*/ 16 w 353"/>
                <a:gd name="T27" fmla="*/ 328 h 537"/>
                <a:gd name="T28" fmla="*/ 32 w 353"/>
                <a:gd name="T29" fmla="*/ 400 h 537"/>
                <a:gd name="T30" fmla="*/ 24 w 353"/>
                <a:gd name="T31" fmla="*/ 512 h 537"/>
                <a:gd name="T32" fmla="*/ 88 w 353"/>
                <a:gd name="T33" fmla="*/ 528 h 537"/>
                <a:gd name="T34" fmla="*/ 112 w 353"/>
                <a:gd name="T35" fmla="*/ 512 h 537"/>
                <a:gd name="T36" fmla="*/ 152 w 353"/>
                <a:gd name="T37" fmla="*/ 424 h 537"/>
                <a:gd name="T38" fmla="*/ 232 w 353"/>
                <a:gd name="T39" fmla="*/ 376 h 537"/>
                <a:gd name="T40" fmla="*/ 240 w 353"/>
                <a:gd name="T41" fmla="*/ 344 h 537"/>
                <a:gd name="T42" fmla="*/ 192 w 353"/>
                <a:gd name="T43" fmla="*/ 320 h 537"/>
                <a:gd name="T44" fmla="*/ 184 w 353"/>
                <a:gd name="T45" fmla="*/ 288 h 537"/>
                <a:gd name="T46" fmla="*/ 160 w 353"/>
                <a:gd name="T47" fmla="*/ 264 h 537"/>
                <a:gd name="T48" fmla="*/ 104 w 353"/>
                <a:gd name="T49" fmla="*/ 256 h 537"/>
                <a:gd name="T50" fmla="*/ 136 w 353"/>
                <a:gd name="T51" fmla="*/ 168 h 537"/>
                <a:gd name="T52" fmla="*/ 160 w 353"/>
                <a:gd name="T53" fmla="*/ 136 h 537"/>
                <a:gd name="T54" fmla="*/ 192 w 353"/>
                <a:gd name="T55" fmla="*/ 152 h 537"/>
                <a:gd name="T56" fmla="*/ 208 w 353"/>
                <a:gd name="T57" fmla="*/ 184 h 537"/>
                <a:gd name="T58" fmla="*/ 224 w 353"/>
                <a:gd name="T59" fmla="*/ 200 h 537"/>
                <a:gd name="T60" fmla="*/ 256 w 353"/>
                <a:gd name="T61" fmla="*/ 256 h 537"/>
                <a:gd name="T62" fmla="*/ 272 w 353"/>
                <a:gd name="T63" fmla="*/ 288 h 537"/>
                <a:gd name="T64" fmla="*/ 328 w 353"/>
                <a:gd name="T65" fmla="*/ 216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53" h="537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6" name="Freeform 11"/>
            <p:cNvSpPr/>
            <p:nvPr/>
          </p:nvSpPr>
          <p:spPr bwMode="gray">
            <a:xfrm>
              <a:off x="6056268" y="2727418"/>
              <a:ext cx="215977" cy="224888"/>
            </a:xfrm>
            <a:custGeom>
              <a:avLst/>
              <a:gdLst>
                <a:gd name="T0" fmla="*/ 112 w 113"/>
                <a:gd name="T1" fmla="*/ 64 h 129"/>
                <a:gd name="T2" fmla="*/ 96 w 113"/>
                <a:gd name="T3" fmla="*/ 40 h 129"/>
                <a:gd name="T4" fmla="*/ 112 w 113"/>
                <a:gd name="T5" fmla="*/ 16 h 129"/>
                <a:gd name="T6" fmla="*/ 80 w 113"/>
                <a:gd name="T7" fmla="*/ 16 h 129"/>
                <a:gd name="T8" fmla="*/ 72 w 113"/>
                <a:gd name="T9" fmla="*/ 0 h 129"/>
                <a:gd name="T10" fmla="*/ 56 w 113"/>
                <a:gd name="T11" fmla="*/ 0 h 129"/>
                <a:gd name="T12" fmla="*/ 48 w 113"/>
                <a:gd name="T13" fmla="*/ 32 h 129"/>
                <a:gd name="T14" fmla="*/ 32 w 113"/>
                <a:gd name="T15" fmla="*/ 32 h 129"/>
                <a:gd name="T16" fmla="*/ 0 w 113"/>
                <a:gd name="T17" fmla="*/ 88 h 129"/>
                <a:gd name="T18" fmla="*/ 0 w 113"/>
                <a:gd name="T19" fmla="*/ 120 h 129"/>
                <a:gd name="T20" fmla="*/ 32 w 113"/>
                <a:gd name="T21" fmla="*/ 120 h 129"/>
                <a:gd name="T22" fmla="*/ 48 w 113"/>
                <a:gd name="T23" fmla="*/ 128 h 129"/>
                <a:gd name="T24" fmla="*/ 80 w 113"/>
                <a:gd name="T25" fmla="*/ 112 h 129"/>
                <a:gd name="T26" fmla="*/ 80 w 113"/>
                <a:gd name="T27" fmla="*/ 96 h 129"/>
                <a:gd name="T28" fmla="*/ 72 w 113"/>
                <a:gd name="T29" fmla="*/ 80 h 129"/>
                <a:gd name="T30" fmla="*/ 96 w 113"/>
                <a:gd name="T31" fmla="*/ 80 h 129"/>
                <a:gd name="T32" fmla="*/ 112 w 113"/>
                <a:gd name="T33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" h="129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7" name="Freeform 12"/>
            <p:cNvSpPr/>
            <p:nvPr/>
          </p:nvSpPr>
          <p:spPr bwMode="gray">
            <a:xfrm>
              <a:off x="6194095" y="2837767"/>
              <a:ext cx="170508" cy="213713"/>
            </a:xfrm>
            <a:custGeom>
              <a:avLst/>
              <a:gdLst>
                <a:gd name="T0" fmla="*/ 88 w 89"/>
                <a:gd name="T1" fmla="*/ 80 h 121"/>
                <a:gd name="T2" fmla="*/ 80 w 89"/>
                <a:gd name="T3" fmla="*/ 56 h 121"/>
                <a:gd name="T4" fmla="*/ 56 w 89"/>
                <a:gd name="T5" fmla="*/ 40 h 121"/>
                <a:gd name="T6" fmla="*/ 48 w 89"/>
                <a:gd name="T7" fmla="*/ 8 h 121"/>
                <a:gd name="T8" fmla="*/ 32 w 89"/>
                <a:gd name="T9" fmla="*/ 0 h 121"/>
                <a:gd name="T10" fmla="*/ 24 w 89"/>
                <a:gd name="T11" fmla="*/ 8 h 121"/>
                <a:gd name="T12" fmla="*/ 32 w 89"/>
                <a:gd name="T13" fmla="*/ 48 h 121"/>
                <a:gd name="T14" fmla="*/ 8 w 89"/>
                <a:gd name="T15" fmla="*/ 48 h 121"/>
                <a:gd name="T16" fmla="*/ 0 w 89"/>
                <a:gd name="T17" fmla="*/ 112 h 121"/>
                <a:gd name="T18" fmla="*/ 16 w 89"/>
                <a:gd name="T19" fmla="*/ 120 h 121"/>
                <a:gd name="T20" fmla="*/ 56 w 89"/>
                <a:gd name="T21" fmla="*/ 112 h 121"/>
                <a:gd name="T22" fmla="*/ 56 w 89"/>
                <a:gd name="T23" fmla="*/ 80 h 121"/>
                <a:gd name="T24" fmla="*/ 88 w 89"/>
                <a:gd name="T25" fmla="*/ 8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21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8" name="Freeform 13"/>
            <p:cNvSpPr/>
            <p:nvPr/>
          </p:nvSpPr>
          <p:spPr bwMode="gray">
            <a:xfrm>
              <a:off x="6194095" y="2853132"/>
              <a:ext cx="65361" cy="71238"/>
            </a:xfrm>
            <a:custGeom>
              <a:avLst/>
              <a:gdLst>
                <a:gd name="T0" fmla="*/ 32 w 33"/>
                <a:gd name="T1" fmla="*/ 40 h 41"/>
                <a:gd name="T2" fmla="*/ 8 w 33"/>
                <a:gd name="T3" fmla="*/ 40 h 41"/>
                <a:gd name="T4" fmla="*/ 8 w 33"/>
                <a:gd name="T5" fmla="*/ 24 h 41"/>
                <a:gd name="T6" fmla="*/ 0 w 33"/>
                <a:gd name="T7" fmla="*/ 0 h 41"/>
                <a:gd name="T8" fmla="*/ 24 w 33"/>
                <a:gd name="T9" fmla="*/ 8 h 41"/>
                <a:gd name="T10" fmla="*/ 32 w 33"/>
                <a:gd name="T11" fmla="*/ 4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41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4"/>
            <p:cNvSpPr/>
            <p:nvPr/>
          </p:nvSpPr>
          <p:spPr bwMode="gray">
            <a:xfrm>
              <a:off x="6042059" y="3107353"/>
              <a:ext cx="826963" cy="508442"/>
            </a:xfrm>
            <a:custGeom>
              <a:avLst/>
              <a:gdLst>
                <a:gd name="T0" fmla="*/ 152 w 433"/>
                <a:gd name="T1" fmla="*/ 8 h 289"/>
                <a:gd name="T2" fmla="*/ 136 w 433"/>
                <a:gd name="T3" fmla="*/ 24 h 289"/>
                <a:gd name="T4" fmla="*/ 96 w 433"/>
                <a:gd name="T5" fmla="*/ 32 h 289"/>
                <a:gd name="T6" fmla="*/ 56 w 433"/>
                <a:gd name="T7" fmla="*/ 72 h 289"/>
                <a:gd name="T8" fmla="*/ 16 w 433"/>
                <a:gd name="T9" fmla="*/ 128 h 289"/>
                <a:gd name="T10" fmla="*/ 16 w 433"/>
                <a:gd name="T11" fmla="*/ 160 h 289"/>
                <a:gd name="T12" fmla="*/ 32 w 433"/>
                <a:gd name="T13" fmla="*/ 184 h 289"/>
                <a:gd name="T14" fmla="*/ 48 w 433"/>
                <a:gd name="T15" fmla="*/ 176 h 289"/>
                <a:gd name="T16" fmla="*/ 64 w 433"/>
                <a:gd name="T17" fmla="*/ 176 h 289"/>
                <a:gd name="T18" fmla="*/ 8 w 433"/>
                <a:gd name="T19" fmla="*/ 224 h 289"/>
                <a:gd name="T20" fmla="*/ 0 w 433"/>
                <a:gd name="T21" fmla="*/ 248 h 289"/>
                <a:gd name="T22" fmla="*/ 16 w 433"/>
                <a:gd name="T23" fmla="*/ 256 h 289"/>
                <a:gd name="T24" fmla="*/ 48 w 433"/>
                <a:gd name="T25" fmla="*/ 288 h 289"/>
                <a:gd name="T26" fmla="*/ 80 w 433"/>
                <a:gd name="T27" fmla="*/ 288 h 289"/>
                <a:gd name="T28" fmla="*/ 96 w 433"/>
                <a:gd name="T29" fmla="*/ 272 h 289"/>
                <a:gd name="T30" fmla="*/ 96 w 433"/>
                <a:gd name="T31" fmla="*/ 256 h 289"/>
                <a:gd name="T32" fmla="*/ 112 w 433"/>
                <a:gd name="T33" fmla="*/ 264 h 289"/>
                <a:gd name="T34" fmla="*/ 120 w 433"/>
                <a:gd name="T35" fmla="*/ 272 h 289"/>
                <a:gd name="T36" fmla="*/ 152 w 433"/>
                <a:gd name="T37" fmla="*/ 288 h 289"/>
                <a:gd name="T38" fmla="*/ 168 w 433"/>
                <a:gd name="T39" fmla="*/ 272 h 289"/>
                <a:gd name="T40" fmla="*/ 192 w 433"/>
                <a:gd name="T41" fmla="*/ 272 h 289"/>
                <a:gd name="T42" fmla="*/ 192 w 433"/>
                <a:gd name="T43" fmla="*/ 288 h 289"/>
                <a:gd name="T44" fmla="*/ 208 w 433"/>
                <a:gd name="T45" fmla="*/ 280 h 289"/>
                <a:gd name="T46" fmla="*/ 240 w 433"/>
                <a:gd name="T47" fmla="*/ 232 h 289"/>
                <a:gd name="T48" fmla="*/ 256 w 433"/>
                <a:gd name="T49" fmla="*/ 232 h 289"/>
                <a:gd name="T50" fmla="*/ 296 w 433"/>
                <a:gd name="T51" fmla="*/ 168 h 289"/>
                <a:gd name="T52" fmla="*/ 296 w 433"/>
                <a:gd name="T53" fmla="*/ 144 h 289"/>
                <a:gd name="T54" fmla="*/ 304 w 433"/>
                <a:gd name="T55" fmla="*/ 136 h 289"/>
                <a:gd name="T56" fmla="*/ 312 w 433"/>
                <a:gd name="T57" fmla="*/ 152 h 289"/>
                <a:gd name="T58" fmla="*/ 344 w 433"/>
                <a:gd name="T59" fmla="*/ 96 h 289"/>
                <a:gd name="T60" fmla="*/ 376 w 433"/>
                <a:gd name="T61" fmla="*/ 80 h 289"/>
                <a:gd name="T62" fmla="*/ 376 w 433"/>
                <a:gd name="T63" fmla="*/ 88 h 289"/>
                <a:gd name="T64" fmla="*/ 400 w 433"/>
                <a:gd name="T65" fmla="*/ 64 h 289"/>
                <a:gd name="T66" fmla="*/ 416 w 433"/>
                <a:gd name="T67" fmla="*/ 72 h 289"/>
                <a:gd name="T68" fmla="*/ 432 w 433"/>
                <a:gd name="T69" fmla="*/ 24 h 289"/>
                <a:gd name="T70" fmla="*/ 424 w 433"/>
                <a:gd name="T71" fmla="*/ 16 h 289"/>
                <a:gd name="T72" fmla="*/ 400 w 433"/>
                <a:gd name="T73" fmla="*/ 16 h 289"/>
                <a:gd name="T74" fmla="*/ 384 w 433"/>
                <a:gd name="T75" fmla="*/ 24 h 289"/>
                <a:gd name="T76" fmla="*/ 344 w 433"/>
                <a:gd name="T77" fmla="*/ 24 h 289"/>
                <a:gd name="T78" fmla="*/ 328 w 433"/>
                <a:gd name="T79" fmla="*/ 0 h 289"/>
                <a:gd name="T80" fmla="*/ 272 w 433"/>
                <a:gd name="T81" fmla="*/ 40 h 289"/>
                <a:gd name="T82" fmla="*/ 264 w 433"/>
                <a:gd name="T83" fmla="*/ 64 h 289"/>
                <a:gd name="T84" fmla="*/ 248 w 433"/>
                <a:gd name="T85" fmla="*/ 64 h 289"/>
                <a:gd name="T86" fmla="*/ 200 w 433"/>
                <a:gd name="T87" fmla="*/ 64 h 289"/>
                <a:gd name="T88" fmla="*/ 200 w 433"/>
                <a:gd name="T89" fmla="*/ 48 h 289"/>
                <a:gd name="T90" fmla="*/ 216 w 433"/>
                <a:gd name="T91" fmla="*/ 32 h 289"/>
                <a:gd name="T92" fmla="*/ 200 w 433"/>
                <a:gd name="T93" fmla="*/ 0 h 289"/>
                <a:gd name="T94" fmla="*/ 176 w 433"/>
                <a:gd name="T95" fmla="*/ 0 h 289"/>
                <a:gd name="T96" fmla="*/ 168 w 433"/>
                <a:gd name="T97" fmla="*/ 0 h 289"/>
                <a:gd name="T98" fmla="*/ 160 w 433"/>
                <a:gd name="T99" fmla="*/ 16 h 289"/>
                <a:gd name="T100" fmla="*/ 152 w 433"/>
                <a:gd name="T101" fmla="*/ 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289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5"/>
            <p:cNvSpPr/>
            <p:nvPr/>
          </p:nvSpPr>
          <p:spPr bwMode="gray">
            <a:xfrm>
              <a:off x="6212567" y="3515224"/>
              <a:ext cx="684873" cy="562918"/>
            </a:xfrm>
            <a:custGeom>
              <a:avLst/>
              <a:gdLst>
                <a:gd name="T0" fmla="*/ 168 w 361"/>
                <a:gd name="T1" fmla="*/ 0 h 321"/>
                <a:gd name="T2" fmla="*/ 152 w 361"/>
                <a:gd name="T3" fmla="*/ 0 h 321"/>
                <a:gd name="T4" fmla="*/ 120 w 361"/>
                <a:gd name="T5" fmla="*/ 48 h 321"/>
                <a:gd name="T6" fmla="*/ 96 w 361"/>
                <a:gd name="T7" fmla="*/ 56 h 321"/>
                <a:gd name="T8" fmla="*/ 96 w 361"/>
                <a:gd name="T9" fmla="*/ 40 h 321"/>
                <a:gd name="T10" fmla="*/ 80 w 361"/>
                <a:gd name="T11" fmla="*/ 40 h 321"/>
                <a:gd name="T12" fmla="*/ 64 w 361"/>
                <a:gd name="T13" fmla="*/ 56 h 321"/>
                <a:gd name="T14" fmla="*/ 32 w 361"/>
                <a:gd name="T15" fmla="*/ 40 h 321"/>
                <a:gd name="T16" fmla="*/ 24 w 361"/>
                <a:gd name="T17" fmla="*/ 32 h 321"/>
                <a:gd name="T18" fmla="*/ 8 w 361"/>
                <a:gd name="T19" fmla="*/ 24 h 321"/>
                <a:gd name="T20" fmla="*/ 8 w 361"/>
                <a:gd name="T21" fmla="*/ 40 h 321"/>
                <a:gd name="T22" fmla="*/ 0 w 361"/>
                <a:gd name="T23" fmla="*/ 48 h 321"/>
                <a:gd name="T24" fmla="*/ 32 w 361"/>
                <a:gd name="T25" fmla="*/ 56 h 321"/>
                <a:gd name="T26" fmla="*/ 40 w 361"/>
                <a:gd name="T27" fmla="*/ 80 h 321"/>
                <a:gd name="T28" fmla="*/ 56 w 361"/>
                <a:gd name="T29" fmla="*/ 80 h 321"/>
                <a:gd name="T30" fmla="*/ 80 w 361"/>
                <a:gd name="T31" fmla="*/ 112 h 321"/>
                <a:gd name="T32" fmla="*/ 104 w 361"/>
                <a:gd name="T33" fmla="*/ 104 h 321"/>
                <a:gd name="T34" fmla="*/ 104 w 361"/>
                <a:gd name="T35" fmla="*/ 144 h 321"/>
                <a:gd name="T36" fmla="*/ 136 w 361"/>
                <a:gd name="T37" fmla="*/ 184 h 321"/>
                <a:gd name="T38" fmla="*/ 152 w 361"/>
                <a:gd name="T39" fmla="*/ 184 h 321"/>
                <a:gd name="T40" fmla="*/ 160 w 361"/>
                <a:gd name="T41" fmla="*/ 168 h 321"/>
                <a:gd name="T42" fmla="*/ 184 w 361"/>
                <a:gd name="T43" fmla="*/ 192 h 321"/>
                <a:gd name="T44" fmla="*/ 168 w 361"/>
                <a:gd name="T45" fmla="*/ 208 h 321"/>
                <a:gd name="T46" fmla="*/ 160 w 361"/>
                <a:gd name="T47" fmla="*/ 200 h 321"/>
                <a:gd name="T48" fmla="*/ 144 w 361"/>
                <a:gd name="T49" fmla="*/ 192 h 321"/>
                <a:gd name="T50" fmla="*/ 144 w 361"/>
                <a:gd name="T51" fmla="*/ 224 h 321"/>
                <a:gd name="T52" fmla="*/ 136 w 361"/>
                <a:gd name="T53" fmla="*/ 240 h 321"/>
                <a:gd name="T54" fmla="*/ 160 w 361"/>
                <a:gd name="T55" fmla="*/ 272 h 321"/>
                <a:gd name="T56" fmla="*/ 160 w 361"/>
                <a:gd name="T57" fmla="*/ 296 h 321"/>
                <a:gd name="T58" fmla="*/ 200 w 361"/>
                <a:gd name="T59" fmla="*/ 296 h 321"/>
                <a:gd name="T60" fmla="*/ 216 w 361"/>
                <a:gd name="T61" fmla="*/ 312 h 321"/>
                <a:gd name="T62" fmla="*/ 240 w 361"/>
                <a:gd name="T63" fmla="*/ 304 h 321"/>
                <a:gd name="T64" fmla="*/ 272 w 361"/>
                <a:gd name="T65" fmla="*/ 320 h 321"/>
                <a:gd name="T66" fmla="*/ 296 w 361"/>
                <a:gd name="T67" fmla="*/ 296 h 321"/>
                <a:gd name="T68" fmla="*/ 320 w 361"/>
                <a:gd name="T69" fmla="*/ 256 h 321"/>
                <a:gd name="T70" fmla="*/ 288 w 361"/>
                <a:gd name="T71" fmla="*/ 240 h 321"/>
                <a:gd name="T72" fmla="*/ 320 w 361"/>
                <a:gd name="T73" fmla="*/ 232 h 321"/>
                <a:gd name="T74" fmla="*/ 328 w 361"/>
                <a:gd name="T75" fmla="*/ 240 h 321"/>
                <a:gd name="T76" fmla="*/ 360 w 361"/>
                <a:gd name="T77" fmla="*/ 232 h 321"/>
                <a:gd name="T78" fmla="*/ 360 w 361"/>
                <a:gd name="T79" fmla="*/ 224 h 321"/>
                <a:gd name="T80" fmla="*/ 320 w 361"/>
                <a:gd name="T81" fmla="*/ 200 h 321"/>
                <a:gd name="T82" fmla="*/ 320 w 361"/>
                <a:gd name="T83" fmla="*/ 184 h 321"/>
                <a:gd name="T84" fmla="*/ 304 w 361"/>
                <a:gd name="T85" fmla="*/ 176 h 321"/>
                <a:gd name="T86" fmla="*/ 288 w 361"/>
                <a:gd name="T87" fmla="*/ 168 h 321"/>
                <a:gd name="T88" fmla="*/ 272 w 361"/>
                <a:gd name="T89" fmla="*/ 128 h 321"/>
                <a:gd name="T90" fmla="*/ 232 w 361"/>
                <a:gd name="T91" fmla="*/ 64 h 321"/>
                <a:gd name="T92" fmla="*/ 232 w 361"/>
                <a:gd name="T93" fmla="*/ 40 h 321"/>
                <a:gd name="T94" fmla="*/ 192 w 361"/>
                <a:gd name="T95" fmla="*/ 32 h 321"/>
                <a:gd name="T96" fmla="*/ 176 w 361"/>
                <a:gd name="T97" fmla="*/ 24 h 321"/>
                <a:gd name="T98" fmla="*/ 168 w 361"/>
                <a:gd name="T99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61" h="32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854" name="Freeform 16"/>
            <p:cNvSpPr/>
            <p:nvPr/>
          </p:nvSpPr>
          <p:spPr>
            <a:xfrm>
              <a:off x="5573186" y="4135426"/>
              <a:ext cx="368490" cy="67389"/>
            </a:xfrm>
            <a:custGeom>
              <a:avLst/>
              <a:gdLst/>
              <a:ahLst/>
              <a:cxnLst>
                <a:cxn ang="0">
                  <a:pos x="2147483647" y="0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</a:cxnLst>
              <a:pathLst>
                <a:path w="65" h="57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solidFill>
              <a:schemeClr val="accent2"/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2" name="Freeform 17"/>
            <p:cNvSpPr/>
            <p:nvPr/>
          </p:nvSpPr>
          <p:spPr bwMode="gray">
            <a:xfrm>
              <a:off x="6471171" y="4033444"/>
              <a:ext cx="456108" cy="522410"/>
            </a:xfrm>
            <a:custGeom>
              <a:avLst/>
              <a:gdLst>
                <a:gd name="T0" fmla="*/ 184 w 241"/>
                <a:gd name="T1" fmla="*/ 16 h 297"/>
                <a:gd name="T2" fmla="*/ 160 w 241"/>
                <a:gd name="T3" fmla="*/ 0 h 297"/>
                <a:gd name="T4" fmla="*/ 136 w 241"/>
                <a:gd name="T5" fmla="*/ 24 h 297"/>
                <a:gd name="T6" fmla="*/ 104 w 241"/>
                <a:gd name="T7" fmla="*/ 8 h 297"/>
                <a:gd name="T8" fmla="*/ 80 w 241"/>
                <a:gd name="T9" fmla="*/ 16 h 297"/>
                <a:gd name="T10" fmla="*/ 72 w 241"/>
                <a:gd name="T11" fmla="*/ 32 h 297"/>
                <a:gd name="T12" fmla="*/ 64 w 241"/>
                <a:gd name="T13" fmla="*/ 48 h 297"/>
                <a:gd name="T14" fmla="*/ 72 w 241"/>
                <a:gd name="T15" fmla="*/ 72 h 297"/>
                <a:gd name="T16" fmla="*/ 56 w 241"/>
                <a:gd name="T17" fmla="*/ 72 h 297"/>
                <a:gd name="T18" fmla="*/ 48 w 241"/>
                <a:gd name="T19" fmla="*/ 64 h 297"/>
                <a:gd name="T20" fmla="*/ 40 w 241"/>
                <a:gd name="T21" fmla="*/ 64 h 297"/>
                <a:gd name="T22" fmla="*/ 40 w 241"/>
                <a:gd name="T23" fmla="*/ 80 h 297"/>
                <a:gd name="T24" fmla="*/ 40 w 241"/>
                <a:gd name="T25" fmla="*/ 96 h 297"/>
                <a:gd name="T26" fmla="*/ 40 w 241"/>
                <a:gd name="T27" fmla="*/ 96 h 297"/>
                <a:gd name="T28" fmla="*/ 40 w 241"/>
                <a:gd name="T29" fmla="*/ 112 h 297"/>
                <a:gd name="T30" fmla="*/ 8 w 241"/>
                <a:gd name="T31" fmla="*/ 136 h 297"/>
                <a:gd name="T32" fmla="*/ 0 w 241"/>
                <a:gd name="T33" fmla="*/ 144 h 297"/>
                <a:gd name="T34" fmla="*/ 0 w 241"/>
                <a:gd name="T35" fmla="*/ 176 h 297"/>
                <a:gd name="T36" fmla="*/ 24 w 241"/>
                <a:gd name="T37" fmla="*/ 192 h 297"/>
                <a:gd name="T38" fmla="*/ 24 w 241"/>
                <a:gd name="T39" fmla="*/ 232 h 297"/>
                <a:gd name="T40" fmla="*/ 48 w 241"/>
                <a:gd name="T41" fmla="*/ 232 h 297"/>
                <a:gd name="T42" fmla="*/ 48 w 241"/>
                <a:gd name="T43" fmla="*/ 248 h 297"/>
                <a:gd name="T44" fmla="*/ 56 w 241"/>
                <a:gd name="T45" fmla="*/ 264 h 297"/>
                <a:gd name="T46" fmla="*/ 64 w 241"/>
                <a:gd name="T47" fmla="*/ 288 h 297"/>
                <a:gd name="T48" fmla="*/ 88 w 241"/>
                <a:gd name="T49" fmla="*/ 288 h 297"/>
                <a:gd name="T50" fmla="*/ 104 w 241"/>
                <a:gd name="T51" fmla="*/ 264 h 297"/>
                <a:gd name="T52" fmla="*/ 112 w 241"/>
                <a:gd name="T53" fmla="*/ 264 h 297"/>
                <a:gd name="T54" fmla="*/ 112 w 241"/>
                <a:gd name="T55" fmla="*/ 280 h 297"/>
                <a:gd name="T56" fmla="*/ 120 w 241"/>
                <a:gd name="T57" fmla="*/ 288 h 297"/>
                <a:gd name="T58" fmla="*/ 136 w 241"/>
                <a:gd name="T59" fmla="*/ 288 h 297"/>
                <a:gd name="T60" fmla="*/ 136 w 241"/>
                <a:gd name="T61" fmla="*/ 280 h 297"/>
                <a:gd name="T62" fmla="*/ 152 w 241"/>
                <a:gd name="T63" fmla="*/ 280 h 297"/>
                <a:gd name="T64" fmla="*/ 152 w 241"/>
                <a:gd name="T65" fmla="*/ 288 h 297"/>
                <a:gd name="T66" fmla="*/ 160 w 241"/>
                <a:gd name="T67" fmla="*/ 296 h 297"/>
                <a:gd name="T68" fmla="*/ 176 w 241"/>
                <a:gd name="T69" fmla="*/ 288 h 297"/>
                <a:gd name="T70" fmla="*/ 184 w 241"/>
                <a:gd name="T71" fmla="*/ 256 h 297"/>
                <a:gd name="T72" fmla="*/ 184 w 241"/>
                <a:gd name="T73" fmla="*/ 224 h 297"/>
                <a:gd name="T74" fmla="*/ 200 w 241"/>
                <a:gd name="T75" fmla="*/ 224 h 297"/>
                <a:gd name="T76" fmla="*/ 200 w 241"/>
                <a:gd name="T77" fmla="*/ 216 h 297"/>
                <a:gd name="T78" fmla="*/ 200 w 241"/>
                <a:gd name="T79" fmla="*/ 200 h 297"/>
                <a:gd name="T80" fmla="*/ 216 w 241"/>
                <a:gd name="T81" fmla="*/ 216 h 297"/>
                <a:gd name="T82" fmla="*/ 232 w 241"/>
                <a:gd name="T83" fmla="*/ 192 h 297"/>
                <a:gd name="T84" fmla="*/ 216 w 241"/>
                <a:gd name="T85" fmla="*/ 176 h 297"/>
                <a:gd name="T86" fmla="*/ 216 w 241"/>
                <a:gd name="T87" fmla="*/ 168 h 297"/>
                <a:gd name="T88" fmla="*/ 232 w 241"/>
                <a:gd name="T89" fmla="*/ 160 h 297"/>
                <a:gd name="T90" fmla="*/ 224 w 241"/>
                <a:gd name="T91" fmla="*/ 136 h 297"/>
                <a:gd name="T92" fmla="*/ 216 w 241"/>
                <a:gd name="T93" fmla="*/ 128 h 297"/>
                <a:gd name="T94" fmla="*/ 240 w 241"/>
                <a:gd name="T95" fmla="*/ 136 h 297"/>
                <a:gd name="T96" fmla="*/ 240 w 241"/>
                <a:gd name="T97" fmla="*/ 104 h 297"/>
                <a:gd name="T98" fmla="*/ 216 w 241"/>
                <a:gd name="T99" fmla="*/ 120 h 297"/>
                <a:gd name="T100" fmla="*/ 240 w 241"/>
                <a:gd name="T101" fmla="*/ 80 h 297"/>
                <a:gd name="T102" fmla="*/ 200 w 241"/>
                <a:gd name="T103" fmla="*/ 56 h 297"/>
                <a:gd name="T104" fmla="*/ 176 w 241"/>
                <a:gd name="T105" fmla="*/ 56 h 297"/>
                <a:gd name="T106" fmla="*/ 160 w 241"/>
                <a:gd name="T107" fmla="*/ 72 h 297"/>
                <a:gd name="T108" fmla="*/ 152 w 241"/>
                <a:gd name="T109" fmla="*/ 48 h 297"/>
                <a:gd name="T110" fmla="*/ 160 w 241"/>
                <a:gd name="T111" fmla="*/ 40 h 297"/>
                <a:gd name="T112" fmla="*/ 184 w 241"/>
                <a:gd name="T113" fmla="*/ 16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41" h="297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18"/>
            <p:cNvSpPr/>
            <p:nvPr/>
          </p:nvSpPr>
          <p:spPr bwMode="gray">
            <a:xfrm>
              <a:off x="6240985" y="4444109"/>
              <a:ext cx="520049" cy="648124"/>
            </a:xfrm>
            <a:custGeom>
              <a:avLst/>
              <a:gdLst>
                <a:gd name="T0" fmla="*/ 272 w 273"/>
                <a:gd name="T1" fmla="*/ 56 h 369"/>
                <a:gd name="T2" fmla="*/ 272 w 273"/>
                <a:gd name="T3" fmla="*/ 48 h 369"/>
                <a:gd name="T4" fmla="*/ 256 w 273"/>
                <a:gd name="T5" fmla="*/ 48 h 369"/>
                <a:gd name="T6" fmla="*/ 256 w 273"/>
                <a:gd name="T7" fmla="*/ 56 h 369"/>
                <a:gd name="T8" fmla="*/ 240 w 273"/>
                <a:gd name="T9" fmla="*/ 56 h 369"/>
                <a:gd name="T10" fmla="*/ 232 w 273"/>
                <a:gd name="T11" fmla="*/ 56 h 369"/>
                <a:gd name="T12" fmla="*/ 232 w 273"/>
                <a:gd name="T13" fmla="*/ 32 h 369"/>
                <a:gd name="T14" fmla="*/ 224 w 273"/>
                <a:gd name="T15" fmla="*/ 32 h 369"/>
                <a:gd name="T16" fmla="*/ 208 w 273"/>
                <a:gd name="T17" fmla="*/ 56 h 369"/>
                <a:gd name="T18" fmla="*/ 184 w 273"/>
                <a:gd name="T19" fmla="*/ 56 h 369"/>
                <a:gd name="T20" fmla="*/ 176 w 273"/>
                <a:gd name="T21" fmla="*/ 32 h 369"/>
                <a:gd name="T22" fmla="*/ 168 w 273"/>
                <a:gd name="T23" fmla="*/ 16 h 369"/>
                <a:gd name="T24" fmla="*/ 160 w 273"/>
                <a:gd name="T25" fmla="*/ 0 h 369"/>
                <a:gd name="T26" fmla="*/ 144 w 273"/>
                <a:gd name="T27" fmla="*/ 0 h 369"/>
                <a:gd name="T28" fmla="*/ 144 w 273"/>
                <a:gd name="T29" fmla="*/ 8 h 369"/>
                <a:gd name="T30" fmla="*/ 112 w 273"/>
                <a:gd name="T31" fmla="*/ 16 h 369"/>
                <a:gd name="T32" fmla="*/ 112 w 273"/>
                <a:gd name="T33" fmla="*/ 32 h 369"/>
                <a:gd name="T34" fmla="*/ 80 w 273"/>
                <a:gd name="T35" fmla="*/ 32 h 369"/>
                <a:gd name="T36" fmla="*/ 64 w 273"/>
                <a:gd name="T37" fmla="*/ 48 h 369"/>
                <a:gd name="T38" fmla="*/ 64 w 273"/>
                <a:gd name="T39" fmla="*/ 72 h 369"/>
                <a:gd name="T40" fmla="*/ 72 w 273"/>
                <a:gd name="T41" fmla="*/ 88 h 369"/>
                <a:gd name="T42" fmla="*/ 48 w 273"/>
                <a:gd name="T43" fmla="*/ 112 h 369"/>
                <a:gd name="T44" fmla="*/ 40 w 273"/>
                <a:gd name="T45" fmla="*/ 112 h 369"/>
                <a:gd name="T46" fmla="*/ 32 w 273"/>
                <a:gd name="T47" fmla="*/ 144 h 369"/>
                <a:gd name="T48" fmla="*/ 32 w 273"/>
                <a:gd name="T49" fmla="*/ 160 h 369"/>
                <a:gd name="T50" fmla="*/ 32 w 273"/>
                <a:gd name="T51" fmla="*/ 176 h 369"/>
                <a:gd name="T52" fmla="*/ 16 w 273"/>
                <a:gd name="T53" fmla="*/ 200 h 369"/>
                <a:gd name="T54" fmla="*/ 8 w 273"/>
                <a:gd name="T55" fmla="*/ 216 h 369"/>
                <a:gd name="T56" fmla="*/ 0 w 273"/>
                <a:gd name="T57" fmla="*/ 256 h 369"/>
                <a:gd name="T58" fmla="*/ 8 w 273"/>
                <a:gd name="T59" fmla="*/ 272 h 369"/>
                <a:gd name="T60" fmla="*/ 56 w 273"/>
                <a:gd name="T61" fmla="*/ 272 h 369"/>
                <a:gd name="T62" fmla="*/ 80 w 273"/>
                <a:gd name="T63" fmla="*/ 328 h 369"/>
                <a:gd name="T64" fmla="*/ 88 w 273"/>
                <a:gd name="T65" fmla="*/ 368 h 369"/>
                <a:gd name="T66" fmla="*/ 112 w 273"/>
                <a:gd name="T67" fmla="*/ 328 h 369"/>
                <a:gd name="T68" fmla="*/ 120 w 273"/>
                <a:gd name="T69" fmla="*/ 336 h 369"/>
                <a:gd name="T70" fmla="*/ 152 w 273"/>
                <a:gd name="T71" fmla="*/ 304 h 369"/>
                <a:gd name="T72" fmla="*/ 152 w 273"/>
                <a:gd name="T73" fmla="*/ 280 h 369"/>
                <a:gd name="T74" fmla="*/ 184 w 273"/>
                <a:gd name="T75" fmla="*/ 272 h 369"/>
                <a:gd name="T76" fmla="*/ 200 w 273"/>
                <a:gd name="T77" fmla="*/ 232 h 369"/>
                <a:gd name="T78" fmla="*/ 216 w 273"/>
                <a:gd name="T79" fmla="*/ 224 h 369"/>
                <a:gd name="T80" fmla="*/ 216 w 273"/>
                <a:gd name="T81" fmla="*/ 200 h 369"/>
                <a:gd name="T82" fmla="*/ 240 w 273"/>
                <a:gd name="T83" fmla="*/ 200 h 369"/>
                <a:gd name="T84" fmla="*/ 248 w 273"/>
                <a:gd name="T85" fmla="*/ 160 h 369"/>
                <a:gd name="T86" fmla="*/ 240 w 273"/>
                <a:gd name="T87" fmla="*/ 128 h 369"/>
                <a:gd name="T88" fmla="*/ 248 w 273"/>
                <a:gd name="T89" fmla="*/ 120 h 369"/>
                <a:gd name="T90" fmla="*/ 232 w 273"/>
                <a:gd name="T91" fmla="*/ 104 h 369"/>
                <a:gd name="T92" fmla="*/ 248 w 273"/>
                <a:gd name="T93" fmla="*/ 96 h 369"/>
                <a:gd name="T94" fmla="*/ 256 w 273"/>
                <a:gd name="T95" fmla="*/ 104 h 369"/>
                <a:gd name="T96" fmla="*/ 272 w 273"/>
                <a:gd name="T97" fmla="*/ 80 h 369"/>
                <a:gd name="T98" fmla="*/ 272 w 273"/>
                <a:gd name="T99" fmla="*/ 56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73" h="369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4" name="Freeform 19"/>
            <p:cNvSpPr/>
            <p:nvPr/>
          </p:nvSpPr>
          <p:spPr bwMode="gray">
            <a:xfrm>
              <a:off x="5446702" y="4851980"/>
              <a:ext cx="963369" cy="676060"/>
            </a:xfrm>
            <a:custGeom>
              <a:avLst/>
              <a:gdLst>
                <a:gd name="T0" fmla="*/ 496 w 505"/>
                <a:gd name="T1" fmla="*/ 96 h 385"/>
                <a:gd name="T2" fmla="*/ 424 w 505"/>
                <a:gd name="T3" fmla="*/ 40 h 385"/>
                <a:gd name="T4" fmla="*/ 408 w 505"/>
                <a:gd name="T5" fmla="*/ 56 h 385"/>
                <a:gd name="T6" fmla="*/ 376 w 505"/>
                <a:gd name="T7" fmla="*/ 40 h 385"/>
                <a:gd name="T8" fmla="*/ 312 w 505"/>
                <a:gd name="T9" fmla="*/ 56 h 385"/>
                <a:gd name="T10" fmla="*/ 312 w 505"/>
                <a:gd name="T11" fmla="*/ 0 h 385"/>
                <a:gd name="T12" fmla="*/ 280 w 505"/>
                <a:gd name="T13" fmla="*/ 0 h 385"/>
                <a:gd name="T14" fmla="*/ 216 w 505"/>
                <a:gd name="T15" fmla="*/ 8 h 385"/>
                <a:gd name="T16" fmla="*/ 208 w 505"/>
                <a:gd name="T17" fmla="*/ 40 h 385"/>
                <a:gd name="T18" fmla="*/ 168 w 505"/>
                <a:gd name="T19" fmla="*/ 24 h 385"/>
                <a:gd name="T20" fmla="*/ 144 w 505"/>
                <a:gd name="T21" fmla="*/ 48 h 385"/>
                <a:gd name="T22" fmla="*/ 152 w 505"/>
                <a:gd name="T23" fmla="*/ 88 h 385"/>
                <a:gd name="T24" fmla="*/ 144 w 505"/>
                <a:gd name="T25" fmla="*/ 112 h 385"/>
                <a:gd name="T26" fmla="*/ 112 w 505"/>
                <a:gd name="T27" fmla="*/ 168 h 385"/>
                <a:gd name="T28" fmla="*/ 72 w 505"/>
                <a:gd name="T29" fmla="*/ 224 h 385"/>
                <a:gd name="T30" fmla="*/ 32 w 505"/>
                <a:gd name="T31" fmla="*/ 272 h 385"/>
                <a:gd name="T32" fmla="*/ 0 w 505"/>
                <a:gd name="T33" fmla="*/ 296 h 385"/>
                <a:gd name="T34" fmla="*/ 8 w 505"/>
                <a:gd name="T35" fmla="*/ 312 h 385"/>
                <a:gd name="T36" fmla="*/ 16 w 505"/>
                <a:gd name="T37" fmla="*/ 360 h 385"/>
                <a:gd name="T38" fmla="*/ 56 w 505"/>
                <a:gd name="T39" fmla="*/ 384 h 385"/>
                <a:gd name="T40" fmla="*/ 40 w 505"/>
                <a:gd name="T41" fmla="*/ 344 h 385"/>
                <a:gd name="T42" fmla="*/ 80 w 505"/>
                <a:gd name="T43" fmla="*/ 304 h 385"/>
                <a:gd name="T44" fmla="*/ 152 w 505"/>
                <a:gd name="T45" fmla="*/ 280 h 385"/>
                <a:gd name="T46" fmla="*/ 192 w 505"/>
                <a:gd name="T47" fmla="*/ 296 h 385"/>
                <a:gd name="T48" fmla="*/ 240 w 505"/>
                <a:gd name="T49" fmla="*/ 248 h 385"/>
                <a:gd name="T50" fmla="*/ 264 w 505"/>
                <a:gd name="T51" fmla="*/ 240 h 385"/>
                <a:gd name="T52" fmla="*/ 264 w 505"/>
                <a:gd name="T53" fmla="*/ 216 h 385"/>
                <a:gd name="T54" fmla="*/ 280 w 505"/>
                <a:gd name="T55" fmla="*/ 208 h 385"/>
                <a:gd name="T56" fmla="*/ 336 w 505"/>
                <a:gd name="T57" fmla="*/ 232 h 385"/>
                <a:gd name="T58" fmla="*/ 336 w 505"/>
                <a:gd name="T59" fmla="*/ 200 h 385"/>
                <a:gd name="T60" fmla="*/ 376 w 505"/>
                <a:gd name="T61" fmla="*/ 192 h 385"/>
                <a:gd name="T62" fmla="*/ 392 w 505"/>
                <a:gd name="T63" fmla="*/ 200 h 385"/>
                <a:gd name="T64" fmla="*/ 400 w 505"/>
                <a:gd name="T65" fmla="*/ 184 h 385"/>
                <a:gd name="T66" fmla="*/ 448 w 505"/>
                <a:gd name="T67" fmla="*/ 176 h 385"/>
                <a:gd name="T68" fmla="*/ 480 w 505"/>
                <a:gd name="T69" fmla="*/ 13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05" h="38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0"/>
            <p:cNvSpPr/>
            <p:nvPr/>
          </p:nvSpPr>
          <p:spPr bwMode="gray">
            <a:xfrm>
              <a:off x="4805877" y="4724869"/>
              <a:ext cx="949160" cy="676060"/>
            </a:xfrm>
            <a:custGeom>
              <a:avLst/>
              <a:gdLst>
                <a:gd name="T0" fmla="*/ 344 w 497"/>
                <a:gd name="T1" fmla="*/ 344 h 385"/>
                <a:gd name="T2" fmla="*/ 416 w 497"/>
                <a:gd name="T3" fmla="*/ 296 h 385"/>
                <a:gd name="T4" fmla="*/ 448 w 497"/>
                <a:gd name="T5" fmla="*/ 240 h 385"/>
                <a:gd name="T6" fmla="*/ 480 w 497"/>
                <a:gd name="T7" fmla="*/ 184 h 385"/>
                <a:gd name="T8" fmla="*/ 496 w 497"/>
                <a:gd name="T9" fmla="*/ 160 h 385"/>
                <a:gd name="T10" fmla="*/ 480 w 497"/>
                <a:gd name="T11" fmla="*/ 128 h 385"/>
                <a:gd name="T12" fmla="*/ 456 w 497"/>
                <a:gd name="T13" fmla="*/ 96 h 385"/>
                <a:gd name="T14" fmla="*/ 440 w 497"/>
                <a:gd name="T15" fmla="*/ 112 h 385"/>
                <a:gd name="T16" fmla="*/ 424 w 497"/>
                <a:gd name="T17" fmla="*/ 104 h 385"/>
                <a:gd name="T18" fmla="*/ 440 w 497"/>
                <a:gd name="T19" fmla="*/ 56 h 385"/>
                <a:gd name="T20" fmla="*/ 440 w 497"/>
                <a:gd name="T21" fmla="*/ 16 h 385"/>
                <a:gd name="T22" fmla="*/ 408 w 497"/>
                <a:gd name="T23" fmla="*/ 8 h 385"/>
                <a:gd name="T24" fmla="*/ 376 w 497"/>
                <a:gd name="T25" fmla="*/ 24 h 385"/>
                <a:gd name="T26" fmla="*/ 360 w 497"/>
                <a:gd name="T27" fmla="*/ 24 h 385"/>
                <a:gd name="T28" fmla="*/ 320 w 497"/>
                <a:gd name="T29" fmla="*/ 32 h 385"/>
                <a:gd name="T30" fmla="*/ 288 w 497"/>
                <a:gd name="T31" fmla="*/ 64 h 385"/>
                <a:gd name="T32" fmla="*/ 264 w 497"/>
                <a:gd name="T33" fmla="*/ 72 h 385"/>
                <a:gd name="T34" fmla="*/ 224 w 497"/>
                <a:gd name="T35" fmla="*/ 96 h 385"/>
                <a:gd name="T36" fmla="*/ 184 w 497"/>
                <a:gd name="T37" fmla="*/ 88 h 385"/>
                <a:gd name="T38" fmla="*/ 160 w 497"/>
                <a:gd name="T39" fmla="*/ 72 h 385"/>
                <a:gd name="T40" fmla="*/ 144 w 497"/>
                <a:gd name="T41" fmla="*/ 88 h 385"/>
                <a:gd name="T42" fmla="*/ 96 w 497"/>
                <a:gd name="T43" fmla="*/ 128 h 385"/>
                <a:gd name="T44" fmla="*/ 32 w 497"/>
                <a:gd name="T45" fmla="*/ 112 h 385"/>
                <a:gd name="T46" fmla="*/ 0 w 497"/>
                <a:gd name="T47" fmla="*/ 128 h 385"/>
                <a:gd name="T48" fmla="*/ 32 w 497"/>
                <a:gd name="T49" fmla="*/ 144 h 385"/>
                <a:gd name="T50" fmla="*/ 88 w 497"/>
                <a:gd name="T51" fmla="*/ 168 h 385"/>
                <a:gd name="T52" fmla="*/ 104 w 497"/>
                <a:gd name="T53" fmla="*/ 208 h 385"/>
                <a:gd name="T54" fmla="*/ 56 w 497"/>
                <a:gd name="T55" fmla="*/ 224 h 385"/>
                <a:gd name="T56" fmla="*/ 88 w 497"/>
                <a:gd name="T57" fmla="*/ 248 h 385"/>
                <a:gd name="T58" fmla="*/ 136 w 497"/>
                <a:gd name="T59" fmla="*/ 280 h 385"/>
                <a:gd name="T60" fmla="*/ 136 w 497"/>
                <a:gd name="T61" fmla="*/ 304 h 385"/>
                <a:gd name="T62" fmla="*/ 208 w 497"/>
                <a:gd name="T63" fmla="*/ 360 h 385"/>
                <a:gd name="T64" fmla="*/ 248 w 497"/>
                <a:gd name="T65" fmla="*/ 360 h 385"/>
                <a:gd name="T66" fmla="*/ 256 w 497"/>
                <a:gd name="T67" fmla="*/ 344 h 385"/>
                <a:gd name="T68" fmla="*/ 296 w 497"/>
                <a:gd name="T69" fmla="*/ 376 h 385"/>
                <a:gd name="T70" fmla="*/ 336 w 497"/>
                <a:gd name="T71" fmla="*/ 368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97" h="385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" name="Freeform 21"/>
            <p:cNvSpPr/>
            <p:nvPr/>
          </p:nvSpPr>
          <p:spPr bwMode="invGray">
            <a:xfrm>
              <a:off x="4714940" y="4344934"/>
              <a:ext cx="704766" cy="622981"/>
            </a:xfrm>
            <a:custGeom>
              <a:avLst/>
              <a:gdLst>
                <a:gd name="T0" fmla="*/ 48 w 369"/>
                <a:gd name="T1" fmla="*/ 320 h 353"/>
                <a:gd name="T2" fmla="*/ 32 w 369"/>
                <a:gd name="T3" fmla="*/ 264 h 353"/>
                <a:gd name="T4" fmla="*/ 56 w 369"/>
                <a:gd name="T5" fmla="*/ 192 h 353"/>
                <a:gd name="T6" fmla="*/ 8 w 369"/>
                <a:gd name="T7" fmla="*/ 160 h 353"/>
                <a:gd name="T8" fmla="*/ 16 w 369"/>
                <a:gd name="T9" fmla="*/ 136 h 353"/>
                <a:gd name="T10" fmla="*/ 48 w 369"/>
                <a:gd name="T11" fmla="*/ 136 h 353"/>
                <a:gd name="T12" fmla="*/ 104 w 369"/>
                <a:gd name="T13" fmla="*/ 120 h 353"/>
                <a:gd name="T14" fmla="*/ 168 w 369"/>
                <a:gd name="T15" fmla="*/ 112 h 353"/>
                <a:gd name="T16" fmla="*/ 136 w 369"/>
                <a:gd name="T17" fmla="*/ 80 h 353"/>
                <a:gd name="T18" fmla="*/ 144 w 369"/>
                <a:gd name="T19" fmla="*/ 40 h 353"/>
                <a:gd name="T20" fmla="*/ 184 w 369"/>
                <a:gd name="T21" fmla="*/ 40 h 353"/>
                <a:gd name="T22" fmla="*/ 208 w 369"/>
                <a:gd name="T23" fmla="*/ 48 h 353"/>
                <a:gd name="T24" fmla="*/ 232 w 369"/>
                <a:gd name="T25" fmla="*/ 40 h 353"/>
                <a:gd name="T26" fmla="*/ 248 w 369"/>
                <a:gd name="T27" fmla="*/ 0 h 353"/>
                <a:gd name="T28" fmla="*/ 288 w 369"/>
                <a:gd name="T29" fmla="*/ 16 h 353"/>
                <a:gd name="T30" fmla="*/ 320 w 369"/>
                <a:gd name="T31" fmla="*/ 72 h 353"/>
                <a:gd name="T32" fmla="*/ 344 w 369"/>
                <a:gd name="T33" fmla="*/ 88 h 353"/>
                <a:gd name="T34" fmla="*/ 360 w 369"/>
                <a:gd name="T35" fmla="*/ 64 h 353"/>
                <a:gd name="T36" fmla="*/ 360 w 369"/>
                <a:gd name="T37" fmla="*/ 96 h 353"/>
                <a:gd name="T38" fmla="*/ 360 w 369"/>
                <a:gd name="T39" fmla="*/ 128 h 353"/>
                <a:gd name="T40" fmla="*/ 336 w 369"/>
                <a:gd name="T41" fmla="*/ 168 h 353"/>
                <a:gd name="T42" fmla="*/ 368 w 369"/>
                <a:gd name="T43" fmla="*/ 184 h 353"/>
                <a:gd name="T44" fmla="*/ 360 w 369"/>
                <a:gd name="T45" fmla="*/ 208 h 353"/>
                <a:gd name="T46" fmla="*/ 368 w 369"/>
                <a:gd name="T47" fmla="*/ 232 h 353"/>
                <a:gd name="T48" fmla="*/ 344 w 369"/>
                <a:gd name="T49" fmla="*/ 256 h 353"/>
                <a:gd name="T50" fmla="*/ 344 w 369"/>
                <a:gd name="T51" fmla="*/ 280 h 353"/>
                <a:gd name="T52" fmla="*/ 312 w 369"/>
                <a:gd name="T53" fmla="*/ 288 h 353"/>
                <a:gd name="T54" fmla="*/ 272 w 369"/>
                <a:gd name="T55" fmla="*/ 312 h 353"/>
                <a:gd name="T56" fmla="*/ 232 w 369"/>
                <a:gd name="T57" fmla="*/ 304 h 353"/>
                <a:gd name="T58" fmla="*/ 208 w 369"/>
                <a:gd name="T59" fmla="*/ 288 h 353"/>
                <a:gd name="T60" fmla="*/ 192 w 369"/>
                <a:gd name="T61" fmla="*/ 304 h 353"/>
                <a:gd name="T62" fmla="*/ 144 w 369"/>
                <a:gd name="T63" fmla="*/ 352 h 353"/>
                <a:gd name="T64" fmla="*/ 80 w 369"/>
                <a:gd name="T65" fmla="*/ 328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69" h="353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/>
            <p:nvPr/>
          </p:nvSpPr>
          <p:spPr bwMode="invGray">
            <a:xfrm>
              <a:off x="3919236" y="4301633"/>
              <a:ext cx="1085567" cy="1085328"/>
            </a:xfrm>
            <a:custGeom>
              <a:avLst/>
              <a:gdLst>
                <a:gd name="T0" fmla="*/ 528 w 569"/>
                <a:gd name="T1" fmla="*/ 448 h 617"/>
                <a:gd name="T2" fmla="*/ 560 w 569"/>
                <a:gd name="T3" fmla="*/ 416 h 617"/>
                <a:gd name="T4" fmla="*/ 528 w 569"/>
                <a:gd name="T5" fmla="*/ 408 h 617"/>
                <a:gd name="T6" fmla="*/ 496 w 569"/>
                <a:gd name="T7" fmla="*/ 384 h 617"/>
                <a:gd name="T8" fmla="*/ 464 w 569"/>
                <a:gd name="T9" fmla="*/ 360 h 617"/>
                <a:gd name="T10" fmla="*/ 480 w 569"/>
                <a:gd name="T11" fmla="*/ 320 h 617"/>
                <a:gd name="T12" fmla="*/ 472 w 569"/>
                <a:gd name="T13" fmla="*/ 248 h 617"/>
                <a:gd name="T14" fmla="*/ 424 w 569"/>
                <a:gd name="T15" fmla="*/ 224 h 617"/>
                <a:gd name="T16" fmla="*/ 416 w 569"/>
                <a:gd name="T17" fmla="*/ 176 h 617"/>
                <a:gd name="T18" fmla="*/ 448 w 569"/>
                <a:gd name="T19" fmla="*/ 168 h 617"/>
                <a:gd name="T20" fmla="*/ 512 w 569"/>
                <a:gd name="T21" fmla="*/ 160 h 617"/>
                <a:gd name="T22" fmla="*/ 512 w 569"/>
                <a:gd name="T23" fmla="*/ 112 h 617"/>
                <a:gd name="T24" fmla="*/ 464 w 569"/>
                <a:gd name="T25" fmla="*/ 112 h 617"/>
                <a:gd name="T26" fmla="*/ 432 w 569"/>
                <a:gd name="T27" fmla="*/ 64 h 617"/>
                <a:gd name="T28" fmla="*/ 408 w 569"/>
                <a:gd name="T29" fmla="*/ 96 h 617"/>
                <a:gd name="T30" fmla="*/ 384 w 569"/>
                <a:gd name="T31" fmla="*/ 144 h 617"/>
                <a:gd name="T32" fmla="*/ 368 w 569"/>
                <a:gd name="T33" fmla="*/ 240 h 617"/>
                <a:gd name="T34" fmla="*/ 336 w 569"/>
                <a:gd name="T35" fmla="*/ 224 h 617"/>
                <a:gd name="T36" fmla="*/ 288 w 569"/>
                <a:gd name="T37" fmla="*/ 240 h 617"/>
                <a:gd name="T38" fmla="*/ 272 w 569"/>
                <a:gd name="T39" fmla="*/ 224 h 617"/>
                <a:gd name="T40" fmla="*/ 232 w 569"/>
                <a:gd name="T41" fmla="*/ 104 h 617"/>
                <a:gd name="T42" fmla="*/ 216 w 569"/>
                <a:gd name="T43" fmla="*/ 112 h 617"/>
                <a:gd name="T44" fmla="*/ 208 w 569"/>
                <a:gd name="T45" fmla="*/ 72 h 617"/>
                <a:gd name="T46" fmla="*/ 160 w 569"/>
                <a:gd name="T47" fmla="*/ 40 h 617"/>
                <a:gd name="T48" fmla="*/ 136 w 569"/>
                <a:gd name="T49" fmla="*/ 80 h 617"/>
                <a:gd name="T50" fmla="*/ 136 w 569"/>
                <a:gd name="T51" fmla="*/ 0 h 617"/>
                <a:gd name="T52" fmla="*/ 112 w 569"/>
                <a:gd name="T53" fmla="*/ 0 h 617"/>
                <a:gd name="T54" fmla="*/ 96 w 569"/>
                <a:gd name="T55" fmla="*/ 32 h 617"/>
                <a:gd name="T56" fmla="*/ 88 w 569"/>
                <a:gd name="T57" fmla="*/ 64 h 617"/>
                <a:gd name="T58" fmla="*/ 80 w 569"/>
                <a:gd name="T59" fmla="*/ 96 h 617"/>
                <a:gd name="T60" fmla="*/ 104 w 569"/>
                <a:gd name="T61" fmla="*/ 112 h 617"/>
                <a:gd name="T62" fmla="*/ 88 w 569"/>
                <a:gd name="T63" fmla="*/ 240 h 617"/>
                <a:gd name="T64" fmla="*/ 24 w 569"/>
                <a:gd name="T65" fmla="*/ 280 h 617"/>
                <a:gd name="T66" fmla="*/ 8 w 569"/>
                <a:gd name="T67" fmla="*/ 312 h 617"/>
                <a:gd name="T68" fmla="*/ 0 w 569"/>
                <a:gd name="T69" fmla="*/ 376 h 617"/>
                <a:gd name="T70" fmla="*/ 48 w 569"/>
                <a:gd name="T71" fmla="*/ 368 h 617"/>
                <a:gd name="T72" fmla="*/ 80 w 569"/>
                <a:gd name="T73" fmla="*/ 392 h 617"/>
                <a:gd name="T74" fmla="*/ 88 w 569"/>
                <a:gd name="T75" fmla="*/ 408 h 617"/>
                <a:gd name="T76" fmla="*/ 96 w 569"/>
                <a:gd name="T77" fmla="*/ 448 h 617"/>
                <a:gd name="T78" fmla="*/ 120 w 569"/>
                <a:gd name="T79" fmla="*/ 464 h 617"/>
                <a:gd name="T80" fmla="*/ 112 w 569"/>
                <a:gd name="T81" fmla="*/ 504 h 617"/>
                <a:gd name="T82" fmla="*/ 104 w 569"/>
                <a:gd name="T83" fmla="*/ 528 h 617"/>
                <a:gd name="T84" fmla="*/ 144 w 569"/>
                <a:gd name="T85" fmla="*/ 560 h 617"/>
                <a:gd name="T86" fmla="*/ 200 w 569"/>
                <a:gd name="T87" fmla="*/ 576 h 617"/>
                <a:gd name="T88" fmla="*/ 224 w 569"/>
                <a:gd name="T89" fmla="*/ 568 h 617"/>
                <a:gd name="T90" fmla="*/ 232 w 569"/>
                <a:gd name="T91" fmla="*/ 600 h 617"/>
                <a:gd name="T92" fmla="*/ 264 w 569"/>
                <a:gd name="T93" fmla="*/ 592 h 617"/>
                <a:gd name="T94" fmla="*/ 272 w 569"/>
                <a:gd name="T95" fmla="*/ 512 h 617"/>
                <a:gd name="T96" fmla="*/ 328 w 569"/>
                <a:gd name="T97" fmla="*/ 504 h 617"/>
                <a:gd name="T98" fmla="*/ 352 w 569"/>
                <a:gd name="T99" fmla="*/ 512 h 617"/>
                <a:gd name="T100" fmla="*/ 384 w 569"/>
                <a:gd name="T101" fmla="*/ 512 h 617"/>
                <a:gd name="T102" fmla="*/ 416 w 569"/>
                <a:gd name="T103" fmla="*/ 520 h 617"/>
                <a:gd name="T104" fmla="*/ 440 w 569"/>
                <a:gd name="T105" fmla="*/ 504 h 617"/>
                <a:gd name="T106" fmla="*/ 488 w 569"/>
                <a:gd name="T107" fmla="*/ 472 h 617"/>
                <a:gd name="T108" fmla="*/ 520 w 569"/>
                <a:gd name="T109" fmla="*/ 464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69" h="617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8" name="Freeform 23"/>
            <p:cNvSpPr/>
            <p:nvPr/>
          </p:nvSpPr>
          <p:spPr bwMode="invGray">
            <a:xfrm>
              <a:off x="1891613" y="3048686"/>
              <a:ext cx="2308961" cy="1380057"/>
            </a:xfrm>
            <a:custGeom>
              <a:avLst/>
              <a:gdLst>
                <a:gd name="T0" fmla="*/ 1184 w 1209"/>
                <a:gd name="T1" fmla="*/ 728 h 785"/>
                <a:gd name="T2" fmla="*/ 1160 w 1209"/>
                <a:gd name="T3" fmla="*/ 728 h 785"/>
                <a:gd name="T4" fmla="*/ 1160 w 1209"/>
                <a:gd name="T5" fmla="*/ 784 h 785"/>
                <a:gd name="T6" fmla="*/ 1112 w 1209"/>
                <a:gd name="T7" fmla="*/ 760 h 785"/>
                <a:gd name="T8" fmla="*/ 1088 w 1209"/>
                <a:gd name="T9" fmla="*/ 752 h 785"/>
                <a:gd name="T10" fmla="*/ 1024 w 1209"/>
                <a:gd name="T11" fmla="*/ 720 h 785"/>
                <a:gd name="T12" fmla="*/ 1040 w 1209"/>
                <a:gd name="T13" fmla="*/ 696 h 785"/>
                <a:gd name="T14" fmla="*/ 1032 w 1209"/>
                <a:gd name="T15" fmla="*/ 680 h 785"/>
                <a:gd name="T16" fmla="*/ 1000 w 1209"/>
                <a:gd name="T17" fmla="*/ 664 h 785"/>
                <a:gd name="T18" fmla="*/ 976 w 1209"/>
                <a:gd name="T19" fmla="*/ 680 h 785"/>
                <a:gd name="T20" fmla="*/ 928 w 1209"/>
                <a:gd name="T21" fmla="*/ 648 h 785"/>
                <a:gd name="T22" fmla="*/ 832 w 1209"/>
                <a:gd name="T23" fmla="*/ 696 h 785"/>
                <a:gd name="T24" fmla="*/ 808 w 1209"/>
                <a:gd name="T25" fmla="*/ 720 h 785"/>
                <a:gd name="T26" fmla="*/ 728 w 1209"/>
                <a:gd name="T27" fmla="*/ 736 h 785"/>
                <a:gd name="T28" fmla="*/ 656 w 1209"/>
                <a:gd name="T29" fmla="*/ 712 h 785"/>
                <a:gd name="T30" fmla="*/ 632 w 1209"/>
                <a:gd name="T31" fmla="*/ 680 h 785"/>
                <a:gd name="T32" fmla="*/ 584 w 1209"/>
                <a:gd name="T33" fmla="*/ 704 h 785"/>
                <a:gd name="T34" fmla="*/ 536 w 1209"/>
                <a:gd name="T35" fmla="*/ 728 h 785"/>
                <a:gd name="T36" fmla="*/ 456 w 1209"/>
                <a:gd name="T37" fmla="*/ 672 h 785"/>
                <a:gd name="T38" fmla="*/ 408 w 1209"/>
                <a:gd name="T39" fmla="*/ 640 h 785"/>
                <a:gd name="T40" fmla="*/ 360 w 1209"/>
                <a:gd name="T41" fmla="*/ 624 h 785"/>
                <a:gd name="T42" fmla="*/ 320 w 1209"/>
                <a:gd name="T43" fmla="*/ 592 h 785"/>
                <a:gd name="T44" fmla="*/ 272 w 1209"/>
                <a:gd name="T45" fmla="*/ 520 h 785"/>
                <a:gd name="T46" fmla="*/ 248 w 1209"/>
                <a:gd name="T47" fmla="*/ 512 h 785"/>
                <a:gd name="T48" fmla="*/ 208 w 1209"/>
                <a:gd name="T49" fmla="*/ 456 h 785"/>
                <a:gd name="T50" fmla="*/ 160 w 1209"/>
                <a:gd name="T51" fmla="*/ 384 h 785"/>
                <a:gd name="T52" fmla="*/ 120 w 1209"/>
                <a:gd name="T53" fmla="*/ 408 h 785"/>
                <a:gd name="T54" fmla="*/ 64 w 1209"/>
                <a:gd name="T55" fmla="*/ 328 h 785"/>
                <a:gd name="T56" fmla="*/ 32 w 1209"/>
                <a:gd name="T57" fmla="*/ 272 h 785"/>
                <a:gd name="T58" fmla="*/ 0 w 1209"/>
                <a:gd name="T59" fmla="*/ 256 h 785"/>
                <a:gd name="T60" fmla="*/ 16 w 1209"/>
                <a:gd name="T61" fmla="*/ 176 h 785"/>
                <a:gd name="T62" fmla="*/ 48 w 1209"/>
                <a:gd name="T63" fmla="*/ 192 h 785"/>
                <a:gd name="T64" fmla="*/ 80 w 1209"/>
                <a:gd name="T65" fmla="*/ 184 h 785"/>
                <a:gd name="T66" fmla="*/ 80 w 1209"/>
                <a:gd name="T67" fmla="*/ 128 h 785"/>
                <a:gd name="T68" fmla="*/ 56 w 1209"/>
                <a:gd name="T69" fmla="*/ 96 h 785"/>
                <a:gd name="T70" fmla="*/ 80 w 1209"/>
                <a:gd name="T71" fmla="*/ 48 h 785"/>
                <a:gd name="T72" fmla="*/ 152 w 1209"/>
                <a:gd name="T73" fmla="*/ 40 h 785"/>
                <a:gd name="T74" fmla="*/ 208 w 1209"/>
                <a:gd name="T75" fmla="*/ 8 h 785"/>
                <a:gd name="T76" fmla="*/ 288 w 1209"/>
                <a:gd name="T77" fmla="*/ 16 h 785"/>
                <a:gd name="T78" fmla="*/ 344 w 1209"/>
                <a:gd name="T79" fmla="*/ 56 h 785"/>
                <a:gd name="T80" fmla="*/ 432 w 1209"/>
                <a:gd name="T81" fmla="*/ 56 h 785"/>
                <a:gd name="T82" fmla="*/ 528 w 1209"/>
                <a:gd name="T83" fmla="*/ 40 h 785"/>
                <a:gd name="T84" fmla="*/ 664 w 1209"/>
                <a:gd name="T85" fmla="*/ 56 h 785"/>
                <a:gd name="T86" fmla="*/ 712 w 1209"/>
                <a:gd name="T87" fmla="*/ 72 h 785"/>
                <a:gd name="T88" fmla="*/ 704 w 1209"/>
                <a:gd name="T89" fmla="*/ 96 h 785"/>
                <a:gd name="T90" fmla="*/ 728 w 1209"/>
                <a:gd name="T91" fmla="*/ 136 h 785"/>
                <a:gd name="T92" fmla="*/ 712 w 1209"/>
                <a:gd name="T93" fmla="*/ 184 h 785"/>
                <a:gd name="T94" fmla="*/ 696 w 1209"/>
                <a:gd name="T95" fmla="*/ 248 h 785"/>
                <a:gd name="T96" fmla="*/ 736 w 1209"/>
                <a:gd name="T97" fmla="*/ 320 h 785"/>
                <a:gd name="T98" fmla="*/ 832 w 1209"/>
                <a:gd name="T99" fmla="*/ 368 h 785"/>
                <a:gd name="T100" fmla="*/ 936 w 1209"/>
                <a:gd name="T101" fmla="*/ 416 h 785"/>
                <a:gd name="T102" fmla="*/ 992 w 1209"/>
                <a:gd name="T103" fmla="*/ 424 h 785"/>
                <a:gd name="T104" fmla="*/ 1008 w 1209"/>
                <a:gd name="T105" fmla="*/ 480 h 785"/>
                <a:gd name="T106" fmla="*/ 1040 w 1209"/>
                <a:gd name="T107" fmla="*/ 496 h 785"/>
                <a:gd name="T108" fmla="*/ 1056 w 1209"/>
                <a:gd name="T109" fmla="*/ 472 h 785"/>
                <a:gd name="T110" fmla="*/ 1080 w 1209"/>
                <a:gd name="T111" fmla="*/ 480 h 785"/>
                <a:gd name="T112" fmla="*/ 1096 w 1209"/>
                <a:gd name="T113" fmla="*/ 464 h 785"/>
                <a:gd name="T114" fmla="*/ 1136 w 1209"/>
                <a:gd name="T115" fmla="*/ 440 h 785"/>
                <a:gd name="T116" fmla="*/ 1176 w 1209"/>
                <a:gd name="T117" fmla="*/ 456 h 785"/>
                <a:gd name="T118" fmla="*/ 1208 w 1209"/>
                <a:gd name="T119" fmla="*/ 536 h 785"/>
                <a:gd name="T120" fmla="*/ 1208 w 1209"/>
                <a:gd name="T121" fmla="*/ 576 h 785"/>
                <a:gd name="T122" fmla="*/ 1200 w 1209"/>
                <a:gd name="T123" fmla="*/ 712 h 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09" h="785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9" name="Freeform 24"/>
            <p:cNvSpPr/>
            <p:nvPr/>
          </p:nvSpPr>
          <p:spPr bwMode="gray">
            <a:xfrm>
              <a:off x="4061326" y="3613001"/>
              <a:ext cx="1449317" cy="1113265"/>
            </a:xfrm>
            <a:custGeom>
              <a:avLst/>
              <a:gdLst>
                <a:gd name="T0" fmla="*/ 696 w 761"/>
                <a:gd name="T1" fmla="*/ 488 h 633"/>
                <a:gd name="T2" fmla="*/ 672 w 761"/>
                <a:gd name="T3" fmla="*/ 504 h 633"/>
                <a:gd name="T4" fmla="*/ 656 w 761"/>
                <a:gd name="T5" fmla="*/ 488 h 633"/>
                <a:gd name="T6" fmla="*/ 608 w 761"/>
                <a:gd name="T7" fmla="*/ 432 h 633"/>
                <a:gd name="T8" fmla="*/ 584 w 761"/>
                <a:gd name="T9" fmla="*/ 424 h 633"/>
                <a:gd name="T10" fmla="*/ 552 w 761"/>
                <a:gd name="T11" fmla="*/ 440 h 633"/>
                <a:gd name="T12" fmla="*/ 536 w 761"/>
                <a:gd name="T13" fmla="*/ 472 h 633"/>
                <a:gd name="T14" fmla="*/ 512 w 761"/>
                <a:gd name="T15" fmla="*/ 464 h 633"/>
                <a:gd name="T16" fmla="*/ 472 w 761"/>
                <a:gd name="T17" fmla="*/ 472 h 633"/>
                <a:gd name="T18" fmla="*/ 504 w 761"/>
                <a:gd name="T19" fmla="*/ 496 h 633"/>
                <a:gd name="T20" fmla="*/ 456 w 761"/>
                <a:gd name="T21" fmla="*/ 528 h 633"/>
                <a:gd name="T22" fmla="*/ 416 w 761"/>
                <a:gd name="T23" fmla="*/ 520 h 633"/>
                <a:gd name="T24" fmla="*/ 392 w 761"/>
                <a:gd name="T25" fmla="*/ 456 h 633"/>
                <a:gd name="T26" fmla="*/ 360 w 761"/>
                <a:gd name="T27" fmla="*/ 488 h 633"/>
                <a:gd name="T28" fmla="*/ 336 w 761"/>
                <a:gd name="T29" fmla="*/ 504 h 633"/>
                <a:gd name="T30" fmla="*/ 296 w 761"/>
                <a:gd name="T31" fmla="*/ 536 h 633"/>
                <a:gd name="T32" fmla="*/ 272 w 761"/>
                <a:gd name="T33" fmla="*/ 632 h 633"/>
                <a:gd name="T34" fmla="*/ 248 w 761"/>
                <a:gd name="T35" fmla="*/ 632 h 633"/>
                <a:gd name="T36" fmla="*/ 216 w 761"/>
                <a:gd name="T37" fmla="*/ 624 h 633"/>
                <a:gd name="T38" fmla="*/ 200 w 761"/>
                <a:gd name="T39" fmla="*/ 576 h 633"/>
                <a:gd name="T40" fmla="*/ 144 w 761"/>
                <a:gd name="T41" fmla="*/ 496 h 633"/>
                <a:gd name="T42" fmla="*/ 128 w 761"/>
                <a:gd name="T43" fmla="*/ 480 h 633"/>
                <a:gd name="T44" fmla="*/ 104 w 761"/>
                <a:gd name="T45" fmla="*/ 424 h 633"/>
                <a:gd name="T46" fmla="*/ 80 w 761"/>
                <a:gd name="T47" fmla="*/ 464 h 633"/>
                <a:gd name="T48" fmla="*/ 72 w 761"/>
                <a:gd name="T49" fmla="*/ 248 h 633"/>
                <a:gd name="T50" fmla="*/ 72 w 761"/>
                <a:gd name="T51" fmla="*/ 216 h 633"/>
                <a:gd name="T52" fmla="*/ 40 w 761"/>
                <a:gd name="T53" fmla="*/ 136 h 633"/>
                <a:gd name="T54" fmla="*/ 0 w 761"/>
                <a:gd name="T55" fmla="*/ 104 h 633"/>
                <a:gd name="T56" fmla="*/ 8 w 761"/>
                <a:gd name="T57" fmla="*/ 64 h 633"/>
                <a:gd name="T58" fmla="*/ 16 w 761"/>
                <a:gd name="T59" fmla="*/ 32 h 633"/>
                <a:gd name="T60" fmla="*/ 32 w 761"/>
                <a:gd name="T61" fmla="*/ 0 h 633"/>
                <a:gd name="T62" fmla="*/ 64 w 761"/>
                <a:gd name="T63" fmla="*/ 16 h 633"/>
                <a:gd name="T64" fmla="*/ 88 w 761"/>
                <a:gd name="T65" fmla="*/ 80 h 633"/>
                <a:gd name="T66" fmla="*/ 128 w 761"/>
                <a:gd name="T67" fmla="*/ 120 h 633"/>
                <a:gd name="T68" fmla="*/ 152 w 761"/>
                <a:gd name="T69" fmla="*/ 104 h 633"/>
                <a:gd name="T70" fmla="*/ 176 w 761"/>
                <a:gd name="T71" fmla="*/ 128 h 633"/>
                <a:gd name="T72" fmla="*/ 224 w 761"/>
                <a:gd name="T73" fmla="*/ 96 h 633"/>
                <a:gd name="T74" fmla="*/ 288 w 761"/>
                <a:gd name="T75" fmla="*/ 96 h 633"/>
                <a:gd name="T76" fmla="*/ 296 w 761"/>
                <a:gd name="T77" fmla="*/ 40 h 633"/>
                <a:gd name="T78" fmla="*/ 320 w 761"/>
                <a:gd name="T79" fmla="*/ 32 h 633"/>
                <a:gd name="T80" fmla="*/ 344 w 761"/>
                <a:gd name="T81" fmla="*/ 48 h 633"/>
                <a:gd name="T82" fmla="*/ 400 w 761"/>
                <a:gd name="T83" fmla="*/ 72 h 633"/>
                <a:gd name="T84" fmla="*/ 416 w 761"/>
                <a:gd name="T85" fmla="*/ 136 h 633"/>
                <a:gd name="T86" fmla="*/ 472 w 761"/>
                <a:gd name="T87" fmla="*/ 160 h 633"/>
                <a:gd name="T88" fmla="*/ 512 w 761"/>
                <a:gd name="T89" fmla="*/ 136 h 633"/>
                <a:gd name="T90" fmla="*/ 552 w 761"/>
                <a:gd name="T91" fmla="*/ 144 h 633"/>
                <a:gd name="T92" fmla="*/ 624 w 761"/>
                <a:gd name="T93" fmla="*/ 184 h 633"/>
                <a:gd name="T94" fmla="*/ 704 w 761"/>
                <a:gd name="T95" fmla="*/ 224 h 633"/>
                <a:gd name="T96" fmla="*/ 760 w 761"/>
                <a:gd name="T97" fmla="*/ 256 h 633"/>
                <a:gd name="T98" fmla="*/ 744 w 761"/>
                <a:gd name="T99" fmla="*/ 296 h 633"/>
                <a:gd name="T100" fmla="*/ 664 w 761"/>
                <a:gd name="T101" fmla="*/ 312 h 633"/>
                <a:gd name="T102" fmla="*/ 648 w 761"/>
                <a:gd name="T103" fmla="*/ 336 h 633"/>
                <a:gd name="T104" fmla="*/ 656 w 761"/>
                <a:gd name="T105" fmla="*/ 360 h 633"/>
                <a:gd name="T106" fmla="*/ 656 w 761"/>
                <a:gd name="T107" fmla="*/ 376 h 633"/>
                <a:gd name="T108" fmla="*/ 704 w 761"/>
                <a:gd name="T109" fmla="*/ 45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61" h="633">
                  <a:moveTo>
                    <a:pt x="696" y="480"/>
                  </a:moveTo>
                  <a:lnTo>
                    <a:pt x="696" y="488"/>
                  </a:lnTo>
                  <a:lnTo>
                    <a:pt x="688" y="504"/>
                  </a:lnTo>
                  <a:lnTo>
                    <a:pt x="672" y="504"/>
                  </a:lnTo>
                  <a:lnTo>
                    <a:pt x="664" y="488"/>
                  </a:lnTo>
                  <a:lnTo>
                    <a:pt x="656" y="488"/>
                  </a:lnTo>
                  <a:lnTo>
                    <a:pt x="632" y="432"/>
                  </a:lnTo>
                  <a:lnTo>
                    <a:pt x="608" y="432"/>
                  </a:lnTo>
                  <a:lnTo>
                    <a:pt x="592" y="416"/>
                  </a:lnTo>
                  <a:lnTo>
                    <a:pt x="584" y="424"/>
                  </a:lnTo>
                  <a:lnTo>
                    <a:pt x="576" y="456"/>
                  </a:lnTo>
                  <a:lnTo>
                    <a:pt x="552" y="440"/>
                  </a:lnTo>
                  <a:lnTo>
                    <a:pt x="552" y="464"/>
                  </a:lnTo>
                  <a:lnTo>
                    <a:pt x="536" y="472"/>
                  </a:lnTo>
                  <a:lnTo>
                    <a:pt x="528" y="464"/>
                  </a:lnTo>
                  <a:lnTo>
                    <a:pt x="512" y="464"/>
                  </a:lnTo>
                  <a:lnTo>
                    <a:pt x="488" y="456"/>
                  </a:lnTo>
                  <a:lnTo>
                    <a:pt x="472" y="472"/>
                  </a:lnTo>
                  <a:lnTo>
                    <a:pt x="480" y="496"/>
                  </a:lnTo>
                  <a:lnTo>
                    <a:pt x="504" y="496"/>
                  </a:lnTo>
                  <a:lnTo>
                    <a:pt x="512" y="528"/>
                  </a:lnTo>
                  <a:lnTo>
                    <a:pt x="456" y="528"/>
                  </a:lnTo>
                  <a:lnTo>
                    <a:pt x="440" y="504"/>
                  </a:lnTo>
                  <a:lnTo>
                    <a:pt x="416" y="520"/>
                  </a:lnTo>
                  <a:lnTo>
                    <a:pt x="392" y="504"/>
                  </a:lnTo>
                  <a:lnTo>
                    <a:pt x="392" y="456"/>
                  </a:lnTo>
                  <a:lnTo>
                    <a:pt x="360" y="456"/>
                  </a:lnTo>
                  <a:lnTo>
                    <a:pt x="360" y="488"/>
                  </a:lnTo>
                  <a:lnTo>
                    <a:pt x="336" y="496"/>
                  </a:lnTo>
                  <a:lnTo>
                    <a:pt x="336" y="504"/>
                  </a:lnTo>
                  <a:lnTo>
                    <a:pt x="312" y="536"/>
                  </a:lnTo>
                  <a:lnTo>
                    <a:pt x="296" y="536"/>
                  </a:lnTo>
                  <a:lnTo>
                    <a:pt x="296" y="632"/>
                  </a:lnTo>
                  <a:lnTo>
                    <a:pt x="272" y="632"/>
                  </a:lnTo>
                  <a:lnTo>
                    <a:pt x="264" y="616"/>
                  </a:lnTo>
                  <a:lnTo>
                    <a:pt x="248" y="632"/>
                  </a:lnTo>
                  <a:lnTo>
                    <a:pt x="216" y="632"/>
                  </a:lnTo>
                  <a:lnTo>
                    <a:pt x="216" y="624"/>
                  </a:lnTo>
                  <a:lnTo>
                    <a:pt x="200" y="616"/>
                  </a:lnTo>
                  <a:lnTo>
                    <a:pt x="200" y="576"/>
                  </a:lnTo>
                  <a:lnTo>
                    <a:pt x="160" y="496"/>
                  </a:lnTo>
                  <a:lnTo>
                    <a:pt x="144" y="496"/>
                  </a:lnTo>
                  <a:lnTo>
                    <a:pt x="144" y="504"/>
                  </a:lnTo>
                  <a:lnTo>
                    <a:pt x="128" y="480"/>
                  </a:lnTo>
                  <a:lnTo>
                    <a:pt x="136" y="472"/>
                  </a:lnTo>
                  <a:lnTo>
                    <a:pt x="104" y="424"/>
                  </a:lnTo>
                  <a:lnTo>
                    <a:pt x="88" y="432"/>
                  </a:lnTo>
                  <a:lnTo>
                    <a:pt x="80" y="464"/>
                  </a:lnTo>
                  <a:lnTo>
                    <a:pt x="64" y="472"/>
                  </a:lnTo>
                  <a:lnTo>
                    <a:pt x="72" y="248"/>
                  </a:lnTo>
                  <a:lnTo>
                    <a:pt x="56" y="224"/>
                  </a:lnTo>
                  <a:lnTo>
                    <a:pt x="72" y="216"/>
                  </a:lnTo>
                  <a:lnTo>
                    <a:pt x="40" y="160"/>
                  </a:lnTo>
                  <a:lnTo>
                    <a:pt x="40" y="136"/>
                  </a:lnTo>
                  <a:lnTo>
                    <a:pt x="16" y="112"/>
                  </a:lnTo>
                  <a:lnTo>
                    <a:pt x="0" y="104"/>
                  </a:lnTo>
                  <a:lnTo>
                    <a:pt x="0" y="96"/>
                  </a:lnTo>
                  <a:lnTo>
                    <a:pt x="8" y="64"/>
                  </a:lnTo>
                  <a:lnTo>
                    <a:pt x="24" y="48"/>
                  </a:lnTo>
                  <a:lnTo>
                    <a:pt x="16" y="32"/>
                  </a:lnTo>
                  <a:lnTo>
                    <a:pt x="16" y="0"/>
                  </a:lnTo>
                  <a:lnTo>
                    <a:pt x="32" y="0"/>
                  </a:lnTo>
                  <a:lnTo>
                    <a:pt x="40" y="16"/>
                  </a:lnTo>
                  <a:lnTo>
                    <a:pt x="64" y="16"/>
                  </a:lnTo>
                  <a:lnTo>
                    <a:pt x="88" y="40"/>
                  </a:lnTo>
                  <a:lnTo>
                    <a:pt x="88" y="80"/>
                  </a:lnTo>
                  <a:lnTo>
                    <a:pt x="104" y="80"/>
                  </a:lnTo>
                  <a:lnTo>
                    <a:pt x="128" y="120"/>
                  </a:lnTo>
                  <a:lnTo>
                    <a:pt x="152" y="112"/>
                  </a:lnTo>
                  <a:lnTo>
                    <a:pt x="152" y="104"/>
                  </a:lnTo>
                  <a:lnTo>
                    <a:pt x="160" y="112"/>
                  </a:lnTo>
                  <a:lnTo>
                    <a:pt x="176" y="128"/>
                  </a:lnTo>
                  <a:lnTo>
                    <a:pt x="216" y="128"/>
                  </a:lnTo>
                  <a:lnTo>
                    <a:pt x="224" y="96"/>
                  </a:lnTo>
                  <a:lnTo>
                    <a:pt x="256" y="88"/>
                  </a:lnTo>
                  <a:lnTo>
                    <a:pt x="288" y="96"/>
                  </a:lnTo>
                  <a:lnTo>
                    <a:pt x="304" y="72"/>
                  </a:lnTo>
                  <a:lnTo>
                    <a:pt x="296" y="40"/>
                  </a:lnTo>
                  <a:lnTo>
                    <a:pt x="296" y="32"/>
                  </a:lnTo>
                  <a:lnTo>
                    <a:pt x="320" y="32"/>
                  </a:lnTo>
                  <a:lnTo>
                    <a:pt x="336" y="24"/>
                  </a:lnTo>
                  <a:lnTo>
                    <a:pt x="344" y="48"/>
                  </a:lnTo>
                  <a:lnTo>
                    <a:pt x="384" y="72"/>
                  </a:lnTo>
                  <a:lnTo>
                    <a:pt x="400" y="72"/>
                  </a:lnTo>
                  <a:lnTo>
                    <a:pt x="400" y="88"/>
                  </a:lnTo>
                  <a:lnTo>
                    <a:pt x="416" y="136"/>
                  </a:lnTo>
                  <a:lnTo>
                    <a:pt x="432" y="152"/>
                  </a:lnTo>
                  <a:lnTo>
                    <a:pt x="472" y="160"/>
                  </a:lnTo>
                  <a:lnTo>
                    <a:pt x="496" y="128"/>
                  </a:lnTo>
                  <a:lnTo>
                    <a:pt x="512" y="136"/>
                  </a:lnTo>
                  <a:lnTo>
                    <a:pt x="520" y="152"/>
                  </a:lnTo>
                  <a:lnTo>
                    <a:pt x="552" y="144"/>
                  </a:lnTo>
                  <a:lnTo>
                    <a:pt x="592" y="176"/>
                  </a:lnTo>
                  <a:lnTo>
                    <a:pt x="624" y="184"/>
                  </a:lnTo>
                  <a:lnTo>
                    <a:pt x="656" y="192"/>
                  </a:lnTo>
                  <a:lnTo>
                    <a:pt x="704" y="224"/>
                  </a:lnTo>
                  <a:lnTo>
                    <a:pt x="728" y="232"/>
                  </a:lnTo>
                  <a:lnTo>
                    <a:pt x="760" y="256"/>
                  </a:lnTo>
                  <a:lnTo>
                    <a:pt x="760" y="296"/>
                  </a:lnTo>
                  <a:lnTo>
                    <a:pt x="744" y="296"/>
                  </a:lnTo>
                  <a:lnTo>
                    <a:pt x="712" y="312"/>
                  </a:lnTo>
                  <a:lnTo>
                    <a:pt x="664" y="312"/>
                  </a:lnTo>
                  <a:lnTo>
                    <a:pt x="648" y="328"/>
                  </a:lnTo>
                  <a:lnTo>
                    <a:pt x="648" y="336"/>
                  </a:lnTo>
                  <a:lnTo>
                    <a:pt x="656" y="352"/>
                  </a:lnTo>
                  <a:lnTo>
                    <a:pt x="656" y="360"/>
                  </a:lnTo>
                  <a:lnTo>
                    <a:pt x="648" y="376"/>
                  </a:lnTo>
                  <a:lnTo>
                    <a:pt x="656" y="376"/>
                  </a:lnTo>
                  <a:lnTo>
                    <a:pt x="696" y="424"/>
                  </a:lnTo>
                  <a:lnTo>
                    <a:pt x="704" y="456"/>
                  </a:lnTo>
                  <a:lnTo>
                    <a:pt x="696" y="4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0" name="Freeform 25"/>
            <p:cNvSpPr/>
            <p:nvPr/>
          </p:nvSpPr>
          <p:spPr bwMode="invGray">
            <a:xfrm>
              <a:off x="3221574" y="2837767"/>
              <a:ext cx="1496207" cy="1086725"/>
            </a:xfrm>
            <a:custGeom>
              <a:avLst/>
              <a:gdLst>
                <a:gd name="T0" fmla="*/ 672 w 785"/>
                <a:gd name="T1" fmla="*/ 536 h 617"/>
                <a:gd name="T2" fmla="*/ 616 w 785"/>
                <a:gd name="T3" fmla="*/ 568 h 617"/>
                <a:gd name="T4" fmla="*/ 592 w 785"/>
                <a:gd name="T5" fmla="*/ 544 h 617"/>
                <a:gd name="T6" fmla="*/ 568 w 785"/>
                <a:gd name="T7" fmla="*/ 560 h 617"/>
                <a:gd name="T8" fmla="*/ 528 w 785"/>
                <a:gd name="T9" fmla="*/ 520 h 617"/>
                <a:gd name="T10" fmla="*/ 504 w 785"/>
                <a:gd name="T11" fmla="*/ 456 h 617"/>
                <a:gd name="T12" fmla="*/ 472 w 785"/>
                <a:gd name="T13" fmla="*/ 440 h 617"/>
                <a:gd name="T14" fmla="*/ 456 w 785"/>
                <a:gd name="T15" fmla="*/ 456 h 617"/>
                <a:gd name="T16" fmla="*/ 464 w 785"/>
                <a:gd name="T17" fmla="*/ 480 h 617"/>
                <a:gd name="T18" fmla="*/ 440 w 785"/>
                <a:gd name="T19" fmla="*/ 536 h 617"/>
                <a:gd name="T20" fmla="*/ 456 w 785"/>
                <a:gd name="T21" fmla="*/ 552 h 617"/>
                <a:gd name="T22" fmla="*/ 424 w 785"/>
                <a:gd name="T23" fmla="*/ 584 h 617"/>
                <a:gd name="T24" fmla="*/ 400 w 785"/>
                <a:gd name="T25" fmla="*/ 600 h 617"/>
                <a:gd name="T26" fmla="*/ 376 w 785"/>
                <a:gd name="T27" fmla="*/ 592 h 617"/>
                <a:gd name="T28" fmla="*/ 368 w 785"/>
                <a:gd name="T29" fmla="*/ 608 h 617"/>
                <a:gd name="T30" fmla="*/ 336 w 785"/>
                <a:gd name="T31" fmla="*/ 600 h 617"/>
                <a:gd name="T32" fmla="*/ 320 w 785"/>
                <a:gd name="T33" fmla="*/ 568 h 617"/>
                <a:gd name="T34" fmla="*/ 232 w 785"/>
                <a:gd name="T35" fmla="*/ 536 h 617"/>
                <a:gd name="T36" fmla="*/ 136 w 785"/>
                <a:gd name="T37" fmla="*/ 496 h 617"/>
                <a:gd name="T38" fmla="*/ 40 w 785"/>
                <a:gd name="T39" fmla="*/ 440 h 617"/>
                <a:gd name="T40" fmla="*/ 0 w 785"/>
                <a:gd name="T41" fmla="*/ 368 h 617"/>
                <a:gd name="T42" fmla="*/ 16 w 785"/>
                <a:gd name="T43" fmla="*/ 304 h 617"/>
                <a:gd name="T44" fmla="*/ 32 w 785"/>
                <a:gd name="T45" fmla="*/ 248 h 617"/>
                <a:gd name="T46" fmla="*/ 8 w 785"/>
                <a:gd name="T47" fmla="*/ 216 h 617"/>
                <a:gd name="T48" fmla="*/ 48 w 785"/>
                <a:gd name="T49" fmla="*/ 208 h 617"/>
                <a:gd name="T50" fmla="*/ 104 w 785"/>
                <a:gd name="T51" fmla="*/ 224 h 617"/>
                <a:gd name="T52" fmla="*/ 96 w 785"/>
                <a:gd name="T53" fmla="*/ 184 h 617"/>
                <a:gd name="T54" fmla="*/ 128 w 785"/>
                <a:gd name="T55" fmla="*/ 136 h 617"/>
                <a:gd name="T56" fmla="*/ 88 w 785"/>
                <a:gd name="T57" fmla="*/ 72 h 617"/>
                <a:gd name="T58" fmla="*/ 152 w 785"/>
                <a:gd name="T59" fmla="*/ 16 h 617"/>
                <a:gd name="T60" fmla="*/ 288 w 785"/>
                <a:gd name="T61" fmla="*/ 0 h 617"/>
                <a:gd name="T62" fmla="*/ 384 w 785"/>
                <a:gd name="T63" fmla="*/ 40 h 617"/>
                <a:gd name="T64" fmla="*/ 456 w 785"/>
                <a:gd name="T65" fmla="*/ 104 h 617"/>
                <a:gd name="T66" fmla="*/ 472 w 785"/>
                <a:gd name="T67" fmla="*/ 48 h 617"/>
                <a:gd name="T68" fmla="*/ 528 w 785"/>
                <a:gd name="T69" fmla="*/ 72 h 617"/>
                <a:gd name="T70" fmla="*/ 592 w 785"/>
                <a:gd name="T71" fmla="*/ 96 h 617"/>
                <a:gd name="T72" fmla="*/ 656 w 785"/>
                <a:gd name="T73" fmla="*/ 120 h 617"/>
                <a:gd name="T74" fmla="*/ 728 w 785"/>
                <a:gd name="T75" fmla="*/ 176 h 617"/>
                <a:gd name="T76" fmla="*/ 768 w 785"/>
                <a:gd name="T77" fmla="*/ 232 h 617"/>
                <a:gd name="T78" fmla="*/ 784 w 785"/>
                <a:gd name="T79" fmla="*/ 336 h 617"/>
                <a:gd name="T80" fmla="*/ 752 w 785"/>
                <a:gd name="T81" fmla="*/ 360 h 617"/>
                <a:gd name="T82" fmla="*/ 712 w 785"/>
                <a:gd name="T83" fmla="*/ 408 h 617"/>
                <a:gd name="T84" fmla="*/ 736 w 785"/>
                <a:gd name="T85" fmla="*/ 432 h 617"/>
                <a:gd name="T86" fmla="*/ 704 w 785"/>
                <a:gd name="T87" fmla="*/ 456 h 617"/>
                <a:gd name="T88" fmla="*/ 656 w 785"/>
                <a:gd name="T89" fmla="*/ 448 h 617"/>
                <a:gd name="T90" fmla="*/ 664 w 785"/>
                <a:gd name="T91" fmla="*/ 488 h 617"/>
                <a:gd name="T92" fmla="*/ 712 w 785"/>
                <a:gd name="T93" fmla="*/ 504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85" h="617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1" name="Freeform 26"/>
            <p:cNvSpPr/>
            <p:nvPr/>
          </p:nvSpPr>
          <p:spPr bwMode="gray">
            <a:xfrm>
              <a:off x="5935491" y="4216427"/>
              <a:ext cx="582569" cy="751488"/>
            </a:xfrm>
            <a:custGeom>
              <a:avLst/>
              <a:gdLst>
                <a:gd name="T0" fmla="*/ 272 w 305"/>
                <a:gd name="T1" fmla="*/ 40 h 425"/>
                <a:gd name="T2" fmla="*/ 280 w 305"/>
                <a:gd name="T3" fmla="*/ 72 h 425"/>
                <a:gd name="T4" fmla="*/ 304 w 305"/>
                <a:gd name="T5" fmla="*/ 88 h 425"/>
                <a:gd name="T6" fmla="*/ 304 w 305"/>
                <a:gd name="T7" fmla="*/ 136 h 425"/>
                <a:gd name="T8" fmla="*/ 272 w 305"/>
                <a:gd name="T9" fmla="*/ 152 h 425"/>
                <a:gd name="T10" fmla="*/ 272 w 305"/>
                <a:gd name="T11" fmla="*/ 160 h 425"/>
                <a:gd name="T12" fmla="*/ 240 w 305"/>
                <a:gd name="T13" fmla="*/ 160 h 425"/>
                <a:gd name="T14" fmla="*/ 224 w 305"/>
                <a:gd name="T15" fmla="*/ 176 h 425"/>
                <a:gd name="T16" fmla="*/ 224 w 305"/>
                <a:gd name="T17" fmla="*/ 200 h 425"/>
                <a:gd name="T18" fmla="*/ 232 w 305"/>
                <a:gd name="T19" fmla="*/ 208 h 425"/>
                <a:gd name="T20" fmla="*/ 208 w 305"/>
                <a:gd name="T21" fmla="*/ 240 h 425"/>
                <a:gd name="T22" fmla="*/ 192 w 305"/>
                <a:gd name="T23" fmla="*/ 240 h 425"/>
                <a:gd name="T24" fmla="*/ 192 w 305"/>
                <a:gd name="T25" fmla="*/ 272 h 425"/>
                <a:gd name="T26" fmla="*/ 192 w 305"/>
                <a:gd name="T27" fmla="*/ 280 h 425"/>
                <a:gd name="T28" fmla="*/ 192 w 305"/>
                <a:gd name="T29" fmla="*/ 304 h 425"/>
                <a:gd name="T30" fmla="*/ 176 w 305"/>
                <a:gd name="T31" fmla="*/ 320 h 425"/>
                <a:gd name="T32" fmla="*/ 168 w 305"/>
                <a:gd name="T33" fmla="*/ 360 h 425"/>
                <a:gd name="T34" fmla="*/ 160 w 305"/>
                <a:gd name="T35" fmla="*/ 384 h 425"/>
                <a:gd name="T36" fmla="*/ 160 w 305"/>
                <a:gd name="T37" fmla="*/ 392 h 425"/>
                <a:gd name="T38" fmla="*/ 152 w 305"/>
                <a:gd name="T39" fmla="*/ 416 h 425"/>
                <a:gd name="T40" fmla="*/ 136 w 305"/>
                <a:gd name="T41" fmla="*/ 416 h 425"/>
                <a:gd name="T42" fmla="*/ 128 w 305"/>
                <a:gd name="T43" fmla="*/ 408 h 425"/>
                <a:gd name="T44" fmla="*/ 64 w 305"/>
                <a:gd name="T45" fmla="*/ 424 h 425"/>
                <a:gd name="T46" fmla="*/ 56 w 305"/>
                <a:gd name="T47" fmla="*/ 416 h 425"/>
                <a:gd name="T48" fmla="*/ 80 w 305"/>
                <a:gd name="T49" fmla="*/ 368 h 425"/>
                <a:gd name="T50" fmla="*/ 56 w 305"/>
                <a:gd name="T51" fmla="*/ 360 h 425"/>
                <a:gd name="T52" fmla="*/ 40 w 305"/>
                <a:gd name="T53" fmla="*/ 368 h 425"/>
                <a:gd name="T54" fmla="*/ 24 w 305"/>
                <a:gd name="T55" fmla="*/ 360 h 425"/>
                <a:gd name="T56" fmla="*/ 24 w 305"/>
                <a:gd name="T57" fmla="*/ 320 h 425"/>
                <a:gd name="T58" fmla="*/ 40 w 305"/>
                <a:gd name="T59" fmla="*/ 312 h 425"/>
                <a:gd name="T60" fmla="*/ 48 w 305"/>
                <a:gd name="T61" fmla="*/ 312 h 425"/>
                <a:gd name="T62" fmla="*/ 48 w 305"/>
                <a:gd name="T63" fmla="*/ 288 h 425"/>
                <a:gd name="T64" fmla="*/ 32 w 305"/>
                <a:gd name="T65" fmla="*/ 288 h 425"/>
                <a:gd name="T66" fmla="*/ 32 w 305"/>
                <a:gd name="T67" fmla="*/ 272 h 425"/>
                <a:gd name="T68" fmla="*/ 16 w 305"/>
                <a:gd name="T69" fmla="*/ 264 h 425"/>
                <a:gd name="T70" fmla="*/ 16 w 305"/>
                <a:gd name="T71" fmla="*/ 216 h 425"/>
                <a:gd name="T72" fmla="*/ 0 w 305"/>
                <a:gd name="T73" fmla="*/ 200 h 425"/>
                <a:gd name="T74" fmla="*/ 8 w 305"/>
                <a:gd name="T75" fmla="*/ 176 h 425"/>
                <a:gd name="T76" fmla="*/ 32 w 305"/>
                <a:gd name="T77" fmla="*/ 152 h 425"/>
                <a:gd name="T78" fmla="*/ 32 w 305"/>
                <a:gd name="T79" fmla="*/ 128 h 425"/>
                <a:gd name="T80" fmla="*/ 24 w 305"/>
                <a:gd name="T81" fmla="*/ 120 h 425"/>
                <a:gd name="T82" fmla="*/ 32 w 305"/>
                <a:gd name="T83" fmla="*/ 104 h 425"/>
                <a:gd name="T84" fmla="*/ 16 w 305"/>
                <a:gd name="T85" fmla="*/ 80 h 425"/>
                <a:gd name="T86" fmla="*/ 32 w 305"/>
                <a:gd name="T87" fmla="*/ 64 h 425"/>
                <a:gd name="T88" fmla="*/ 56 w 305"/>
                <a:gd name="T89" fmla="*/ 56 h 425"/>
                <a:gd name="T90" fmla="*/ 112 w 305"/>
                <a:gd name="T91" fmla="*/ 24 h 425"/>
                <a:gd name="T92" fmla="*/ 144 w 305"/>
                <a:gd name="T93" fmla="*/ 8 h 425"/>
                <a:gd name="T94" fmla="*/ 168 w 305"/>
                <a:gd name="T95" fmla="*/ 8 h 425"/>
                <a:gd name="T96" fmla="*/ 184 w 305"/>
                <a:gd name="T97" fmla="*/ 0 h 425"/>
                <a:gd name="T98" fmla="*/ 192 w 305"/>
                <a:gd name="T99" fmla="*/ 8 h 425"/>
                <a:gd name="T100" fmla="*/ 184 w 305"/>
                <a:gd name="T101" fmla="*/ 16 h 425"/>
                <a:gd name="T102" fmla="*/ 184 w 305"/>
                <a:gd name="T103" fmla="*/ 32 h 425"/>
                <a:gd name="T104" fmla="*/ 208 w 305"/>
                <a:gd name="T105" fmla="*/ 32 h 425"/>
                <a:gd name="T106" fmla="*/ 208 w 305"/>
                <a:gd name="T107" fmla="*/ 16 h 425"/>
                <a:gd name="T108" fmla="*/ 216 w 305"/>
                <a:gd name="T109" fmla="*/ 0 h 425"/>
                <a:gd name="T110" fmla="*/ 232 w 305"/>
                <a:gd name="T111" fmla="*/ 16 h 425"/>
                <a:gd name="T112" fmla="*/ 240 w 305"/>
                <a:gd name="T113" fmla="*/ 32 h 425"/>
                <a:gd name="T114" fmla="*/ 272 w 305"/>
                <a:gd name="T115" fmla="*/ 32 h 425"/>
                <a:gd name="T116" fmla="*/ 272 w 305"/>
                <a:gd name="T117" fmla="*/ 4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5" h="42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2" name="Freeform 27"/>
            <p:cNvSpPr/>
            <p:nvPr/>
          </p:nvSpPr>
          <p:spPr bwMode="gray">
            <a:xfrm>
              <a:off x="5354344" y="4216427"/>
              <a:ext cx="673506" cy="736124"/>
            </a:xfrm>
            <a:custGeom>
              <a:avLst/>
              <a:gdLst>
                <a:gd name="T0" fmla="*/ 336 w 353"/>
                <a:gd name="T1" fmla="*/ 104 h 417"/>
                <a:gd name="T2" fmla="*/ 344 w 353"/>
                <a:gd name="T3" fmla="*/ 128 h 417"/>
                <a:gd name="T4" fmla="*/ 312 w 353"/>
                <a:gd name="T5" fmla="*/ 176 h 417"/>
                <a:gd name="T6" fmla="*/ 320 w 353"/>
                <a:gd name="T7" fmla="*/ 216 h 417"/>
                <a:gd name="T8" fmla="*/ 320 w 353"/>
                <a:gd name="T9" fmla="*/ 264 h 417"/>
                <a:gd name="T10" fmla="*/ 328 w 353"/>
                <a:gd name="T11" fmla="*/ 288 h 417"/>
                <a:gd name="T12" fmla="*/ 352 w 353"/>
                <a:gd name="T13" fmla="*/ 312 h 417"/>
                <a:gd name="T14" fmla="*/ 328 w 353"/>
                <a:gd name="T15" fmla="*/ 320 h 417"/>
                <a:gd name="T16" fmla="*/ 320 w 353"/>
                <a:gd name="T17" fmla="*/ 368 h 417"/>
                <a:gd name="T18" fmla="*/ 272 w 353"/>
                <a:gd name="T19" fmla="*/ 400 h 417"/>
                <a:gd name="T20" fmla="*/ 224 w 353"/>
                <a:gd name="T21" fmla="*/ 376 h 417"/>
                <a:gd name="T22" fmla="*/ 216 w 353"/>
                <a:gd name="T23" fmla="*/ 408 h 417"/>
                <a:gd name="T24" fmla="*/ 192 w 353"/>
                <a:gd name="T25" fmla="*/ 416 h 417"/>
                <a:gd name="T26" fmla="*/ 168 w 353"/>
                <a:gd name="T27" fmla="*/ 384 h 417"/>
                <a:gd name="T28" fmla="*/ 152 w 353"/>
                <a:gd name="T29" fmla="*/ 400 h 417"/>
                <a:gd name="T30" fmla="*/ 144 w 353"/>
                <a:gd name="T31" fmla="*/ 352 h 417"/>
                <a:gd name="T32" fmla="*/ 152 w 353"/>
                <a:gd name="T33" fmla="*/ 312 h 417"/>
                <a:gd name="T34" fmla="*/ 144 w 353"/>
                <a:gd name="T35" fmla="*/ 288 h 417"/>
                <a:gd name="T36" fmla="*/ 96 w 353"/>
                <a:gd name="T37" fmla="*/ 312 h 417"/>
                <a:gd name="T38" fmla="*/ 64 w 353"/>
                <a:gd name="T39" fmla="*/ 304 h 417"/>
                <a:gd name="T40" fmla="*/ 32 w 353"/>
                <a:gd name="T41" fmla="*/ 312 h 417"/>
                <a:gd name="T42" fmla="*/ 24 w 353"/>
                <a:gd name="T43" fmla="*/ 304 h 417"/>
                <a:gd name="T44" fmla="*/ 16 w 353"/>
                <a:gd name="T45" fmla="*/ 264 h 417"/>
                <a:gd name="T46" fmla="*/ 24 w 353"/>
                <a:gd name="T47" fmla="*/ 240 h 417"/>
                <a:gd name="T48" fmla="*/ 0 w 353"/>
                <a:gd name="T49" fmla="*/ 224 h 417"/>
                <a:gd name="T50" fmla="*/ 24 w 353"/>
                <a:gd name="T51" fmla="*/ 168 h 417"/>
                <a:gd name="T52" fmla="*/ 24 w 353"/>
                <a:gd name="T53" fmla="*/ 136 h 417"/>
                <a:gd name="T54" fmla="*/ 24 w 353"/>
                <a:gd name="T55" fmla="*/ 120 h 417"/>
                <a:gd name="T56" fmla="*/ 48 w 353"/>
                <a:gd name="T57" fmla="*/ 32 h 417"/>
                <a:gd name="T58" fmla="*/ 104 w 353"/>
                <a:gd name="T59" fmla="*/ 40 h 417"/>
                <a:gd name="T60" fmla="*/ 112 w 353"/>
                <a:gd name="T61" fmla="*/ 0 h 417"/>
                <a:gd name="T62" fmla="*/ 184 w 353"/>
                <a:gd name="T63" fmla="*/ 16 h 417"/>
                <a:gd name="T64" fmla="*/ 248 w 353"/>
                <a:gd name="T65" fmla="*/ 40 h 417"/>
                <a:gd name="T66" fmla="*/ 288 w 353"/>
                <a:gd name="T67" fmla="*/ 32 h 417"/>
                <a:gd name="T68" fmla="*/ 304 w 353"/>
                <a:gd name="T69" fmla="*/ 80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3" h="417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3" name="Freeform 28"/>
            <p:cNvSpPr/>
            <p:nvPr/>
          </p:nvSpPr>
          <p:spPr bwMode="gray">
            <a:xfrm>
              <a:off x="5296087" y="3797381"/>
              <a:ext cx="932110" cy="561521"/>
            </a:xfrm>
            <a:custGeom>
              <a:avLst/>
              <a:gdLst>
                <a:gd name="T0" fmla="*/ 488 w 489"/>
                <a:gd name="T1" fmla="*/ 248 h 321"/>
                <a:gd name="T2" fmla="*/ 448 w 489"/>
                <a:gd name="T3" fmla="*/ 264 h 321"/>
                <a:gd name="T4" fmla="*/ 392 w 489"/>
                <a:gd name="T5" fmla="*/ 296 h 321"/>
                <a:gd name="T6" fmla="*/ 368 w 489"/>
                <a:gd name="T7" fmla="*/ 304 h 321"/>
                <a:gd name="T8" fmla="*/ 352 w 489"/>
                <a:gd name="T9" fmla="*/ 320 h 321"/>
                <a:gd name="T10" fmla="*/ 328 w 489"/>
                <a:gd name="T11" fmla="*/ 320 h 321"/>
                <a:gd name="T12" fmla="*/ 336 w 489"/>
                <a:gd name="T13" fmla="*/ 272 h 321"/>
                <a:gd name="T14" fmla="*/ 320 w 489"/>
                <a:gd name="T15" fmla="*/ 272 h 321"/>
                <a:gd name="T16" fmla="*/ 288 w 489"/>
                <a:gd name="T17" fmla="*/ 288 h 321"/>
                <a:gd name="T18" fmla="*/ 280 w 489"/>
                <a:gd name="T19" fmla="*/ 280 h 321"/>
                <a:gd name="T20" fmla="*/ 240 w 489"/>
                <a:gd name="T21" fmla="*/ 280 h 321"/>
                <a:gd name="T22" fmla="*/ 224 w 489"/>
                <a:gd name="T23" fmla="*/ 256 h 321"/>
                <a:gd name="T24" fmla="*/ 184 w 489"/>
                <a:gd name="T25" fmla="*/ 256 h 321"/>
                <a:gd name="T26" fmla="*/ 144 w 489"/>
                <a:gd name="T27" fmla="*/ 240 h 321"/>
                <a:gd name="T28" fmla="*/ 128 w 489"/>
                <a:gd name="T29" fmla="*/ 248 h 321"/>
                <a:gd name="T30" fmla="*/ 136 w 489"/>
                <a:gd name="T31" fmla="*/ 280 h 321"/>
                <a:gd name="T32" fmla="*/ 112 w 489"/>
                <a:gd name="T33" fmla="*/ 272 h 321"/>
                <a:gd name="T34" fmla="*/ 80 w 489"/>
                <a:gd name="T35" fmla="*/ 272 h 321"/>
                <a:gd name="T36" fmla="*/ 48 w 489"/>
                <a:gd name="T37" fmla="*/ 320 h 321"/>
                <a:gd name="T38" fmla="*/ 8 w 489"/>
                <a:gd name="T39" fmla="*/ 272 h 321"/>
                <a:gd name="T40" fmla="*/ 0 w 489"/>
                <a:gd name="T41" fmla="*/ 272 h 321"/>
                <a:gd name="T42" fmla="*/ 8 w 489"/>
                <a:gd name="T43" fmla="*/ 256 h 321"/>
                <a:gd name="T44" fmla="*/ 16 w 489"/>
                <a:gd name="T45" fmla="*/ 248 h 321"/>
                <a:gd name="T46" fmla="*/ 0 w 489"/>
                <a:gd name="T47" fmla="*/ 232 h 321"/>
                <a:gd name="T48" fmla="*/ 0 w 489"/>
                <a:gd name="T49" fmla="*/ 224 h 321"/>
                <a:gd name="T50" fmla="*/ 16 w 489"/>
                <a:gd name="T51" fmla="*/ 208 h 321"/>
                <a:gd name="T52" fmla="*/ 72 w 489"/>
                <a:gd name="T53" fmla="*/ 208 h 321"/>
                <a:gd name="T54" fmla="*/ 96 w 489"/>
                <a:gd name="T55" fmla="*/ 192 h 321"/>
                <a:gd name="T56" fmla="*/ 112 w 489"/>
                <a:gd name="T57" fmla="*/ 184 h 321"/>
                <a:gd name="T58" fmla="*/ 112 w 489"/>
                <a:gd name="T59" fmla="*/ 160 h 321"/>
                <a:gd name="T60" fmla="*/ 80 w 489"/>
                <a:gd name="T61" fmla="*/ 120 h 321"/>
                <a:gd name="T62" fmla="*/ 72 w 489"/>
                <a:gd name="T63" fmla="*/ 80 h 321"/>
                <a:gd name="T64" fmla="*/ 88 w 489"/>
                <a:gd name="T65" fmla="*/ 56 h 321"/>
                <a:gd name="T66" fmla="*/ 88 w 489"/>
                <a:gd name="T67" fmla="*/ 40 h 321"/>
                <a:gd name="T68" fmla="*/ 72 w 489"/>
                <a:gd name="T69" fmla="*/ 8 h 321"/>
                <a:gd name="T70" fmla="*/ 128 w 489"/>
                <a:gd name="T71" fmla="*/ 8 h 321"/>
                <a:gd name="T72" fmla="*/ 144 w 489"/>
                <a:gd name="T73" fmla="*/ 16 h 321"/>
                <a:gd name="T74" fmla="*/ 168 w 489"/>
                <a:gd name="T75" fmla="*/ 0 h 321"/>
                <a:gd name="T76" fmla="*/ 208 w 489"/>
                <a:gd name="T77" fmla="*/ 72 h 321"/>
                <a:gd name="T78" fmla="*/ 280 w 489"/>
                <a:gd name="T79" fmla="*/ 72 h 321"/>
                <a:gd name="T80" fmla="*/ 296 w 489"/>
                <a:gd name="T81" fmla="*/ 80 h 321"/>
                <a:gd name="T82" fmla="*/ 312 w 489"/>
                <a:gd name="T83" fmla="*/ 72 h 321"/>
                <a:gd name="T84" fmla="*/ 336 w 489"/>
                <a:gd name="T85" fmla="*/ 88 h 321"/>
                <a:gd name="T86" fmla="*/ 336 w 489"/>
                <a:gd name="T87" fmla="*/ 112 h 321"/>
                <a:gd name="T88" fmla="*/ 352 w 489"/>
                <a:gd name="T89" fmla="*/ 128 h 321"/>
                <a:gd name="T90" fmla="*/ 360 w 489"/>
                <a:gd name="T91" fmla="*/ 112 h 321"/>
                <a:gd name="T92" fmla="*/ 376 w 489"/>
                <a:gd name="T93" fmla="*/ 128 h 321"/>
                <a:gd name="T94" fmla="*/ 408 w 489"/>
                <a:gd name="T95" fmla="*/ 128 h 321"/>
                <a:gd name="T96" fmla="*/ 416 w 489"/>
                <a:gd name="T97" fmla="*/ 120 h 321"/>
                <a:gd name="T98" fmla="*/ 464 w 489"/>
                <a:gd name="T99" fmla="*/ 152 h 321"/>
                <a:gd name="T100" fmla="*/ 472 w 489"/>
                <a:gd name="T101" fmla="*/ 192 h 321"/>
                <a:gd name="T102" fmla="*/ 472 w 489"/>
                <a:gd name="T103" fmla="*/ 216 h 321"/>
                <a:gd name="T104" fmla="*/ 488 w 489"/>
                <a:gd name="T105" fmla="*/ 248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89" h="321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solidFill>
              <a:schemeClr val="bg2">
                <a:lumMod val="40000"/>
                <a:lumOff val="60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4" name="Freeform 29"/>
            <p:cNvSpPr/>
            <p:nvPr/>
          </p:nvSpPr>
          <p:spPr bwMode="gray">
            <a:xfrm>
              <a:off x="6042059" y="3599033"/>
              <a:ext cx="581147" cy="677458"/>
            </a:xfrm>
            <a:custGeom>
              <a:avLst/>
              <a:gdLst>
                <a:gd name="T0" fmla="*/ 88 w 305"/>
                <a:gd name="T1" fmla="*/ 0 h 385"/>
                <a:gd name="T2" fmla="*/ 128 w 305"/>
                <a:gd name="T3" fmla="*/ 32 h 385"/>
                <a:gd name="T4" fmla="*/ 176 w 305"/>
                <a:gd name="T5" fmla="*/ 64 h 385"/>
                <a:gd name="T6" fmla="*/ 200 w 305"/>
                <a:gd name="T7" fmla="*/ 96 h 385"/>
                <a:gd name="T8" fmla="*/ 240 w 305"/>
                <a:gd name="T9" fmla="*/ 136 h 385"/>
                <a:gd name="T10" fmla="*/ 272 w 305"/>
                <a:gd name="T11" fmla="*/ 144 h 385"/>
                <a:gd name="T12" fmla="*/ 248 w 305"/>
                <a:gd name="T13" fmla="*/ 144 h 385"/>
                <a:gd name="T14" fmla="*/ 232 w 305"/>
                <a:gd name="T15" fmla="*/ 176 h 385"/>
                <a:gd name="T16" fmla="*/ 248 w 305"/>
                <a:gd name="T17" fmla="*/ 224 h 385"/>
                <a:gd name="T18" fmla="*/ 288 w 305"/>
                <a:gd name="T19" fmla="*/ 248 h 385"/>
                <a:gd name="T20" fmla="*/ 288 w 305"/>
                <a:gd name="T21" fmla="*/ 296 h 385"/>
                <a:gd name="T22" fmla="*/ 280 w 305"/>
                <a:gd name="T23" fmla="*/ 320 h 385"/>
                <a:gd name="T24" fmla="*/ 264 w 305"/>
                <a:gd name="T25" fmla="*/ 312 h 385"/>
                <a:gd name="T26" fmla="*/ 272 w 305"/>
                <a:gd name="T27" fmla="*/ 344 h 385"/>
                <a:gd name="T28" fmla="*/ 264 w 305"/>
                <a:gd name="T29" fmla="*/ 360 h 385"/>
                <a:gd name="T30" fmla="*/ 224 w 305"/>
                <a:gd name="T31" fmla="*/ 384 h 385"/>
                <a:gd name="T32" fmla="*/ 184 w 305"/>
                <a:gd name="T33" fmla="*/ 384 h 385"/>
                <a:gd name="T34" fmla="*/ 152 w 305"/>
                <a:gd name="T35" fmla="*/ 368 h 385"/>
                <a:gd name="T36" fmla="*/ 128 w 305"/>
                <a:gd name="T37" fmla="*/ 384 h 385"/>
                <a:gd name="T38" fmla="*/ 136 w 305"/>
                <a:gd name="T39" fmla="*/ 360 h 385"/>
                <a:gd name="T40" fmla="*/ 120 w 305"/>
                <a:gd name="T41" fmla="*/ 368 h 385"/>
                <a:gd name="T42" fmla="*/ 80 w 305"/>
                <a:gd name="T43" fmla="*/ 312 h 385"/>
                <a:gd name="T44" fmla="*/ 72 w 305"/>
                <a:gd name="T45" fmla="*/ 264 h 385"/>
                <a:gd name="T46" fmla="*/ 72 w 305"/>
                <a:gd name="T47" fmla="*/ 216 h 385"/>
                <a:gd name="T48" fmla="*/ 72 w 305"/>
                <a:gd name="T49" fmla="*/ 160 h 385"/>
                <a:gd name="T50" fmla="*/ 24 w 305"/>
                <a:gd name="T51" fmla="*/ 152 h 385"/>
                <a:gd name="T52" fmla="*/ 0 w 305"/>
                <a:gd name="T53" fmla="*/ 136 h 385"/>
                <a:gd name="T54" fmla="*/ 32 w 305"/>
                <a:gd name="T55" fmla="*/ 120 h 385"/>
                <a:gd name="T56" fmla="*/ 40 w 305"/>
                <a:gd name="T57" fmla="*/ 40 h 385"/>
                <a:gd name="T58" fmla="*/ 72 w 305"/>
                <a:gd name="T59" fmla="*/ 56 h 385"/>
                <a:gd name="T60" fmla="*/ 104 w 305"/>
                <a:gd name="T61" fmla="*/ 48 h 385"/>
                <a:gd name="T62" fmla="*/ 80 w 305"/>
                <a:gd name="T63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05" h="38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5" name="Freeform 30"/>
            <p:cNvSpPr/>
            <p:nvPr/>
          </p:nvSpPr>
          <p:spPr bwMode="gray">
            <a:xfrm>
              <a:off x="5524852" y="3388114"/>
              <a:ext cx="718975" cy="632758"/>
            </a:xfrm>
            <a:custGeom>
              <a:avLst/>
              <a:gdLst>
                <a:gd name="T0" fmla="*/ 200 w 377"/>
                <a:gd name="T1" fmla="*/ 8 h 361"/>
                <a:gd name="T2" fmla="*/ 248 w 377"/>
                <a:gd name="T3" fmla="*/ 0 h 361"/>
                <a:gd name="T4" fmla="*/ 264 w 377"/>
                <a:gd name="T5" fmla="*/ 16 h 361"/>
                <a:gd name="T6" fmla="*/ 304 w 377"/>
                <a:gd name="T7" fmla="*/ 24 h 361"/>
                <a:gd name="T8" fmla="*/ 320 w 377"/>
                <a:gd name="T9" fmla="*/ 16 h 361"/>
                <a:gd name="T10" fmla="*/ 336 w 377"/>
                <a:gd name="T11" fmla="*/ 16 h 361"/>
                <a:gd name="T12" fmla="*/ 280 w 377"/>
                <a:gd name="T13" fmla="*/ 64 h 361"/>
                <a:gd name="T14" fmla="*/ 272 w 377"/>
                <a:gd name="T15" fmla="*/ 88 h 361"/>
                <a:gd name="T16" fmla="*/ 280 w 377"/>
                <a:gd name="T17" fmla="*/ 96 h 361"/>
                <a:gd name="T18" fmla="*/ 288 w 377"/>
                <a:gd name="T19" fmla="*/ 96 h 361"/>
                <a:gd name="T20" fmla="*/ 320 w 377"/>
                <a:gd name="T21" fmla="*/ 128 h 361"/>
                <a:gd name="T22" fmla="*/ 352 w 377"/>
                <a:gd name="T23" fmla="*/ 128 h 361"/>
                <a:gd name="T24" fmla="*/ 352 w 377"/>
                <a:gd name="T25" fmla="*/ 144 h 361"/>
                <a:gd name="T26" fmla="*/ 376 w 377"/>
                <a:gd name="T27" fmla="*/ 152 h 361"/>
                <a:gd name="T28" fmla="*/ 376 w 377"/>
                <a:gd name="T29" fmla="*/ 168 h 361"/>
                <a:gd name="T30" fmla="*/ 352 w 377"/>
                <a:gd name="T31" fmla="*/ 192 h 361"/>
                <a:gd name="T32" fmla="*/ 352 w 377"/>
                <a:gd name="T33" fmla="*/ 176 h 361"/>
                <a:gd name="T34" fmla="*/ 328 w 377"/>
                <a:gd name="T35" fmla="*/ 160 h 361"/>
                <a:gd name="T36" fmla="*/ 312 w 377"/>
                <a:gd name="T37" fmla="*/ 160 h 361"/>
                <a:gd name="T38" fmla="*/ 312 w 377"/>
                <a:gd name="T39" fmla="*/ 208 h 361"/>
                <a:gd name="T40" fmla="*/ 304 w 377"/>
                <a:gd name="T41" fmla="*/ 240 h 361"/>
                <a:gd name="T42" fmla="*/ 280 w 377"/>
                <a:gd name="T43" fmla="*/ 240 h 361"/>
                <a:gd name="T44" fmla="*/ 272 w 377"/>
                <a:gd name="T45" fmla="*/ 248 h 361"/>
                <a:gd name="T46" fmla="*/ 288 w 377"/>
                <a:gd name="T47" fmla="*/ 256 h 361"/>
                <a:gd name="T48" fmla="*/ 296 w 377"/>
                <a:gd name="T49" fmla="*/ 272 h 361"/>
                <a:gd name="T50" fmla="*/ 320 w 377"/>
                <a:gd name="T51" fmla="*/ 288 h 361"/>
                <a:gd name="T52" fmla="*/ 344 w 377"/>
                <a:gd name="T53" fmla="*/ 280 h 361"/>
                <a:gd name="T54" fmla="*/ 352 w 377"/>
                <a:gd name="T55" fmla="*/ 336 h 361"/>
                <a:gd name="T56" fmla="*/ 304 w 377"/>
                <a:gd name="T57" fmla="*/ 360 h 361"/>
                <a:gd name="T58" fmla="*/ 296 w 377"/>
                <a:gd name="T59" fmla="*/ 352 h 361"/>
                <a:gd name="T60" fmla="*/ 288 w 377"/>
                <a:gd name="T61" fmla="*/ 360 h 361"/>
                <a:gd name="T62" fmla="*/ 256 w 377"/>
                <a:gd name="T63" fmla="*/ 360 h 361"/>
                <a:gd name="T64" fmla="*/ 240 w 377"/>
                <a:gd name="T65" fmla="*/ 344 h 361"/>
                <a:gd name="T66" fmla="*/ 232 w 377"/>
                <a:gd name="T67" fmla="*/ 360 h 361"/>
                <a:gd name="T68" fmla="*/ 216 w 377"/>
                <a:gd name="T69" fmla="*/ 344 h 361"/>
                <a:gd name="T70" fmla="*/ 216 w 377"/>
                <a:gd name="T71" fmla="*/ 320 h 361"/>
                <a:gd name="T72" fmla="*/ 192 w 377"/>
                <a:gd name="T73" fmla="*/ 304 h 361"/>
                <a:gd name="T74" fmla="*/ 176 w 377"/>
                <a:gd name="T75" fmla="*/ 312 h 361"/>
                <a:gd name="T76" fmla="*/ 160 w 377"/>
                <a:gd name="T77" fmla="*/ 304 h 361"/>
                <a:gd name="T78" fmla="*/ 88 w 377"/>
                <a:gd name="T79" fmla="*/ 296 h 361"/>
                <a:gd name="T80" fmla="*/ 48 w 377"/>
                <a:gd name="T81" fmla="*/ 232 h 361"/>
                <a:gd name="T82" fmla="*/ 16 w 377"/>
                <a:gd name="T83" fmla="*/ 184 h 361"/>
                <a:gd name="T84" fmla="*/ 0 w 377"/>
                <a:gd name="T85" fmla="*/ 128 h 361"/>
                <a:gd name="T86" fmla="*/ 32 w 377"/>
                <a:gd name="T87" fmla="*/ 128 h 361"/>
                <a:gd name="T88" fmla="*/ 112 w 377"/>
                <a:gd name="T89" fmla="*/ 80 h 361"/>
                <a:gd name="T90" fmla="*/ 136 w 377"/>
                <a:gd name="T91" fmla="*/ 80 h 361"/>
                <a:gd name="T92" fmla="*/ 168 w 377"/>
                <a:gd name="T93" fmla="*/ 80 h 361"/>
                <a:gd name="T94" fmla="*/ 192 w 377"/>
                <a:gd name="T95" fmla="*/ 48 h 361"/>
                <a:gd name="T96" fmla="*/ 200 w 377"/>
                <a:gd name="T97" fmla="*/ 8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77" h="361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6" name="Freeform 31"/>
            <p:cNvSpPr/>
            <p:nvPr/>
          </p:nvSpPr>
          <p:spPr bwMode="invGray">
            <a:xfrm>
              <a:off x="5510643" y="2811227"/>
              <a:ext cx="474580" cy="804568"/>
            </a:xfrm>
            <a:custGeom>
              <a:avLst/>
              <a:gdLst>
                <a:gd name="T0" fmla="*/ 208 w 249"/>
                <a:gd name="T1" fmla="*/ 336 h 457"/>
                <a:gd name="T2" fmla="*/ 200 w 249"/>
                <a:gd name="T3" fmla="*/ 376 h 457"/>
                <a:gd name="T4" fmla="*/ 176 w 249"/>
                <a:gd name="T5" fmla="*/ 408 h 457"/>
                <a:gd name="T6" fmla="*/ 136 w 249"/>
                <a:gd name="T7" fmla="*/ 400 h 457"/>
                <a:gd name="T8" fmla="*/ 80 w 249"/>
                <a:gd name="T9" fmla="*/ 432 h 457"/>
                <a:gd name="T10" fmla="*/ 40 w 249"/>
                <a:gd name="T11" fmla="*/ 456 h 457"/>
                <a:gd name="T12" fmla="*/ 8 w 249"/>
                <a:gd name="T13" fmla="*/ 456 h 457"/>
                <a:gd name="T14" fmla="*/ 0 w 249"/>
                <a:gd name="T15" fmla="*/ 448 h 457"/>
                <a:gd name="T16" fmla="*/ 16 w 249"/>
                <a:gd name="T17" fmla="*/ 384 h 457"/>
                <a:gd name="T18" fmla="*/ 24 w 249"/>
                <a:gd name="T19" fmla="*/ 368 h 457"/>
                <a:gd name="T20" fmla="*/ 8 w 249"/>
                <a:gd name="T21" fmla="*/ 328 h 457"/>
                <a:gd name="T22" fmla="*/ 16 w 249"/>
                <a:gd name="T23" fmla="*/ 264 h 457"/>
                <a:gd name="T24" fmla="*/ 24 w 249"/>
                <a:gd name="T25" fmla="*/ 224 h 457"/>
                <a:gd name="T26" fmla="*/ 32 w 249"/>
                <a:gd name="T27" fmla="*/ 208 h 457"/>
                <a:gd name="T28" fmla="*/ 16 w 249"/>
                <a:gd name="T29" fmla="*/ 192 h 457"/>
                <a:gd name="T30" fmla="*/ 32 w 249"/>
                <a:gd name="T31" fmla="*/ 160 h 457"/>
                <a:gd name="T32" fmla="*/ 56 w 249"/>
                <a:gd name="T33" fmla="*/ 112 h 457"/>
                <a:gd name="T34" fmla="*/ 56 w 249"/>
                <a:gd name="T35" fmla="*/ 80 h 457"/>
                <a:gd name="T36" fmla="*/ 72 w 249"/>
                <a:gd name="T37" fmla="*/ 80 h 457"/>
                <a:gd name="T38" fmla="*/ 120 w 249"/>
                <a:gd name="T39" fmla="*/ 24 h 457"/>
                <a:gd name="T40" fmla="*/ 144 w 249"/>
                <a:gd name="T41" fmla="*/ 16 h 457"/>
                <a:gd name="T42" fmla="*/ 168 w 249"/>
                <a:gd name="T43" fmla="*/ 0 h 457"/>
                <a:gd name="T44" fmla="*/ 176 w 249"/>
                <a:gd name="T45" fmla="*/ 8 h 457"/>
                <a:gd name="T46" fmla="*/ 216 w 249"/>
                <a:gd name="T47" fmla="*/ 0 h 457"/>
                <a:gd name="T48" fmla="*/ 240 w 249"/>
                <a:gd name="T49" fmla="*/ 24 h 457"/>
                <a:gd name="T50" fmla="*/ 216 w 249"/>
                <a:gd name="T51" fmla="*/ 32 h 457"/>
                <a:gd name="T52" fmla="*/ 208 w 249"/>
                <a:gd name="T53" fmla="*/ 48 h 457"/>
                <a:gd name="T54" fmla="*/ 240 w 249"/>
                <a:gd name="T55" fmla="*/ 48 h 457"/>
                <a:gd name="T56" fmla="*/ 248 w 249"/>
                <a:gd name="T57" fmla="*/ 88 h 457"/>
                <a:gd name="T58" fmla="*/ 232 w 249"/>
                <a:gd name="T59" fmla="*/ 120 h 457"/>
                <a:gd name="T60" fmla="*/ 216 w 249"/>
                <a:gd name="T61" fmla="*/ 104 h 457"/>
                <a:gd name="T62" fmla="*/ 192 w 249"/>
                <a:gd name="T63" fmla="*/ 120 h 457"/>
                <a:gd name="T64" fmla="*/ 200 w 249"/>
                <a:gd name="T65" fmla="*/ 136 h 457"/>
                <a:gd name="T66" fmla="*/ 184 w 249"/>
                <a:gd name="T67" fmla="*/ 160 h 457"/>
                <a:gd name="T68" fmla="*/ 224 w 249"/>
                <a:gd name="T69" fmla="*/ 216 h 457"/>
                <a:gd name="T70" fmla="*/ 192 w 249"/>
                <a:gd name="T71" fmla="*/ 304 h 457"/>
                <a:gd name="T72" fmla="*/ 208 w 249"/>
                <a:gd name="T73" fmla="*/ 336 h 4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49" h="457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7" name="Freeform 32"/>
            <p:cNvSpPr/>
            <p:nvPr/>
          </p:nvSpPr>
          <p:spPr bwMode="gray">
            <a:xfrm>
              <a:off x="5004803" y="2950909"/>
              <a:ext cx="613828" cy="1069963"/>
            </a:xfrm>
            <a:custGeom>
              <a:avLst/>
              <a:gdLst>
                <a:gd name="T0" fmla="*/ 320 w 321"/>
                <a:gd name="T1" fmla="*/ 480 h 609"/>
                <a:gd name="T2" fmla="*/ 296 w 321"/>
                <a:gd name="T3" fmla="*/ 496 h 609"/>
                <a:gd name="T4" fmla="*/ 280 w 321"/>
                <a:gd name="T5" fmla="*/ 488 h 609"/>
                <a:gd name="T6" fmla="*/ 224 w 321"/>
                <a:gd name="T7" fmla="*/ 488 h 609"/>
                <a:gd name="T8" fmla="*/ 240 w 321"/>
                <a:gd name="T9" fmla="*/ 520 h 609"/>
                <a:gd name="T10" fmla="*/ 224 w 321"/>
                <a:gd name="T11" fmla="*/ 560 h 609"/>
                <a:gd name="T12" fmla="*/ 232 w 321"/>
                <a:gd name="T13" fmla="*/ 608 h 609"/>
                <a:gd name="T14" fmla="*/ 200 w 321"/>
                <a:gd name="T15" fmla="*/ 600 h 609"/>
                <a:gd name="T16" fmla="*/ 152 w 321"/>
                <a:gd name="T17" fmla="*/ 568 h 609"/>
                <a:gd name="T18" fmla="*/ 96 w 321"/>
                <a:gd name="T19" fmla="*/ 552 h 609"/>
                <a:gd name="T20" fmla="*/ 56 w 321"/>
                <a:gd name="T21" fmla="*/ 520 h 609"/>
                <a:gd name="T22" fmla="*/ 16 w 321"/>
                <a:gd name="T23" fmla="*/ 520 h 609"/>
                <a:gd name="T24" fmla="*/ 16 w 321"/>
                <a:gd name="T25" fmla="*/ 512 h 609"/>
                <a:gd name="T26" fmla="*/ 0 w 321"/>
                <a:gd name="T27" fmla="*/ 504 h 609"/>
                <a:gd name="T28" fmla="*/ 8 w 321"/>
                <a:gd name="T29" fmla="*/ 496 h 609"/>
                <a:gd name="T30" fmla="*/ 8 w 321"/>
                <a:gd name="T31" fmla="*/ 472 h 609"/>
                <a:gd name="T32" fmla="*/ 0 w 321"/>
                <a:gd name="T33" fmla="*/ 464 h 609"/>
                <a:gd name="T34" fmla="*/ 16 w 321"/>
                <a:gd name="T35" fmla="*/ 456 h 609"/>
                <a:gd name="T36" fmla="*/ 48 w 321"/>
                <a:gd name="T37" fmla="*/ 456 h 609"/>
                <a:gd name="T38" fmla="*/ 48 w 321"/>
                <a:gd name="T39" fmla="*/ 344 h 609"/>
                <a:gd name="T40" fmla="*/ 88 w 321"/>
                <a:gd name="T41" fmla="*/ 344 h 609"/>
                <a:gd name="T42" fmla="*/ 88 w 321"/>
                <a:gd name="T43" fmla="*/ 360 h 609"/>
                <a:gd name="T44" fmla="*/ 112 w 321"/>
                <a:gd name="T45" fmla="*/ 360 h 609"/>
                <a:gd name="T46" fmla="*/ 112 w 321"/>
                <a:gd name="T47" fmla="*/ 328 h 609"/>
                <a:gd name="T48" fmla="*/ 160 w 321"/>
                <a:gd name="T49" fmla="*/ 328 h 609"/>
                <a:gd name="T50" fmla="*/ 168 w 321"/>
                <a:gd name="T51" fmla="*/ 280 h 609"/>
                <a:gd name="T52" fmla="*/ 168 w 321"/>
                <a:gd name="T53" fmla="*/ 248 h 609"/>
                <a:gd name="T54" fmla="*/ 144 w 321"/>
                <a:gd name="T55" fmla="*/ 232 h 609"/>
                <a:gd name="T56" fmla="*/ 112 w 321"/>
                <a:gd name="T57" fmla="*/ 208 h 609"/>
                <a:gd name="T58" fmla="*/ 96 w 321"/>
                <a:gd name="T59" fmla="*/ 184 h 609"/>
                <a:gd name="T60" fmla="*/ 104 w 321"/>
                <a:gd name="T61" fmla="*/ 144 h 609"/>
                <a:gd name="T62" fmla="*/ 120 w 321"/>
                <a:gd name="T63" fmla="*/ 128 h 609"/>
                <a:gd name="T64" fmla="*/ 144 w 321"/>
                <a:gd name="T65" fmla="*/ 144 h 609"/>
                <a:gd name="T66" fmla="*/ 176 w 321"/>
                <a:gd name="T67" fmla="*/ 144 h 609"/>
                <a:gd name="T68" fmla="*/ 184 w 321"/>
                <a:gd name="T69" fmla="*/ 120 h 609"/>
                <a:gd name="T70" fmla="*/ 200 w 321"/>
                <a:gd name="T71" fmla="*/ 120 h 609"/>
                <a:gd name="T72" fmla="*/ 192 w 321"/>
                <a:gd name="T73" fmla="*/ 88 h 609"/>
                <a:gd name="T74" fmla="*/ 248 w 321"/>
                <a:gd name="T75" fmla="*/ 32 h 609"/>
                <a:gd name="T76" fmla="*/ 248 w 321"/>
                <a:gd name="T77" fmla="*/ 16 h 609"/>
                <a:gd name="T78" fmla="*/ 280 w 321"/>
                <a:gd name="T79" fmla="*/ 16 h 609"/>
                <a:gd name="T80" fmla="*/ 288 w 321"/>
                <a:gd name="T81" fmla="*/ 24 h 609"/>
                <a:gd name="T82" fmla="*/ 296 w 321"/>
                <a:gd name="T83" fmla="*/ 8 h 609"/>
                <a:gd name="T84" fmla="*/ 304 w 321"/>
                <a:gd name="T85" fmla="*/ 0 h 609"/>
                <a:gd name="T86" fmla="*/ 320 w 321"/>
                <a:gd name="T87" fmla="*/ 24 h 609"/>
                <a:gd name="T88" fmla="*/ 320 w 321"/>
                <a:gd name="T89" fmla="*/ 32 h 609"/>
                <a:gd name="T90" fmla="*/ 280 w 321"/>
                <a:gd name="T91" fmla="*/ 112 h 609"/>
                <a:gd name="T92" fmla="*/ 296 w 321"/>
                <a:gd name="T93" fmla="*/ 128 h 609"/>
                <a:gd name="T94" fmla="*/ 280 w 321"/>
                <a:gd name="T95" fmla="*/ 184 h 609"/>
                <a:gd name="T96" fmla="*/ 272 w 321"/>
                <a:gd name="T97" fmla="*/ 248 h 609"/>
                <a:gd name="T98" fmla="*/ 288 w 321"/>
                <a:gd name="T99" fmla="*/ 288 h 609"/>
                <a:gd name="T100" fmla="*/ 264 w 321"/>
                <a:gd name="T101" fmla="*/ 360 h 609"/>
                <a:gd name="T102" fmla="*/ 272 w 321"/>
                <a:gd name="T103" fmla="*/ 376 h 609"/>
                <a:gd name="T104" fmla="*/ 288 w 321"/>
                <a:gd name="T105" fmla="*/ 432 h 609"/>
                <a:gd name="T106" fmla="*/ 320 w 321"/>
                <a:gd name="T107" fmla="*/ 480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1" h="609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8" name="Freeform 33"/>
            <p:cNvSpPr/>
            <p:nvPr/>
          </p:nvSpPr>
          <p:spPr bwMode="invGray">
            <a:xfrm>
              <a:off x="4891131" y="2964877"/>
              <a:ext cx="335332" cy="551744"/>
            </a:xfrm>
            <a:custGeom>
              <a:avLst/>
              <a:gdLst>
                <a:gd name="T0" fmla="*/ 176 w 177"/>
                <a:gd name="T1" fmla="*/ 120 h 313"/>
                <a:gd name="T2" fmla="*/ 160 w 177"/>
                <a:gd name="T3" fmla="*/ 104 h 313"/>
                <a:gd name="T4" fmla="*/ 120 w 177"/>
                <a:gd name="T5" fmla="*/ 88 h 313"/>
                <a:gd name="T6" fmla="*/ 136 w 177"/>
                <a:gd name="T7" fmla="*/ 32 h 313"/>
                <a:gd name="T8" fmla="*/ 128 w 177"/>
                <a:gd name="T9" fmla="*/ 0 h 313"/>
                <a:gd name="T10" fmla="*/ 72 w 177"/>
                <a:gd name="T11" fmla="*/ 56 h 313"/>
                <a:gd name="T12" fmla="*/ 64 w 177"/>
                <a:gd name="T13" fmla="*/ 112 h 313"/>
                <a:gd name="T14" fmla="*/ 40 w 177"/>
                <a:gd name="T15" fmla="*/ 120 h 313"/>
                <a:gd name="T16" fmla="*/ 8 w 177"/>
                <a:gd name="T17" fmla="*/ 144 h 313"/>
                <a:gd name="T18" fmla="*/ 0 w 177"/>
                <a:gd name="T19" fmla="*/ 168 h 313"/>
                <a:gd name="T20" fmla="*/ 40 w 177"/>
                <a:gd name="T21" fmla="*/ 192 h 313"/>
                <a:gd name="T22" fmla="*/ 40 w 177"/>
                <a:gd name="T23" fmla="*/ 224 h 313"/>
                <a:gd name="T24" fmla="*/ 48 w 177"/>
                <a:gd name="T25" fmla="*/ 240 h 313"/>
                <a:gd name="T26" fmla="*/ 40 w 177"/>
                <a:gd name="T27" fmla="*/ 264 h 313"/>
                <a:gd name="T28" fmla="*/ 48 w 177"/>
                <a:gd name="T29" fmla="*/ 280 h 313"/>
                <a:gd name="T30" fmla="*/ 96 w 177"/>
                <a:gd name="T31" fmla="*/ 312 h 313"/>
                <a:gd name="T32" fmla="*/ 112 w 177"/>
                <a:gd name="T33" fmla="*/ 312 h 313"/>
                <a:gd name="T34" fmla="*/ 112 w 177"/>
                <a:gd name="T35" fmla="*/ 296 h 313"/>
                <a:gd name="T36" fmla="*/ 128 w 177"/>
                <a:gd name="T37" fmla="*/ 272 h 313"/>
                <a:gd name="T38" fmla="*/ 120 w 177"/>
                <a:gd name="T39" fmla="*/ 240 h 313"/>
                <a:gd name="T40" fmla="*/ 112 w 177"/>
                <a:gd name="T41" fmla="*/ 240 h 313"/>
                <a:gd name="T42" fmla="*/ 104 w 177"/>
                <a:gd name="T43" fmla="*/ 208 h 313"/>
                <a:gd name="T44" fmla="*/ 120 w 177"/>
                <a:gd name="T45" fmla="*/ 208 h 313"/>
                <a:gd name="T46" fmla="*/ 120 w 177"/>
                <a:gd name="T47" fmla="*/ 176 h 313"/>
                <a:gd name="T48" fmla="*/ 136 w 177"/>
                <a:gd name="T49" fmla="*/ 176 h 313"/>
                <a:gd name="T50" fmla="*/ 152 w 177"/>
                <a:gd name="T51" fmla="*/ 184 h 313"/>
                <a:gd name="T52" fmla="*/ 160 w 177"/>
                <a:gd name="T53" fmla="*/ 136 h 313"/>
                <a:gd name="T54" fmla="*/ 176 w 177"/>
                <a:gd name="T55" fmla="*/ 12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77" h="313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39" name="Freeform 34"/>
            <p:cNvSpPr/>
            <p:nvPr/>
          </p:nvSpPr>
          <p:spPr bwMode="invGray">
            <a:xfrm>
              <a:off x="3691892" y="2417324"/>
              <a:ext cx="1635454" cy="1477834"/>
            </a:xfrm>
            <a:custGeom>
              <a:avLst/>
              <a:gdLst>
                <a:gd name="T0" fmla="*/ 632 w 857"/>
                <a:gd name="T1" fmla="*/ 480 h 841"/>
                <a:gd name="T2" fmla="*/ 672 w 857"/>
                <a:gd name="T3" fmla="*/ 536 h 841"/>
                <a:gd name="T4" fmla="*/ 672 w 857"/>
                <a:gd name="T5" fmla="*/ 568 h 841"/>
                <a:gd name="T6" fmla="*/ 736 w 857"/>
                <a:gd name="T7" fmla="*/ 624 h 841"/>
                <a:gd name="T8" fmla="*/ 744 w 857"/>
                <a:gd name="T9" fmla="*/ 600 h 841"/>
                <a:gd name="T10" fmla="*/ 752 w 857"/>
                <a:gd name="T11" fmla="*/ 552 h 841"/>
                <a:gd name="T12" fmla="*/ 736 w 857"/>
                <a:gd name="T13" fmla="*/ 520 h 841"/>
                <a:gd name="T14" fmla="*/ 752 w 857"/>
                <a:gd name="T15" fmla="*/ 488 h 841"/>
                <a:gd name="T16" fmla="*/ 800 w 857"/>
                <a:gd name="T17" fmla="*/ 512 h 841"/>
                <a:gd name="T18" fmla="*/ 856 w 857"/>
                <a:gd name="T19" fmla="*/ 552 h 841"/>
                <a:gd name="T20" fmla="*/ 800 w 857"/>
                <a:gd name="T21" fmla="*/ 632 h 841"/>
                <a:gd name="T22" fmla="*/ 776 w 857"/>
                <a:gd name="T23" fmla="*/ 664 h 841"/>
                <a:gd name="T24" fmla="*/ 736 w 857"/>
                <a:gd name="T25" fmla="*/ 648 h 841"/>
                <a:gd name="T26" fmla="*/ 704 w 857"/>
                <a:gd name="T27" fmla="*/ 752 h 841"/>
                <a:gd name="T28" fmla="*/ 696 w 857"/>
                <a:gd name="T29" fmla="*/ 776 h 841"/>
                <a:gd name="T30" fmla="*/ 688 w 857"/>
                <a:gd name="T31" fmla="*/ 808 h 841"/>
                <a:gd name="T32" fmla="*/ 632 w 857"/>
                <a:gd name="T33" fmla="*/ 840 h 841"/>
                <a:gd name="T34" fmla="*/ 592 w 857"/>
                <a:gd name="T35" fmla="*/ 760 h 841"/>
                <a:gd name="T36" fmla="*/ 576 w 857"/>
                <a:gd name="T37" fmla="*/ 752 h 841"/>
                <a:gd name="T38" fmla="*/ 528 w 857"/>
                <a:gd name="T39" fmla="*/ 696 h 841"/>
                <a:gd name="T40" fmla="*/ 496 w 857"/>
                <a:gd name="T41" fmla="*/ 712 h 841"/>
                <a:gd name="T42" fmla="*/ 488 w 857"/>
                <a:gd name="T43" fmla="*/ 728 h 841"/>
                <a:gd name="T44" fmla="*/ 480 w 857"/>
                <a:gd name="T45" fmla="*/ 776 h 841"/>
                <a:gd name="T46" fmla="*/ 464 w 857"/>
                <a:gd name="T47" fmla="*/ 744 h 841"/>
                <a:gd name="T48" fmla="*/ 416 w 857"/>
                <a:gd name="T49" fmla="*/ 728 h 841"/>
                <a:gd name="T50" fmla="*/ 408 w 857"/>
                <a:gd name="T51" fmla="*/ 688 h 841"/>
                <a:gd name="T52" fmla="*/ 456 w 857"/>
                <a:gd name="T53" fmla="*/ 696 h 841"/>
                <a:gd name="T54" fmla="*/ 488 w 857"/>
                <a:gd name="T55" fmla="*/ 672 h 841"/>
                <a:gd name="T56" fmla="*/ 464 w 857"/>
                <a:gd name="T57" fmla="*/ 640 h 841"/>
                <a:gd name="T58" fmla="*/ 504 w 857"/>
                <a:gd name="T59" fmla="*/ 600 h 841"/>
                <a:gd name="T60" fmla="*/ 536 w 857"/>
                <a:gd name="T61" fmla="*/ 568 h 841"/>
                <a:gd name="T62" fmla="*/ 480 w 857"/>
                <a:gd name="T63" fmla="*/ 408 h 841"/>
                <a:gd name="T64" fmla="*/ 408 w 857"/>
                <a:gd name="T65" fmla="*/ 360 h 841"/>
                <a:gd name="T66" fmla="*/ 344 w 857"/>
                <a:gd name="T67" fmla="*/ 336 h 841"/>
                <a:gd name="T68" fmla="*/ 280 w 857"/>
                <a:gd name="T69" fmla="*/ 312 h 841"/>
                <a:gd name="T70" fmla="*/ 208 w 857"/>
                <a:gd name="T71" fmla="*/ 336 h 841"/>
                <a:gd name="T72" fmla="*/ 48 w 857"/>
                <a:gd name="T73" fmla="*/ 240 h 841"/>
                <a:gd name="T74" fmla="*/ 8 w 857"/>
                <a:gd name="T75" fmla="*/ 160 h 841"/>
                <a:gd name="T76" fmla="*/ 48 w 857"/>
                <a:gd name="T77" fmla="*/ 152 h 841"/>
                <a:gd name="T78" fmla="*/ 112 w 857"/>
                <a:gd name="T79" fmla="*/ 96 h 841"/>
                <a:gd name="T80" fmla="*/ 136 w 857"/>
                <a:gd name="T81" fmla="*/ 64 h 841"/>
                <a:gd name="T82" fmla="*/ 216 w 857"/>
                <a:gd name="T83" fmla="*/ 32 h 841"/>
                <a:gd name="T84" fmla="*/ 232 w 857"/>
                <a:gd name="T85" fmla="*/ 0 h 841"/>
                <a:gd name="T86" fmla="*/ 288 w 857"/>
                <a:gd name="T87" fmla="*/ 72 h 841"/>
                <a:gd name="T88" fmla="*/ 296 w 857"/>
                <a:gd name="T89" fmla="*/ 128 h 841"/>
                <a:gd name="T90" fmla="*/ 312 w 857"/>
                <a:gd name="T91" fmla="*/ 176 h 841"/>
                <a:gd name="T92" fmla="*/ 336 w 857"/>
                <a:gd name="T93" fmla="*/ 192 h 841"/>
                <a:gd name="T94" fmla="*/ 408 w 857"/>
                <a:gd name="T95" fmla="*/ 176 h 841"/>
                <a:gd name="T96" fmla="*/ 408 w 857"/>
                <a:gd name="T97" fmla="*/ 216 h 841"/>
                <a:gd name="T98" fmla="*/ 384 w 857"/>
                <a:gd name="T99" fmla="*/ 256 h 841"/>
                <a:gd name="T100" fmla="*/ 432 w 857"/>
                <a:gd name="T101" fmla="*/ 328 h 841"/>
                <a:gd name="T102" fmla="*/ 496 w 857"/>
                <a:gd name="T103" fmla="*/ 344 h 841"/>
                <a:gd name="T104" fmla="*/ 528 w 857"/>
                <a:gd name="T105" fmla="*/ 320 h 841"/>
                <a:gd name="T106" fmla="*/ 584 w 857"/>
                <a:gd name="T107" fmla="*/ 320 h 841"/>
                <a:gd name="T108" fmla="*/ 624 w 857"/>
                <a:gd name="T109" fmla="*/ 336 h 841"/>
                <a:gd name="T110" fmla="*/ 576 w 857"/>
                <a:gd name="T111" fmla="*/ 392 h 841"/>
                <a:gd name="T112" fmla="*/ 600 w 857"/>
                <a:gd name="T113" fmla="*/ 456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57" h="841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0" name="Freeform 35"/>
            <p:cNvSpPr/>
            <p:nvPr/>
          </p:nvSpPr>
          <p:spPr bwMode="invGray">
            <a:xfrm>
              <a:off x="4211941" y="1052633"/>
              <a:ext cx="2715337" cy="2183227"/>
            </a:xfrm>
            <a:custGeom>
              <a:avLst/>
              <a:gdLst>
                <a:gd name="T0" fmla="*/ 16 w 1425"/>
                <a:gd name="T1" fmla="*/ 896 h 1241"/>
                <a:gd name="T2" fmla="*/ 64 w 1425"/>
                <a:gd name="T3" fmla="*/ 968 h 1241"/>
                <a:gd name="T4" fmla="*/ 136 w 1425"/>
                <a:gd name="T5" fmla="*/ 976 h 1241"/>
                <a:gd name="T6" fmla="*/ 112 w 1425"/>
                <a:gd name="T7" fmla="*/ 1032 h 1241"/>
                <a:gd name="T8" fmla="*/ 216 w 1425"/>
                <a:gd name="T9" fmla="*/ 1128 h 1241"/>
                <a:gd name="T10" fmla="*/ 256 w 1425"/>
                <a:gd name="T11" fmla="*/ 1096 h 1241"/>
                <a:gd name="T12" fmla="*/ 352 w 1425"/>
                <a:gd name="T13" fmla="*/ 1104 h 1241"/>
                <a:gd name="T14" fmla="*/ 328 w 1425"/>
                <a:gd name="T15" fmla="*/ 1240 h 1241"/>
                <a:gd name="T16" fmla="*/ 424 w 1425"/>
                <a:gd name="T17" fmla="*/ 1200 h 1241"/>
                <a:gd name="T18" fmla="*/ 496 w 1425"/>
                <a:gd name="T19" fmla="*/ 1112 h 1241"/>
                <a:gd name="T20" fmla="*/ 560 w 1425"/>
                <a:gd name="T21" fmla="*/ 1224 h 1241"/>
                <a:gd name="T22" fmla="*/ 600 w 1425"/>
                <a:gd name="T23" fmla="*/ 1200 h 1241"/>
                <a:gd name="T24" fmla="*/ 664 w 1425"/>
                <a:gd name="T25" fmla="*/ 1112 h 1241"/>
                <a:gd name="T26" fmla="*/ 704 w 1425"/>
                <a:gd name="T27" fmla="*/ 1096 h 1241"/>
                <a:gd name="T28" fmla="*/ 736 w 1425"/>
                <a:gd name="T29" fmla="*/ 1096 h 1241"/>
                <a:gd name="T30" fmla="*/ 800 w 1425"/>
                <a:gd name="T31" fmla="*/ 1024 h 1241"/>
                <a:gd name="T32" fmla="*/ 864 w 1425"/>
                <a:gd name="T33" fmla="*/ 1008 h 1241"/>
                <a:gd name="T34" fmla="*/ 896 w 1425"/>
                <a:gd name="T35" fmla="*/ 920 h 1241"/>
                <a:gd name="T36" fmla="*/ 944 w 1425"/>
                <a:gd name="T37" fmla="*/ 912 h 1241"/>
                <a:gd name="T38" fmla="*/ 1008 w 1425"/>
                <a:gd name="T39" fmla="*/ 872 h 1241"/>
                <a:gd name="T40" fmla="*/ 1088 w 1425"/>
                <a:gd name="T41" fmla="*/ 824 h 1241"/>
                <a:gd name="T42" fmla="*/ 1128 w 1425"/>
                <a:gd name="T43" fmla="*/ 920 h 1241"/>
                <a:gd name="T44" fmla="*/ 1176 w 1425"/>
                <a:gd name="T45" fmla="*/ 888 h 1241"/>
                <a:gd name="T46" fmla="*/ 1176 w 1425"/>
                <a:gd name="T47" fmla="*/ 840 h 1241"/>
                <a:gd name="T48" fmla="*/ 1352 w 1425"/>
                <a:gd name="T49" fmla="*/ 784 h 1241"/>
                <a:gd name="T50" fmla="*/ 1376 w 1425"/>
                <a:gd name="T51" fmla="*/ 728 h 1241"/>
                <a:gd name="T52" fmla="*/ 1312 w 1425"/>
                <a:gd name="T53" fmla="*/ 672 h 1241"/>
                <a:gd name="T54" fmla="*/ 1264 w 1425"/>
                <a:gd name="T55" fmla="*/ 560 h 1241"/>
                <a:gd name="T56" fmla="*/ 1336 w 1425"/>
                <a:gd name="T57" fmla="*/ 560 h 1241"/>
                <a:gd name="T58" fmla="*/ 1352 w 1425"/>
                <a:gd name="T59" fmla="*/ 472 h 1241"/>
                <a:gd name="T60" fmla="*/ 1296 w 1425"/>
                <a:gd name="T61" fmla="*/ 432 h 1241"/>
                <a:gd name="T62" fmla="*/ 1392 w 1425"/>
                <a:gd name="T63" fmla="*/ 296 h 1241"/>
                <a:gd name="T64" fmla="*/ 1424 w 1425"/>
                <a:gd name="T65" fmla="*/ 128 h 1241"/>
                <a:gd name="T66" fmla="*/ 1344 w 1425"/>
                <a:gd name="T67" fmla="*/ 128 h 1241"/>
                <a:gd name="T68" fmla="*/ 1264 w 1425"/>
                <a:gd name="T69" fmla="*/ 72 h 1241"/>
                <a:gd name="T70" fmla="*/ 1192 w 1425"/>
                <a:gd name="T71" fmla="*/ 64 h 1241"/>
                <a:gd name="T72" fmla="*/ 1168 w 1425"/>
                <a:gd name="T73" fmla="*/ 0 h 1241"/>
                <a:gd name="T74" fmla="*/ 1160 w 1425"/>
                <a:gd name="T75" fmla="*/ 64 h 1241"/>
                <a:gd name="T76" fmla="*/ 1128 w 1425"/>
                <a:gd name="T77" fmla="*/ 168 h 1241"/>
                <a:gd name="T78" fmla="*/ 1120 w 1425"/>
                <a:gd name="T79" fmla="*/ 240 h 1241"/>
                <a:gd name="T80" fmla="*/ 992 w 1425"/>
                <a:gd name="T81" fmla="*/ 280 h 1241"/>
                <a:gd name="T82" fmla="*/ 992 w 1425"/>
                <a:gd name="T83" fmla="*/ 432 h 1241"/>
                <a:gd name="T84" fmla="*/ 1056 w 1425"/>
                <a:gd name="T85" fmla="*/ 416 h 1241"/>
                <a:gd name="T86" fmla="*/ 1136 w 1425"/>
                <a:gd name="T87" fmla="*/ 448 h 1241"/>
                <a:gd name="T88" fmla="*/ 1136 w 1425"/>
                <a:gd name="T89" fmla="*/ 504 h 1241"/>
                <a:gd name="T90" fmla="*/ 1040 w 1425"/>
                <a:gd name="T91" fmla="*/ 536 h 1241"/>
                <a:gd name="T92" fmla="*/ 992 w 1425"/>
                <a:gd name="T93" fmla="*/ 592 h 1241"/>
                <a:gd name="T94" fmla="*/ 864 w 1425"/>
                <a:gd name="T95" fmla="*/ 664 h 1241"/>
                <a:gd name="T96" fmla="*/ 760 w 1425"/>
                <a:gd name="T97" fmla="*/ 648 h 1241"/>
                <a:gd name="T98" fmla="*/ 768 w 1425"/>
                <a:gd name="T99" fmla="*/ 752 h 1241"/>
                <a:gd name="T100" fmla="*/ 640 w 1425"/>
                <a:gd name="T101" fmla="*/ 848 h 1241"/>
                <a:gd name="T102" fmla="*/ 456 w 1425"/>
                <a:gd name="T103" fmla="*/ 880 h 1241"/>
                <a:gd name="T104" fmla="*/ 352 w 1425"/>
                <a:gd name="T105" fmla="*/ 888 h 1241"/>
                <a:gd name="T106" fmla="*/ 248 w 1425"/>
                <a:gd name="T107" fmla="*/ 864 h 1241"/>
                <a:gd name="T108" fmla="*/ 96 w 1425"/>
                <a:gd name="T109" fmla="*/ 816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25" h="1241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" name="Freeform 36"/>
            <p:cNvSpPr/>
            <p:nvPr/>
          </p:nvSpPr>
          <p:spPr bwMode="invGray">
            <a:xfrm>
              <a:off x="1709738" y="1418600"/>
              <a:ext cx="2426895" cy="1817261"/>
            </a:xfrm>
            <a:custGeom>
              <a:avLst/>
              <a:gdLst>
                <a:gd name="T0" fmla="*/ 1256 w 1273"/>
                <a:gd name="T1" fmla="*/ 576 h 1033"/>
                <a:gd name="T2" fmla="*/ 1240 w 1273"/>
                <a:gd name="T3" fmla="*/ 632 h 1033"/>
                <a:gd name="T4" fmla="*/ 1176 w 1273"/>
                <a:gd name="T5" fmla="*/ 632 h 1033"/>
                <a:gd name="T6" fmla="*/ 1152 w 1273"/>
                <a:gd name="T7" fmla="*/ 664 h 1033"/>
                <a:gd name="T8" fmla="*/ 1080 w 1273"/>
                <a:gd name="T9" fmla="*/ 720 h 1033"/>
                <a:gd name="T10" fmla="*/ 1048 w 1273"/>
                <a:gd name="T11" fmla="*/ 728 h 1033"/>
                <a:gd name="T12" fmla="*/ 936 w 1273"/>
                <a:gd name="T13" fmla="*/ 824 h 1033"/>
                <a:gd name="T14" fmla="*/ 880 w 1273"/>
                <a:gd name="T15" fmla="*/ 880 h 1033"/>
                <a:gd name="T16" fmla="*/ 920 w 1273"/>
                <a:gd name="T17" fmla="*/ 944 h 1033"/>
                <a:gd name="T18" fmla="*/ 888 w 1273"/>
                <a:gd name="T19" fmla="*/ 992 h 1033"/>
                <a:gd name="T20" fmla="*/ 896 w 1273"/>
                <a:gd name="T21" fmla="*/ 1032 h 1033"/>
                <a:gd name="T22" fmla="*/ 840 w 1273"/>
                <a:gd name="T23" fmla="*/ 1016 h 1033"/>
                <a:gd name="T24" fmla="*/ 808 w 1273"/>
                <a:gd name="T25" fmla="*/ 1000 h 1033"/>
                <a:gd name="T26" fmla="*/ 736 w 1273"/>
                <a:gd name="T27" fmla="*/ 960 h 1033"/>
                <a:gd name="T28" fmla="*/ 600 w 1273"/>
                <a:gd name="T29" fmla="*/ 984 h 1033"/>
                <a:gd name="T30" fmla="*/ 512 w 1273"/>
                <a:gd name="T31" fmla="*/ 992 h 1033"/>
                <a:gd name="T32" fmla="*/ 432 w 1273"/>
                <a:gd name="T33" fmla="*/ 952 h 1033"/>
                <a:gd name="T34" fmla="*/ 368 w 1273"/>
                <a:gd name="T35" fmla="*/ 960 h 1033"/>
                <a:gd name="T36" fmla="*/ 272 w 1273"/>
                <a:gd name="T37" fmla="*/ 928 h 1033"/>
                <a:gd name="T38" fmla="*/ 216 w 1273"/>
                <a:gd name="T39" fmla="*/ 984 h 1033"/>
                <a:gd name="T40" fmla="*/ 152 w 1273"/>
                <a:gd name="T41" fmla="*/ 944 h 1033"/>
                <a:gd name="T42" fmla="*/ 104 w 1273"/>
                <a:gd name="T43" fmla="*/ 864 h 1033"/>
                <a:gd name="T44" fmla="*/ 56 w 1273"/>
                <a:gd name="T45" fmla="*/ 800 h 1033"/>
                <a:gd name="T46" fmla="*/ 64 w 1273"/>
                <a:gd name="T47" fmla="*/ 776 h 1033"/>
                <a:gd name="T48" fmla="*/ 40 w 1273"/>
                <a:gd name="T49" fmla="*/ 712 h 1033"/>
                <a:gd name="T50" fmla="*/ 0 w 1273"/>
                <a:gd name="T51" fmla="*/ 688 h 1033"/>
                <a:gd name="T52" fmla="*/ 32 w 1273"/>
                <a:gd name="T53" fmla="*/ 688 h 1033"/>
                <a:gd name="T54" fmla="*/ 32 w 1273"/>
                <a:gd name="T55" fmla="*/ 616 h 1033"/>
                <a:gd name="T56" fmla="*/ 24 w 1273"/>
                <a:gd name="T57" fmla="*/ 568 h 1033"/>
                <a:gd name="T58" fmla="*/ 0 w 1273"/>
                <a:gd name="T59" fmla="*/ 520 h 1033"/>
                <a:gd name="T60" fmla="*/ 88 w 1273"/>
                <a:gd name="T61" fmla="*/ 464 h 1033"/>
                <a:gd name="T62" fmla="*/ 136 w 1273"/>
                <a:gd name="T63" fmla="*/ 456 h 1033"/>
                <a:gd name="T64" fmla="*/ 152 w 1273"/>
                <a:gd name="T65" fmla="*/ 480 h 1033"/>
                <a:gd name="T66" fmla="*/ 200 w 1273"/>
                <a:gd name="T67" fmla="*/ 480 h 1033"/>
                <a:gd name="T68" fmla="*/ 304 w 1273"/>
                <a:gd name="T69" fmla="*/ 456 h 1033"/>
                <a:gd name="T70" fmla="*/ 416 w 1273"/>
                <a:gd name="T71" fmla="*/ 424 h 1033"/>
                <a:gd name="T72" fmla="*/ 424 w 1273"/>
                <a:gd name="T73" fmla="*/ 376 h 1033"/>
                <a:gd name="T74" fmla="*/ 472 w 1273"/>
                <a:gd name="T75" fmla="*/ 232 h 1033"/>
                <a:gd name="T76" fmla="*/ 456 w 1273"/>
                <a:gd name="T77" fmla="*/ 200 h 1033"/>
                <a:gd name="T78" fmla="*/ 592 w 1273"/>
                <a:gd name="T79" fmla="*/ 224 h 1033"/>
                <a:gd name="T80" fmla="*/ 664 w 1273"/>
                <a:gd name="T81" fmla="*/ 96 h 1033"/>
                <a:gd name="T82" fmla="*/ 784 w 1273"/>
                <a:gd name="T83" fmla="*/ 128 h 1033"/>
                <a:gd name="T84" fmla="*/ 784 w 1273"/>
                <a:gd name="T85" fmla="*/ 80 h 1033"/>
                <a:gd name="T86" fmla="*/ 840 w 1273"/>
                <a:gd name="T87" fmla="*/ 40 h 1033"/>
                <a:gd name="T88" fmla="*/ 880 w 1273"/>
                <a:gd name="T89" fmla="*/ 0 h 1033"/>
                <a:gd name="T90" fmla="*/ 928 w 1273"/>
                <a:gd name="T91" fmla="*/ 16 h 1033"/>
                <a:gd name="T92" fmla="*/ 928 w 1273"/>
                <a:gd name="T93" fmla="*/ 48 h 1033"/>
                <a:gd name="T94" fmla="*/ 960 w 1273"/>
                <a:gd name="T95" fmla="*/ 112 h 1033"/>
                <a:gd name="T96" fmla="*/ 1024 w 1273"/>
                <a:gd name="T97" fmla="*/ 144 h 1033"/>
                <a:gd name="T98" fmla="*/ 1040 w 1273"/>
                <a:gd name="T99" fmla="*/ 248 h 1033"/>
                <a:gd name="T100" fmla="*/ 1016 w 1273"/>
                <a:gd name="T101" fmla="*/ 336 h 1033"/>
                <a:gd name="T102" fmla="*/ 1112 w 1273"/>
                <a:gd name="T103" fmla="*/ 368 h 1033"/>
                <a:gd name="T104" fmla="*/ 1208 w 1273"/>
                <a:gd name="T105" fmla="*/ 440 h 1033"/>
                <a:gd name="T106" fmla="*/ 1232 w 1273"/>
                <a:gd name="T107" fmla="*/ 480 h 1033"/>
                <a:gd name="T108" fmla="*/ 1272 w 1273"/>
                <a:gd name="T109" fmla="*/ 568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73" h="103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" name="Freeform 37"/>
            <p:cNvSpPr/>
            <p:nvPr/>
          </p:nvSpPr>
          <p:spPr bwMode="invGray">
            <a:xfrm>
              <a:off x="6761034" y="4752805"/>
              <a:ext cx="242973" cy="453967"/>
            </a:xfrm>
            <a:custGeom>
              <a:avLst/>
              <a:gdLst>
                <a:gd name="T0" fmla="*/ 24 w 129"/>
                <a:gd name="T1" fmla="*/ 232 h 257"/>
                <a:gd name="T2" fmla="*/ 32 w 129"/>
                <a:gd name="T3" fmla="*/ 248 h 257"/>
                <a:gd name="T4" fmla="*/ 56 w 129"/>
                <a:gd name="T5" fmla="*/ 256 h 257"/>
                <a:gd name="T6" fmla="*/ 64 w 129"/>
                <a:gd name="T7" fmla="*/ 224 h 257"/>
                <a:gd name="T8" fmla="*/ 104 w 129"/>
                <a:gd name="T9" fmla="*/ 184 h 257"/>
                <a:gd name="T10" fmla="*/ 104 w 129"/>
                <a:gd name="T11" fmla="*/ 128 h 257"/>
                <a:gd name="T12" fmla="*/ 120 w 129"/>
                <a:gd name="T13" fmla="*/ 96 h 257"/>
                <a:gd name="T14" fmla="*/ 128 w 129"/>
                <a:gd name="T15" fmla="*/ 72 h 257"/>
                <a:gd name="T16" fmla="*/ 112 w 129"/>
                <a:gd name="T17" fmla="*/ 56 h 257"/>
                <a:gd name="T18" fmla="*/ 104 w 129"/>
                <a:gd name="T19" fmla="*/ 0 h 257"/>
                <a:gd name="T20" fmla="*/ 64 w 129"/>
                <a:gd name="T21" fmla="*/ 24 h 257"/>
                <a:gd name="T22" fmla="*/ 48 w 129"/>
                <a:gd name="T23" fmla="*/ 24 h 257"/>
                <a:gd name="T24" fmla="*/ 56 w 129"/>
                <a:gd name="T25" fmla="*/ 40 h 257"/>
                <a:gd name="T26" fmla="*/ 24 w 129"/>
                <a:gd name="T27" fmla="*/ 72 h 257"/>
                <a:gd name="T28" fmla="*/ 24 w 129"/>
                <a:gd name="T29" fmla="*/ 112 h 257"/>
                <a:gd name="T30" fmla="*/ 0 w 129"/>
                <a:gd name="T31" fmla="*/ 136 h 257"/>
                <a:gd name="T32" fmla="*/ 8 w 129"/>
                <a:gd name="T33" fmla="*/ 168 h 257"/>
                <a:gd name="T34" fmla="*/ 16 w 129"/>
                <a:gd name="T35" fmla="*/ 224 h 257"/>
                <a:gd name="T36" fmla="*/ 24 w 129"/>
                <a:gd name="T37" fmla="*/ 232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257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 w="254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white">
            <a:xfrm>
              <a:off x="7046634" y="1683995"/>
              <a:ext cx="717554" cy="16901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黑龙江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white">
            <a:xfrm>
              <a:off x="6911649" y="2177072"/>
              <a:ext cx="416323" cy="169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吉林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878" name="Rectangle 40"/>
            <p:cNvSpPr/>
            <p:nvPr/>
          </p:nvSpPr>
          <p:spPr>
            <a:xfrm>
              <a:off x="6411913" y="2493963"/>
              <a:ext cx="814387" cy="30956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辽宁</a:t>
              </a:r>
              <a:endParaRPr lang="zh-CN" altLang="zh-CN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79" name="Rectangle 41"/>
            <p:cNvSpPr/>
            <p:nvPr/>
          </p:nvSpPr>
          <p:spPr>
            <a:xfrm>
              <a:off x="5951538" y="3059113"/>
              <a:ext cx="528637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河北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80" name="Rectangle 42"/>
            <p:cNvSpPr/>
            <p:nvPr/>
          </p:nvSpPr>
          <p:spPr>
            <a:xfrm>
              <a:off x="6240463" y="3303588"/>
              <a:ext cx="995362" cy="16986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山东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81" name="Rectangle 43"/>
            <p:cNvSpPr/>
            <p:nvPr/>
          </p:nvSpPr>
          <p:spPr>
            <a:xfrm>
              <a:off x="6261100" y="4640263"/>
              <a:ext cx="514350" cy="195262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algn="ctr"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福建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82" name="Rectangle 44"/>
            <p:cNvSpPr/>
            <p:nvPr/>
          </p:nvSpPr>
          <p:spPr>
            <a:xfrm>
              <a:off x="6051550" y="4368800"/>
              <a:ext cx="657225" cy="1666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江西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83" name="Rectangle 45"/>
            <p:cNvSpPr/>
            <p:nvPr/>
          </p:nvSpPr>
          <p:spPr>
            <a:xfrm>
              <a:off x="6213475" y="3940175"/>
              <a:ext cx="561975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安徽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invGray">
            <a:xfrm>
              <a:off x="5495013" y="4513950"/>
              <a:ext cx="591094" cy="16901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湖南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885" name="Rectangle 48"/>
            <p:cNvSpPr/>
            <p:nvPr/>
          </p:nvSpPr>
          <p:spPr>
            <a:xfrm>
              <a:off x="5815013" y="4960938"/>
              <a:ext cx="376237" cy="1174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广东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86" name="Rectangle 49"/>
            <p:cNvSpPr/>
            <p:nvPr/>
          </p:nvSpPr>
          <p:spPr>
            <a:xfrm>
              <a:off x="5248275" y="4964113"/>
              <a:ext cx="754063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广西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white">
            <a:xfrm>
              <a:off x="5722356" y="3649319"/>
              <a:ext cx="592515" cy="1704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河南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888" name="Rectangle 52"/>
            <p:cNvSpPr/>
            <p:nvPr/>
          </p:nvSpPr>
          <p:spPr>
            <a:xfrm>
              <a:off x="5581650" y="3281363"/>
              <a:ext cx="609600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山西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89" name="Rectangle 53"/>
            <p:cNvSpPr/>
            <p:nvPr/>
          </p:nvSpPr>
          <p:spPr>
            <a:xfrm>
              <a:off x="4821238" y="2730500"/>
              <a:ext cx="817562" cy="35083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内蒙古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90" name="Rectangle 54"/>
            <p:cNvSpPr/>
            <p:nvPr/>
          </p:nvSpPr>
          <p:spPr>
            <a:xfrm>
              <a:off x="5165725" y="3621088"/>
              <a:ext cx="733425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陕西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91" name="Rectangle 55"/>
            <p:cNvSpPr/>
            <p:nvPr/>
          </p:nvSpPr>
          <p:spPr>
            <a:xfrm>
              <a:off x="4932363" y="3141663"/>
              <a:ext cx="687387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宁夏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92" name="Rectangle 56"/>
            <p:cNvSpPr/>
            <p:nvPr/>
          </p:nvSpPr>
          <p:spPr>
            <a:xfrm>
              <a:off x="3752850" y="2682875"/>
              <a:ext cx="576263" cy="1698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甘肃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invGray">
            <a:xfrm>
              <a:off x="3677683" y="3274971"/>
              <a:ext cx="707608" cy="1704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青海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invGray">
            <a:xfrm>
              <a:off x="4393816" y="4062777"/>
              <a:ext cx="736026" cy="30869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四川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  <a:p>
              <a:pPr marL="0" marR="0" lvl="0" indent="0" algn="ctr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zh-CN" sz="9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895" name="Rectangle 59"/>
            <p:cNvSpPr/>
            <p:nvPr/>
          </p:nvSpPr>
          <p:spPr>
            <a:xfrm>
              <a:off x="4922838" y="4632325"/>
              <a:ext cx="735012" cy="153988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贵州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896" name="Rectangle 60"/>
            <p:cNvSpPr/>
            <p:nvPr/>
          </p:nvSpPr>
          <p:spPr>
            <a:xfrm>
              <a:off x="4205288" y="4822825"/>
              <a:ext cx="687387" cy="16986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rgbClr val="FFFFFF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云南</a:t>
              </a:r>
              <a:endParaRPr lang="zh-CN" altLang="en-US" sz="900" dirty="0">
                <a:solidFill>
                  <a:srgbClr val="FFFFFF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66" name="Rectangle 61"/>
            <p:cNvSpPr>
              <a:spLocks noChangeArrowheads="1"/>
            </p:cNvSpPr>
            <p:nvPr/>
          </p:nvSpPr>
          <p:spPr bwMode="invGray">
            <a:xfrm>
              <a:off x="2778254" y="3752683"/>
              <a:ext cx="514365" cy="1704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西藏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invGray">
            <a:xfrm>
              <a:off x="2715734" y="2403356"/>
              <a:ext cx="737447" cy="16901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lIns="0" tIns="0" rIns="0" bIns="0"/>
            <a:lstStyle>
              <a:lvl1pPr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4019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80518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206500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608455" defTabSz="804545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0656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5228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29800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437255" defTabSz="80454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l" defTabSz="804545" rtl="0" eaLnBrk="0" fontAlgn="auto" latinLnBrk="0" hangingPunct="0">
                <a:lnSpc>
                  <a:spcPts val="114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宋体" panose="02010600030101010101" pitchFamily="2" charset="-122"/>
                  <a:ea typeface="宋体" panose="02010600030101010101" pitchFamily="2" charset="-122"/>
                  <a:cs typeface="+mn-cs"/>
                </a:rPr>
                <a:t>新疆</a:t>
              </a:r>
              <a:endParaRPr kumimoji="0" lang="zh-CN" alt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5899" name="Rectangle 63"/>
            <p:cNvSpPr/>
            <p:nvPr/>
          </p:nvSpPr>
          <p:spPr>
            <a:xfrm>
              <a:off x="6424613" y="3673475"/>
              <a:ext cx="1108075" cy="1555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江苏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900" name="Rectangle 64"/>
            <p:cNvSpPr/>
            <p:nvPr/>
          </p:nvSpPr>
          <p:spPr>
            <a:xfrm>
              <a:off x="6535738" y="4254500"/>
              <a:ext cx="654050" cy="1047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浙江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901" name="Rectangle 65"/>
            <p:cNvSpPr/>
            <p:nvPr/>
          </p:nvSpPr>
          <p:spPr>
            <a:xfrm>
              <a:off x="6107112" y="2713037"/>
              <a:ext cx="657225" cy="168275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folHlink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北京</a:t>
              </a:r>
              <a:endParaRPr lang="zh-CN" altLang="en-US" sz="900" dirty="0">
                <a:solidFill>
                  <a:schemeClr val="folHlink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5902" name="Rectangle 66"/>
            <p:cNvSpPr/>
            <p:nvPr/>
          </p:nvSpPr>
          <p:spPr>
            <a:xfrm rot="-3078897">
              <a:off x="6697657" y="4687882"/>
              <a:ext cx="668337" cy="16668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/>
            <a:p>
              <a:pPr defTabSz="805180" eaLnBrk="0" hangingPunct="0">
                <a:lnSpc>
                  <a:spcPts val="1140"/>
                </a:lnSpc>
              </a:pPr>
              <a:r>
                <a:rPr lang="zh-CN" altLang="en-US" sz="900" dirty="0">
                  <a:solidFill>
                    <a:schemeClr val="bg1"/>
                  </a:solidFill>
                  <a:latin typeface="宋体" panose="02010600030101010101" pitchFamily="2" charset="-122"/>
                  <a:ea typeface="宋体" panose="02010600030101010101" pitchFamily="2" charset="-122"/>
                </a:rPr>
                <a:t>台湾</a:t>
              </a:r>
              <a:endParaRPr lang="zh-CN" altLang="en-US" sz="9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0710" y="1497681"/>
            <a:ext cx="1408765" cy="1586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 contourW="19050">
            <a:contourClr>
              <a:srgbClr val="0000CC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8696325" y="3111500"/>
            <a:ext cx="1571625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49" charset="-122"/>
              </a:rPr>
              <a:t>武汉</a:t>
            </a:r>
            <a:r>
              <a:rPr lang="en-US" altLang="zh-CN" sz="2000" b="1" dirty="0">
                <a:latin typeface="Arial" panose="020B0604020202020204" pitchFamily="34" charset="0"/>
                <a:ea typeface="黑体" panose="02010609060101010101" pitchFamily="49" charset="-122"/>
              </a:rPr>
              <a:t>Wuhan</a:t>
            </a:r>
            <a:endParaRPr lang="en-US" altLang="zh-CN" sz="2000" b="1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73" name="Freeform 47"/>
          <p:cNvSpPr/>
          <p:nvPr/>
        </p:nvSpPr>
        <p:spPr bwMode="auto">
          <a:xfrm rot="4396890" flipH="1">
            <a:off x="6881019" y="2015331"/>
            <a:ext cx="1146175" cy="2525713"/>
          </a:xfrm>
          <a:custGeom>
            <a:avLst/>
            <a:gdLst>
              <a:gd name="T0" fmla="*/ 734 w 734"/>
              <a:gd name="T1" fmla="*/ 536 h 1176"/>
              <a:gd name="T2" fmla="*/ 710 w 734"/>
              <a:gd name="T3" fmla="*/ 520 h 1176"/>
              <a:gd name="T4" fmla="*/ 684 w 734"/>
              <a:gd name="T5" fmla="*/ 506 h 1176"/>
              <a:gd name="T6" fmla="*/ 660 w 734"/>
              <a:gd name="T7" fmla="*/ 494 h 1176"/>
              <a:gd name="T8" fmla="*/ 638 w 734"/>
              <a:gd name="T9" fmla="*/ 482 h 1176"/>
              <a:gd name="T10" fmla="*/ 608 w 734"/>
              <a:gd name="T11" fmla="*/ 470 h 1176"/>
              <a:gd name="T12" fmla="*/ 584 w 734"/>
              <a:gd name="T13" fmla="*/ 462 h 1176"/>
              <a:gd name="T14" fmla="*/ 570 w 734"/>
              <a:gd name="T15" fmla="*/ 456 h 1176"/>
              <a:gd name="T16" fmla="*/ 564 w 734"/>
              <a:gd name="T17" fmla="*/ 456 h 1176"/>
              <a:gd name="T18" fmla="*/ 534 w 734"/>
              <a:gd name="T19" fmla="*/ 552 h 1176"/>
              <a:gd name="T20" fmla="*/ 518 w 734"/>
              <a:gd name="T21" fmla="*/ 594 h 1176"/>
              <a:gd name="T22" fmla="*/ 474 w 734"/>
              <a:gd name="T23" fmla="*/ 696 h 1176"/>
              <a:gd name="T24" fmla="*/ 446 w 734"/>
              <a:gd name="T25" fmla="*/ 750 h 1176"/>
              <a:gd name="T26" fmla="*/ 374 w 734"/>
              <a:gd name="T27" fmla="*/ 868 h 1176"/>
              <a:gd name="T28" fmla="*/ 328 w 734"/>
              <a:gd name="T29" fmla="*/ 926 h 1176"/>
              <a:gd name="T30" fmla="*/ 278 w 734"/>
              <a:gd name="T31" fmla="*/ 982 h 1176"/>
              <a:gd name="T32" fmla="*/ 250 w 734"/>
              <a:gd name="T33" fmla="*/ 1012 h 1176"/>
              <a:gd name="T34" fmla="*/ 188 w 734"/>
              <a:gd name="T35" fmla="*/ 1064 h 1176"/>
              <a:gd name="T36" fmla="*/ 118 w 734"/>
              <a:gd name="T37" fmla="*/ 1114 h 1176"/>
              <a:gd name="T38" fmla="*/ 40 w 734"/>
              <a:gd name="T39" fmla="*/ 1158 h 1176"/>
              <a:gd name="T40" fmla="*/ 0 w 734"/>
              <a:gd name="T41" fmla="*/ 1176 h 1176"/>
              <a:gd name="T42" fmla="*/ 8 w 734"/>
              <a:gd name="T43" fmla="*/ 1172 h 1176"/>
              <a:gd name="T44" fmla="*/ 18 w 734"/>
              <a:gd name="T45" fmla="*/ 1168 h 1176"/>
              <a:gd name="T46" fmla="*/ 28 w 734"/>
              <a:gd name="T47" fmla="*/ 1164 h 1176"/>
              <a:gd name="T48" fmla="*/ 36 w 734"/>
              <a:gd name="T49" fmla="*/ 1160 h 1176"/>
              <a:gd name="T50" fmla="*/ 90 w 734"/>
              <a:gd name="T51" fmla="*/ 1102 h 1176"/>
              <a:gd name="T52" fmla="*/ 138 w 734"/>
              <a:gd name="T53" fmla="*/ 1042 h 1176"/>
              <a:gd name="T54" fmla="*/ 180 w 734"/>
              <a:gd name="T55" fmla="*/ 980 h 1176"/>
              <a:gd name="T56" fmla="*/ 218 w 734"/>
              <a:gd name="T57" fmla="*/ 918 h 1176"/>
              <a:gd name="T58" fmla="*/ 276 w 734"/>
              <a:gd name="T59" fmla="*/ 794 h 1176"/>
              <a:gd name="T60" fmla="*/ 320 w 734"/>
              <a:gd name="T61" fmla="*/ 678 h 1176"/>
              <a:gd name="T62" fmla="*/ 336 w 734"/>
              <a:gd name="T63" fmla="*/ 624 h 1176"/>
              <a:gd name="T64" fmla="*/ 360 w 734"/>
              <a:gd name="T65" fmla="*/ 528 h 1176"/>
              <a:gd name="T66" fmla="*/ 368 w 734"/>
              <a:gd name="T67" fmla="*/ 490 h 1176"/>
              <a:gd name="T68" fmla="*/ 382 w 734"/>
              <a:gd name="T69" fmla="*/ 402 h 1176"/>
              <a:gd name="T70" fmla="*/ 380 w 734"/>
              <a:gd name="T71" fmla="*/ 402 h 1176"/>
              <a:gd name="T72" fmla="*/ 374 w 734"/>
              <a:gd name="T73" fmla="*/ 402 h 1176"/>
              <a:gd name="T74" fmla="*/ 366 w 734"/>
              <a:gd name="T75" fmla="*/ 402 h 1176"/>
              <a:gd name="T76" fmla="*/ 354 w 734"/>
              <a:gd name="T77" fmla="*/ 400 h 1176"/>
              <a:gd name="T78" fmla="*/ 356 w 734"/>
              <a:gd name="T79" fmla="*/ 402 h 1176"/>
              <a:gd name="T80" fmla="*/ 358 w 734"/>
              <a:gd name="T81" fmla="*/ 402 h 1176"/>
              <a:gd name="T82" fmla="*/ 362 w 734"/>
              <a:gd name="T83" fmla="*/ 402 h 1176"/>
              <a:gd name="T84" fmla="*/ 344 w 734"/>
              <a:gd name="T85" fmla="*/ 400 h 1176"/>
              <a:gd name="T86" fmla="*/ 304 w 734"/>
              <a:gd name="T87" fmla="*/ 398 h 1176"/>
              <a:gd name="T88" fmla="*/ 246 w 734"/>
              <a:gd name="T89" fmla="*/ 398 h 1176"/>
              <a:gd name="T90" fmla="*/ 168 w 734"/>
              <a:gd name="T91" fmla="*/ 402 h 1176"/>
              <a:gd name="T92" fmla="*/ 258 w 734"/>
              <a:gd name="T93" fmla="*/ 296 h 1176"/>
              <a:gd name="T94" fmla="*/ 358 w 734"/>
              <a:gd name="T95" fmla="*/ 180 h 1176"/>
              <a:gd name="T96" fmla="*/ 448 w 734"/>
              <a:gd name="T97" fmla="*/ 78 h 1176"/>
              <a:gd name="T98" fmla="*/ 506 w 734"/>
              <a:gd name="T99" fmla="*/ 14 h 1176"/>
              <a:gd name="T100" fmla="*/ 502 w 734"/>
              <a:gd name="T101" fmla="*/ 8 h 1176"/>
              <a:gd name="T102" fmla="*/ 500 w 734"/>
              <a:gd name="T103" fmla="*/ 4 h 1176"/>
              <a:gd name="T104" fmla="*/ 500 w 734"/>
              <a:gd name="T105" fmla="*/ 0 h 1176"/>
              <a:gd name="T106" fmla="*/ 498 w 734"/>
              <a:gd name="T107" fmla="*/ 0 h 1176"/>
              <a:gd name="T108" fmla="*/ 536 w 734"/>
              <a:gd name="T109" fmla="*/ 78 h 1176"/>
              <a:gd name="T110" fmla="*/ 610 w 734"/>
              <a:gd name="T111" fmla="*/ 236 h 1176"/>
              <a:gd name="T112" fmla="*/ 686 w 734"/>
              <a:gd name="T113" fmla="*/ 408 h 1176"/>
              <a:gd name="T114" fmla="*/ 716 w 734"/>
              <a:gd name="T115" fmla="*/ 480 h 1176"/>
              <a:gd name="T116" fmla="*/ 734 w 734"/>
              <a:gd name="T117" fmla="*/ 536 h 1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34" h="1176">
                <a:moveTo>
                  <a:pt x="734" y="536"/>
                </a:moveTo>
                <a:lnTo>
                  <a:pt x="734" y="536"/>
                </a:lnTo>
                <a:lnTo>
                  <a:pt x="710" y="520"/>
                </a:lnTo>
                <a:lnTo>
                  <a:pt x="710" y="520"/>
                </a:lnTo>
                <a:lnTo>
                  <a:pt x="684" y="506"/>
                </a:lnTo>
                <a:lnTo>
                  <a:pt x="684" y="506"/>
                </a:lnTo>
                <a:lnTo>
                  <a:pt x="660" y="494"/>
                </a:lnTo>
                <a:lnTo>
                  <a:pt x="660" y="494"/>
                </a:lnTo>
                <a:lnTo>
                  <a:pt x="638" y="482"/>
                </a:lnTo>
                <a:lnTo>
                  <a:pt x="638" y="482"/>
                </a:lnTo>
                <a:lnTo>
                  <a:pt x="608" y="470"/>
                </a:lnTo>
                <a:lnTo>
                  <a:pt x="608" y="470"/>
                </a:lnTo>
                <a:lnTo>
                  <a:pt x="584" y="462"/>
                </a:lnTo>
                <a:lnTo>
                  <a:pt x="584" y="462"/>
                </a:lnTo>
                <a:lnTo>
                  <a:pt x="570" y="456"/>
                </a:lnTo>
                <a:lnTo>
                  <a:pt x="570" y="456"/>
                </a:lnTo>
                <a:lnTo>
                  <a:pt x="564" y="456"/>
                </a:lnTo>
                <a:lnTo>
                  <a:pt x="564" y="456"/>
                </a:lnTo>
                <a:lnTo>
                  <a:pt x="556" y="486"/>
                </a:lnTo>
                <a:lnTo>
                  <a:pt x="534" y="552"/>
                </a:lnTo>
                <a:lnTo>
                  <a:pt x="534" y="552"/>
                </a:lnTo>
                <a:lnTo>
                  <a:pt x="518" y="594"/>
                </a:lnTo>
                <a:lnTo>
                  <a:pt x="500" y="642"/>
                </a:lnTo>
                <a:lnTo>
                  <a:pt x="474" y="696"/>
                </a:lnTo>
                <a:lnTo>
                  <a:pt x="446" y="750"/>
                </a:lnTo>
                <a:lnTo>
                  <a:pt x="446" y="750"/>
                </a:lnTo>
                <a:lnTo>
                  <a:pt x="412" y="808"/>
                </a:lnTo>
                <a:lnTo>
                  <a:pt x="374" y="868"/>
                </a:lnTo>
                <a:lnTo>
                  <a:pt x="352" y="896"/>
                </a:lnTo>
                <a:lnTo>
                  <a:pt x="328" y="926"/>
                </a:lnTo>
                <a:lnTo>
                  <a:pt x="304" y="954"/>
                </a:lnTo>
                <a:lnTo>
                  <a:pt x="278" y="982"/>
                </a:lnTo>
                <a:lnTo>
                  <a:pt x="278" y="982"/>
                </a:lnTo>
                <a:lnTo>
                  <a:pt x="250" y="1012"/>
                </a:lnTo>
                <a:lnTo>
                  <a:pt x="220" y="1038"/>
                </a:lnTo>
                <a:lnTo>
                  <a:pt x="188" y="1064"/>
                </a:lnTo>
                <a:lnTo>
                  <a:pt x="154" y="1090"/>
                </a:lnTo>
                <a:lnTo>
                  <a:pt x="118" y="1114"/>
                </a:lnTo>
                <a:lnTo>
                  <a:pt x="80" y="1136"/>
                </a:lnTo>
                <a:lnTo>
                  <a:pt x="40" y="1158"/>
                </a:lnTo>
                <a:lnTo>
                  <a:pt x="0" y="1176"/>
                </a:lnTo>
                <a:lnTo>
                  <a:pt x="0" y="1176"/>
                </a:lnTo>
                <a:lnTo>
                  <a:pt x="8" y="1172"/>
                </a:lnTo>
                <a:lnTo>
                  <a:pt x="8" y="1172"/>
                </a:lnTo>
                <a:lnTo>
                  <a:pt x="18" y="1168"/>
                </a:lnTo>
                <a:lnTo>
                  <a:pt x="18" y="1168"/>
                </a:lnTo>
                <a:lnTo>
                  <a:pt x="28" y="1164"/>
                </a:lnTo>
                <a:lnTo>
                  <a:pt x="28" y="1164"/>
                </a:lnTo>
                <a:lnTo>
                  <a:pt x="36" y="1160"/>
                </a:lnTo>
                <a:lnTo>
                  <a:pt x="36" y="1160"/>
                </a:lnTo>
                <a:lnTo>
                  <a:pt x="64" y="1130"/>
                </a:lnTo>
                <a:lnTo>
                  <a:pt x="90" y="1102"/>
                </a:lnTo>
                <a:lnTo>
                  <a:pt x="114" y="1072"/>
                </a:lnTo>
                <a:lnTo>
                  <a:pt x="138" y="1042"/>
                </a:lnTo>
                <a:lnTo>
                  <a:pt x="160" y="1010"/>
                </a:lnTo>
                <a:lnTo>
                  <a:pt x="180" y="980"/>
                </a:lnTo>
                <a:lnTo>
                  <a:pt x="218" y="918"/>
                </a:lnTo>
                <a:lnTo>
                  <a:pt x="218" y="918"/>
                </a:lnTo>
                <a:lnTo>
                  <a:pt x="250" y="856"/>
                </a:lnTo>
                <a:lnTo>
                  <a:pt x="276" y="794"/>
                </a:lnTo>
                <a:lnTo>
                  <a:pt x="300" y="736"/>
                </a:lnTo>
                <a:lnTo>
                  <a:pt x="320" y="678"/>
                </a:lnTo>
                <a:lnTo>
                  <a:pt x="320" y="678"/>
                </a:lnTo>
                <a:lnTo>
                  <a:pt x="336" y="624"/>
                </a:lnTo>
                <a:lnTo>
                  <a:pt x="350" y="574"/>
                </a:lnTo>
                <a:lnTo>
                  <a:pt x="360" y="528"/>
                </a:lnTo>
                <a:lnTo>
                  <a:pt x="368" y="490"/>
                </a:lnTo>
                <a:lnTo>
                  <a:pt x="368" y="490"/>
                </a:lnTo>
                <a:lnTo>
                  <a:pt x="378" y="430"/>
                </a:lnTo>
                <a:lnTo>
                  <a:pt x="382" y="402"/>
                </a:lnTo>
                <a:lnTo>
                  <a:pt x="382" y="402"/>
                </a:lnTo>
                <a:lnTo>
                  <a:pt x="380" y="402"/>
                </a:lnTo>
                <a:lnTo>
                  <a:pt x="380" y="402"/>
                </a:lnTo>
                <a:lnTo>
                  <a:pt x="374" y="402"/>
                </a:lnTo>
                <a:lnTo>
                  <a:pt x="374" y="402"/>
                </a:lnTo>
                <a:lnTo>
                  <a:pt x="366" y="402"/>
                </a:lnTo>
                <a:lnTo>
                  <a:pt x="366" y="402"/>
                </a:lnTo>
                <a:lnTo>
                  <a:pt x="354" y="400"/>
                </a:lnTo>
                <a:lnTo>
                  <a:pt x="354" y="400"/>
                </a:lnTo>
                <a:lnTo>
                  <a:pt x="356" y="402"/>
                </a:lnTo>
                <a:lnTo>
                  <a:pt x="356" y="402"/>
                </a:lnTo>
                <a:lnTo>
                  <a:pt x="358" y="402"/>
                </a:lnTo>
                <a:lnTo>
                  <a:pt x="360" y="402"/>
                </a:lnTo>
                <a:lnTo>
                  <a:pt x="362" y="402"/>
                </a:lnTo>
                <a:lnTo>
                  <a:pt x="362" y="402"/>
                </a:lnTo>
                <a:lnTo>
                  <a:pt x="344" y="400"/>
                </a:lnTo>
                <a:lnTo>
                  <a:pt x="344" y="400"/>
                </a:lnTo>
                <a:lnTo>
                  <a:pt x="304" y="398"/>
                </a:lnTo>
                <a:lnTo>
                  <a:pt x="304" y="398"/>
                </a:lnTo>
                <a:lnTo>
                  <a:pt x="246" y="398"/>
                </a:lnTo>
                <a:lnTo>
                  <a:pt x="246" y="398"/>
                </a:lnTo>
                <a:lnTo>
                  <a:pt x="168" y="402"/>
                </a:lnTo>
                <a:lnTo>
                  <a:pt x="168" y="402"/>
                </a:lnTo>
                <a:lnTo>
                  <a:pt x="258" y="296"/>
                </a:lnTo>
                <a:lnTo>
                  <a:pt x="258" y="296"/>
                </a:lnTo>
                <a:lnTo>
                  <a:pt x="358" y="180"/>
                </a:lnTo>
                <a:lnTo>
                  <a:pt x="358" y="180"/>
                </a:lnTo>
                <a:lnTo>
                  <a:pt x="448" y="78"/>
                </a:lnTo>
                <a:lnTo>
                  <a:pt x="448" y="78"/>
                </a:lnTo>
                <a:lnTo>
                  <a:pt x="506" y="14"/>
                </a:lnTo>
                <a:lnTo>
                  <a:pt x="506" y="14"/>
                </a:lnTo>
                <a:lnTo>
                  <a:pt x="502" y="8"/>
                </a:lnTo>
                <a:lnTo>
                  <a:pt x="502" y="8"/>
                </a:lnTo>
                <a:lnTo>
                  <a:pt x="500" y="4"/>
                </a:lnTo>
                <a:lnTo>
                  <a:pt x="500" y="4"/>
                </a:lnTo>
                <a:lnTo>
                  <a:pt x="500" y="0"/>
                </a:lnTo>
                <a:lnTo>
                  <a:pt x="498" y="0"/>
                </a:lnTo>
                <a:lnTo>
                  <a:pt x="498" y="0"/>
                </a:lnTo>
                <a:lnTo>
                  <a:pt x="536" y="78"/>
                </a:lnTo>
                <a:lnTo>
                  <a:pt x="536" y="78"/>
                </a:lnTo>
                <a:lnTo>
                  <a:pt x="610" y="236"/>
                </a:lnTo>
                <a:lnTo>
                  <a:pt x="610" y="236"/>
                </a:lnTo>
                <a:lnTo>
                  <a:pt x="650" y="324"/>
                </a:lnTo>
                <a:lnTo>
                  <a:pt x="686" y="408"/>
                </a:lnTo>
                <a:lnTo>
                  <a:pt x="686" y="408"/>
                </a:lnTo>
                <a:lnTo>
                  <a:pt x="716" y="480"/>
                </a:lnTo>
                <a:lnTo>
                  <a:pt x="726" y="512"/>
                </a:lnTo>
                <a:lnTo>
                  <a:pt x="734" y="536"/>
                </a:lnTo>
                <a:close/>
              </a:path>
            </a:pathLst>
          </a:custGeom>
          <a:solidFill>
            <a:srgbClr val="0099CC"/>
          </a:solidFill>
          <a:ln>
            <a:noFill/>
          </a:ln>
        </p:spPr>
        <p:txBody>
          <a:bodyPr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5" name="等腰三角形 74"/>
          <p:cNvSpPr/>
          <p:nvPr/>
        </p:nvSpPr>
        <p:spPr>
          <a:xfrm>
            <a:off x="9294813" y="3525838"/>
            <a:ext cx="287338" cy="277813"/>
          </a:xfrm>
          <a:prstGeom prst="triangle">
            <a:avLst/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907" name="TextBox 76"/>
          <p:cNvSpPr txBox="1"/>
          <p:nvPr/>
        </p:nvSpPr>
        <p:spPr>
          <a:xfrm>
            <a:off x="6013450" y="3752850"/>
            <a:ext cx="1092200" cy="70675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b="1" dirty="0">
                <a:latin typeface="Arial" panose="020B0604020202020204" pitchFamily="34" charset="0"/>
                <a:ea typeface="黑体" panose="02010609060101010101" pitchFamily="49" charset="-122"/>
              </a:rPr>
              <a:t> </a:t>
            </a:r>
            <a:r>
              <a:rPr lang="zh-CN" altLang="en-US" sz="2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湖北</a:t>
            </a:r>
            <a:endParaRPr lang="en-US" altLang="zh-CN" sz="20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r>
              <a:rPr lang="en-US" altLang="zh-CN" sz="2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HuBei</a:t>
            </a:r>
            <a:endParaRPr lang="zh-CN" altLang="en-US" sz="20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pic>
        <p:nvPicPr>
          <p:cNvPr id="35908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02588" y="3998913"/>
            <a:ext cx="2439987" cy="22050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3" grpId="0" bldLvl="0" animBg="1"/>
      <p:bldP spid="75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6865" name="Picture 2" descr="修改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6" name="Text Box 4"/>
          <p:cNvSpPr txBox="1"/>
          <p:nvPr/>
        </p:nvSpPr>
        <p:spPr>
          <a:xfrm>
            <a:off x="1703388" y="981075"/>
            <a:ext cx="3614738" cy="286131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marL="342900" indent="-342900">
              <a:lnSpc>
                <a:spcPct val="90000"/>
              </a:lnSpc>
              <a:buFont typeface="Wingdings" panose="05000000000000000000" charset="0"/>
              <a:buChar char=""/>
            </a:pPr>
            <a:r>
              <a:rPr lang="en-US" altLang="zh-CN" sz="2000" b="1" noProof="1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Location:</a:t>
            </a:r>
            <a:endParaRPr lang="en-US" altLang="zh-CN" sz="2000" b="1" noProof="1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Wingdings" panose="05000000000000000000" charset="0"/>
            </a:pPr>
            <a:r>
              <a:rPr lang="en-US" altLang="zh-CN" sz="2000" b="1" u="sng" noProof="1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 Wuhan</a:t>
            </a:r>
            <a:endParaRPr lang="en-US" altLang="zh-CN" sz="2000" b="1" u="sng" noProof="1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Wingdings" panose="05000000000000000000" charset="0"/>
            </a:pPr>
            <a:r>
              <a:rPr lang="en-US" altLang="zh-CN" sz="2000" noProof="1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 the capital city of Hubei province,  China;</a:t>
            </a:r>
            <a:endParaRPr lang="en-US" altLang="zh-CN" sz="2000" noProof="1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Wingdings" panose="05000000000000000000" charset="0"/>
            </a:pPr>
            <a:r>
              <a:rPr lang="en-US" altLang="zh-CN" sz="2000" noProof="1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 the most populous city in Central China;</a:t>
            </a:r>
            <a:endParaRPr lang="en-US" altLang="zh-CN" sz="2000" noProof="1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90000"/>
              </a:lnSpc>
              <a:buFont typeface="Wingdings" panose="05000000000000000000" charset="0"/>
            </a:pPr>
            <a:r>
              <a:rPr lang="en-US" altLang="zh-CN" sz="2000" noProof="1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- recognized as the political, economic, financial, cultural, educational and transportation center of central China.</a:t>
            </a:r>
            <a:endParaRPr lang="en-US" altLang="zh-CN" sz="2000" noProof="1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6867" name="Text Box 6"/>
          <p:cNvSpPr txBox="1"/>
          <p:nvPr/>
        </p:nvSpPr>
        <p:spPr>
          <a:xfrm>
            <a:off x="8543925" y="260350"/>
            <a:ext cx="1909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6868" name="Picture 9" descr="cn改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938" y="981075"/>
            <a:ext cx="5256212" cy="2952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6869" name="Picture 2" descr="1589053281"/>
          <p:cNvPicPr>
            <a:picLocks noChangeAspect="1"/>
          </p:cNvPicPr>
          <p:nvPr/>
        </p:nvPicPr>
        <p:blipFill>
          <a:blip r:embed="rId3">
            <a:lum bright="12000" contrast="11998"/>
          </a:blip>
          <a:stretch>
            <a:fillRect/>
          </a:stretch>
        </p:blipFill>
        <p:spPr>
          <a:xfrm>
            <a:off x="6169025" y="4171950"/>
            <a:ext cx="4175125" cy="2352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6870" name="Picture 6" descr="武汉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3388" y="4235450"/>
            <a:ext cx="4105275" cy="2262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7889" name="Picture 2" descr="修改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0" name="Text Box 4"/>
          <p:cNvSpPr txBox="1"/>
          <p:nvPr/>
        </p:nvSpPr>
        <p:spPr>
          <a:xfrm>
            <a:off x="1774825" y="908050"/>
            <a:ext cx="8713788" cy="39103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 </a:t>
            </a:r>
            <a:r>
              <a:rPr lang="en-US" altLang="zh-CN" u="sng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merged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on 27th May </a:t>
            </a:r>
            <a:r>
              <a:rPr lang="en-US" altLang="zh-CN" u="sng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2000 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by the authorization of the State Council, from three  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former universities: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- Wuhan University of Technology  (1948)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- Wuhan University of Transportation (1946)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- Wuhan  Automotive  Polytechnic University (1958).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 Chinese key university under the direct administration of  Ministry of Education.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one of the first universities constructed in priority by the </a:t>
            </a:r>
            <a:r>
              <a:rPr lang="en-US" altLang="zh-CN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“State 211 Project”(which aims to rasie the research standardrs)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for Chinese higher education institutions.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Material Science and  Engineering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entered the </a:t>
            </a:r>
            <a:r>
              <a:rPr lang="en-US" altLang="zh-CN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“State 985 Project ”</a:t>
            </a: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as the world's  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r>
              <a:rPr lang="en-US" altLang="zh-CN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excellent disciplines.</a:t>
            </a:r>
            <a:endParaRPr lang="en-US" altLang="zh-CN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0000"/>
              </a:lnSpc>
              <a:spcBef>
                <a:spcPct val="10000"/>
              </a:spcBef>
            </a:pPr>
            <a:endParaRPr lang="zh-CN" altLang="en-US" sz="24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1" name="Text Box 6"/>
          <p:cNvSpPr txBox="1"/>
          <p:nvPr/>
        </p:nvSpPr>
        <p:spPr>
          <a:xfrm>
            <a:off x="8543925" y="260350"/>
            <a:ext cx="1943100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7892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6363" y="4437063"/>
            <a:ext cx="3313112" cy="19177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7893" name="Picture 7" descr="100_02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5550" y="4498975"/>
            <a:ext cx="3313113" cy="18827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笑脸 1">
            <a:hlinkClick r:id="rId4" action="ppaction://hlinksldjump"/>
          </p:cNvPr>
          <p:cNvSpPr/>
          <p:nvPr/>
        </p:nvSpPr>
        <p:spPr>
          <a:xfrm>
            <a:off x="7134225" y="2263775"/>
            <a:ext cx="203200" cy="307975"/>
          </a:xfrm>
          <a:prstGeom prst="smileyFac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400" b="1" i="0" u="none" strike="noStrike" cap="none" normalizeH="0" baseline="0" noProof="1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8913" name="Picture 2" descr="修改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8914" name="Text Box 6"/>
          <p:cNvSpPr txBox="1"/>
          <p:nvPr/>
        </p:nvSpPr>
        <p:spPr>
          <a:xfrm>
            <a:off x="8616950" y="260350"/>
            <a:ext cx="1909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915" name="Rectangle 4"/>
          <p:cNvSpPr/>
          <p:nvPr/>
        </p:nvSpPr>
        <p:spPr>
          <a:xfrm>
            <a:off x="5936298" y="1150938"/>
            <a:ext cx="309880" cy="78359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>
              <a:spcBef>
                <a:spcPct val="50000"/>
              </a:spcBef>
            </a:pP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8916" name="Rectangle 6"/>
          <p:cNvSpPr/>
          <p:nvPr/>
        </p:nvSpPr>
        <p:spPr>
          <a:xfrm>
            <a:off x="2125663" y="1363663"/>
            <a:ext cx="7886065" cy="323024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 Three disciplines were listed in </a:t>
            </a:r>
            <a:r>
              <a:rPr lang="en-US" altLang="zh-CN" sz="2000" u="sng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ESI world's top 1%</a:t>
            </a:r>
            <a:r>
              <a:rPr lang="en-US" altLang="zh-CN" sz="2000" u="sng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ranking in 2012:</a:t>
            </a:r>
            <a:endParaRPr lang="en-US" altLang="zh-CN" sz="2000" u="sng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zh-CN" altLang="en-US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</a:t>
            </a: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 </a:t>
            </a: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Materials</a:t>
            </a: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20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- </a:t>
            </a: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Engineering </a:t>
            </a: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 including Naval Architecture and  Ocean Engineering,   </a:t>
            </a:r>
            <a:endParaRPr lang="en-US" altLang="zh-CN" sz="20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Transportation Engineering, Mechatronic and Automotive Engineering, </a:t>
            </a:r>
            <a:endParaRPr lang="en-US" altLang="zh-CN" sz="20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Civil Engineering, Resources and Environmental Engineering, etc.)</a:t>
            </a:r>
            <a:endParaRPr lang="en-US" altLang="zh-CN" sz="20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</a:pP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- </a:t>
            </a: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Chemistry</a:t>
            </a:r>
            <a:endParaRPr lang="en-US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spcBef>
                <a:spcPct val="30000"/>
              </a:spcBef>
            </a:pPr>
            <a:endParaRPr lang="en-US" altLang="zh-CN" sz="20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9937" name="图片 19" descr="图片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5588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9938" name="Picture 2" descr="http://imgbdb3.bendibao.com/whbdb/20158/20/20150820231514_8711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0075" y="835025"/>
            <a:ext cx="4786313" cy="4797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线形标注 2 6"/>
          <p:cNvSpPr/>
          <p:nvPr/>
        </p:nvSpPr>
        <p:spPr>
          <a:xfrm>
            <a:off x="7770813" y="2197100"/>
            <a:ext cx="2706688" cy="64293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11250"/>
              <a:gd name="adj6" fmla="val -62936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MaFangShan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Campus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14" name="线形标注 2 13"/>
          <p:cNvSpPr/>
          <p:nvPr/>
        </p:nvSpPr>
        <p:spPr>
          <a:xfrm flipV="1">
            <a:off x="7815263" y="3562350"/>
            <a:ext cx="2708275" cy="64452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1996"/>
              <a:gd name="adj6" fmla="val -7256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66113" y="3711575"/>
            <a:ext cx="1931987" cy="6451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David" panose="020E0502060401010101" pitchFamily="34" charset="-79"/>
                <a:ea typeface="黑体" panose="02010609060101010101" pitchFamily="49" charset="-122"/>
              </a:rPr>
              <a:t> JianHu Campus</a:t>
            </a:r>
            <a:endParaRPr lang="zh-CN" altLang="en-US" dirty="0">
              <a:latin typeface="David" panose="020E0502060401010101" pitchFamily="34" charset="-79"/>
              <a:ea typeface="黑体" panose="02010609060101010101" pitchFamily="49" charset="-122"/>
            </a:endParaRPr>
          </a:p>
          <a:p>
            <a:endParaRPr lang="zh-CN" altLang="en-US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6" name="线形标注 2 15"/>
          <p:cNvSpPr/>
          <p:nvPr/>
        </p:nvSpPr>
        <p:spPr>
          <a:xfrm rot="10800000">
            <a:off x="1817688" y="3625850"/>
            <a:ext cx="2012950" cy="5715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8955"/>
              <a:gd name="adj6" fmla="val -103375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solidFill>
                  <a:schemeClr val="bg2">
                    <a:lumMod val="50000"/>
                  </a:schemeClr>
                </a:solidFill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44675" y="3768725"/>
            <a:ext cx="2571750" cy="3683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dirty="0">
                <a:latin typeface="David" panose="020E0502060401010101" pitchFamily="34" charset="-79"/>
                <a:ea typeface="黑体" panose="02010609060101010101" pitchFamily="49" charset="-122"/>
              </a:rPr>
              <a:t>  NanHu Campus</a:t>
            </a:r>
            <a:endParaRPr lang="zh-CN" altLang="en-US" dirty="0">
              <a:latin typeface="David" panose="020E0502060401010101" pitchFamily="34" charset="-79"/>
              <a:ea typeface="黑体" panose="02010609060101010101" pitchFamily="49" charset="-122"/>
            </a:endParaRPr>
          </a:p>
        </p:txBody>
      </p:sp>
      <p:pic>
        <p:nvPicPr>
          <p:cNvPr id="11" name="图片 10"/>
          <p:cNvPicPr/>
          <p:nvPr/>
        </p:nvPicPr>
        <p:blipFill>
          <a:blip r:embed="rId3"/>
          <a:stretch>
            <a:fillRect/>
          </a:stretch>
        </p:blipFill>
        <p:spPr>
          <a:xfrm>
            <a:off x="1524000" y="788564"/>
            <a:ext cx="2692866" cy="1539457"/>
          </a:xfrm>
          <a:prstGeom prst="rect">
            <a:avLst/>
          </a:prstGeom>
          <a:scene3d>
            <a:camera prst="orthographicFront"/>
            <a:lightRig rig="threePt" dir="t"/>
          </a:scene3d>
          <a:sp3d contourW="25400">
            <a:contourClr>
              <a:schemeClr val="bg1">
                <a:lumMod val="65000"/>
              </a:schemeClr>
            </a:contourClr>
          </a:sp3d>
        </p:spPr>
      </p:pic>
      <p:sp>
        <p:nvSpPr>
          <p:cNvPr id="19" name="线形标注 2 18"/>
          <p:cNvSpPr/>
          <p:nvPr/>
        </p:nvSpPr>
        <p:spPr>
          <a:xfrm rot="10800000" flipV="1">
            <a:off x="1801813" y="2222500"/>
            <a:ext cx="2014538" cy="52387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21135"/>
              <a:gd name="adj6" fmla="val -100789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YuJiaTou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Campus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2662" y="4498628"/>
            <a:ext cx="3125338" cy="20881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scene3d>
            <a:camera prst="orthographicFront"/>
            <a:lightRig rig="threePt" dir="t"/>
          </a:scene3d>
          <a:sp3d contourW="25400">
            <a:contourClr>
              <a:schemeClr val="bg1">
                <a:lumMod val="50000"/>
              </a:schemeClr>
            </a:contourClr>
          </a:sp3d>
        </p:spPr>
      </p:pic>
      <p:pic>
        <p:nvPicPr>
          <p:cNvPr id="13" name="图片 12"/>
          <p:cNvPicPr/>
          <p:nvPr/>
        </p:nvPicPr>
        <p:blipFill>
          <a:blip r:embed="rId5"/>
          <a:stretch>
            <a:fillRect/>
          </a:stretch>
        </p:blipFill>
        <p:spPr>
          <a:xfrm>
            <a:off x="7614266" y="13648"/>
            <a:ext cx="3124800" cy="2088000"/>
          </a:xfrm>
          <a:prstGeom prst="rect">
            <a:avLst/>
          </a:prstGeom>
          <a:scene3d>
            <a:camera prst="orthographicFront"/>
            <a:lightRig rig="threePt" dir="t"/>
          </a:scene3d>
          <a:sp3d contourW="25400">
            <a:contourClr>
              <a:schemeClr val="bg1">
                <a:lumMod val="65000"/>
              </a:schemeClr>
            </a:contourClr>
          </a:sp3d>
        </p:spPr>
      </p:pic>
      <p:pic>
        <p:nvPicPr>
          <p:cNvPr id="18" name="图片 17"/>
          <p:cNvPicPr/>
          <p:nvPr/>
        </p:nvPicPr>
        <p:blipFill>
          <a:blip r:embed="rId6"/>
          <a:srcRect/>
          <a:stretch>
            <a:fillRect/>
          </a:stretch>
        </p:blipFill>
        <p:spPr>
          <a:xfrm>
            <a:off x="1537648" y="4574350"/>
            <a:ext cx="3196800" cy="1985026"/>
          </a:xfrm>
          <a:prstGeom prst="rect">
            <a:avLst/>
          </a:prstGeom>
          <a:scene3d>
            <a:camera prst="orthographicFront"/>
            <a:lightRig rig="threePt" dir="t"/>
          </a:scene3d>
          <a:sp3d contourW="25400">
            <a:contourClr>
              <a:schemeClr val="bg1">
                <a:lumMod val="65000"/>
              </a:schemeClr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4" grpId="0" bldLvl="0" animBg="1"/>
      <p:bldP spid="15" grpId="0"/>
      <p:bldP spid="16" grpId="0" bldLvl="0" animBg="1"/>
      <p:bldP spid="17" grpId="0"/>
      <p:bldP spid="19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61" name="Picture 2" descr="修改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2" name="Text Box 4"/>
          <p:cNvSpPr txBox="1"/>
          <p:nvPr/>
        </p:nvSpPr>
        <p:spPr>
          <a:xfrm>
            <a:off x="2135188" y="981075"/>
            <a:ext cx="8212137" cy="31242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altLang="zh-CN" sz="2400" b="1" u="sng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  <a:hlinkClick r:id="rId2" action="ppaction://hlinksldjump"/>
              </a:rPr>
              <a:t>4</a:t>
            </a:r>
            <a:r>
              <a:rPr lang="en-US" altLang="zh-CN" sz="2400" b="1" u="sng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campuses </a:t>
            </a:r>
            <a:r>
              <a:rPr lang="en-US" altLang="zh-CN" sz="2400" b="1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sz="2400" b="1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3" name="Text Box 6"/>
          <p:cNvSpPr txBox="1"/>
          <p:nvPr/>
        </p:nvSpPr>
        <p:spPr>
          <a:xfrm>
            <a:off x="8616950" y="260350"/>
            <a:ext cx="1909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4" name="AutoShape 6"/>
          <p:cNvSpPr/>
          <p:nvPr/>
        </p:nvSpPr>
        <p:spPr>
          <a:xfrm>
            <a:off x="3359150" y="1412875"/>
            <a:ext cx="5184775" cy="503238"/>
          </a:xfrm>
          <a:prstGeom prst="flowChartAlternateProcess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en-US" altLang="zh-CN" sz="2400" dirty="0">
                <a:solidFill>
                  <a:srgbClr val="00216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Total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occupying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00216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land area:  267 hectare</a:t>
            </a:r>
            <a:endParaRPr lang="en-US" altLang="zh-CN" sz="2400" dirty="0">
              <a:solidFill>
                <a:srgbClr val="00216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0965" name="AutoShape 6"/>
          <p:cNvSpPr/>
          <p:nvPr/>
        </p:nvSpPr>
        <p:spPr>
          <a:xfrm>
            <a:off x="2566988" y="1989138"/>
            <a:ext cx="5184775" cy="504825"/>
          </a:xfrm>
          <a:prstGeom prst="flowChartAlternateProcess">
            <a:avLst/>
          </a:prstGeom>
          <a:solidFill>
            <a:schemeClr val="bg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r>
              <a:rPr lang="en-US" altLang="zh-CN" sz="2400" dirty="0">
                <a:solidFill>
                  <a:srgbClr val="00216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Total building area:        1.63 million m</a:t>
            </a:r>
            <a:r>
              <a:rPr lang="en-US" altLang="zh-CN" sz="2400" baseline="30000" dirty="0">
                <a:solidFill>
                  <a:srgbClr val="002164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zh-CN" sz="2400" baseline="30000" dirty="0">
              <a:solidFill>
                <a:srgbClr val="002164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0966" name="Picture 9" descr="水运湖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 flipV="1">
            <a:off x="6672263" y="4508500"/>
            <a:ext cx="3024187" cy="19510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67" name="Picture 11" descr="_DSC55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19513" y="2719388"/>
            <a:ext cx="5184775" cy="16462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68" name="Picture 12" descr="理工广场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82888" y="4508500"/>
            <a:ext cx="3095625" cy="19351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Text Box 6"/>
          <p:cNvSpPr txBox="1"/>
          <p:nvPr/>
        </p:nvSpPr>
        <p:spPr>
          <a:xfrm>
            <a:off x="8616950" y="260350"/>
            <a:ext cx="1909763" cy="3987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Profile of WUT</a:t>
            </a:r>
            <a:endParaRPr lang="zh-CN" altLang="zh-CN" sz="20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86" name="Rectangle 5"/>
          <p:cNvSpPr/>
          <p:nvPr/>
        </p:nvSpPr>
        <p:spPr>
          <a:xfrm>
            <a:off x="2208213" y="1171575"/>
            <a:ext cx="7488237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0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●</a:t>
            </a:r>
            <a:r>
              <a:rPr lang="en-US" altLang="zh-CN" sz="240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ranked </a:t>
            </a:r>
            <a:r>
              <a:rPr lang="en-US" altLang="zh-CN" sz="24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49</a:t>
            </a:r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according to Times Higher Education's     </a:t>
            </a:r>
            <a:endParaRPr lang="en-US" altLang="zh-CN" sz="2400" dirty="0">
              <a:solidFill>
                <a:srgbClr val="000066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2400" dirty="0">
                <a:solidFill>
                  <a:srgbClr val="000066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Asia University Rankings </a:t>
            </a:r>
            <a:r>
              <a:rPr lang="en-US" altLang="zh-CN" sz="2400" dirty="0">
                <a:solidFill>
                  <a:srgbClr val="99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2014 Top 100</a:t>
            </a:r>
            <a:endParaRPr lang="en-US" altLang="zh-CN" sz="2400" dirty="0">
              <a:solidFill>
                <a:srgbClr val="99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1987" name="Picture 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32175" y="2081213"/>
            <a:ext cx="5184775" cy="434181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3285</Words>
  <Application>WPS 演示</Application>
  <PresentationFormat>宽屏</PresentationFormat>
  <Paragraphs>327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31" baseType="lpstr">
      <vt:lpstr>Arial</vt:lpstr>
      <vt:lpstr>宋体</vt:lpstr>
      <vt:lpstr>Wingdings</vt:lpstr>
      <vt:lpstr>Times New Roman</vt:lpstr>
      <vt:lpstr>华文隶书</vt:lpstr>
      <vt:lpstr>黑体</vt:lpstr>
      <vt:lpstr>微软雅黑</vt:lpstr>
      <vt:lpstr>Wingdings</vt:lpstr>
      <vt:lpstr>David</vt:lpstr>
      <vt:lpstr>Myriad Pro Black</vt:lpstr>
      <vt:lpstr>Dotum</vt:lpstr>
      <vt:lpstr>Wingdings</vt:lpstr>
      <vt:lpstr>Times New Roman</vt:lpstr>
      <vt:lpstr>Arial Unicode MS</vt:lpstr>
      <vt:lpstr>Calibri Light</vt:lpstr>
      <vt:lpstr>Calibri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5</cp:revision>
  <dcterms:created xsi:type="dcterms:W3CDTF">2017-10-11T01:29:00Z</dcterms:created>
  <dcterms:modified xsi:type="dcterms:W3CDTF">2017-10-11T01:33:43Z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2052-10.1.0.6750</vt:lpwstr>
  </property>
</Properties>
</file>